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 id="2147483674" r:id="rId3"/>
    <p:sldMasterId id="2147483681" r:id="rId4"/>
    <p:sldMasterId id="2147483686" r:id="rId5"/>
  </p:sldMasterIdLst>
  <p:notesMasterIdLst>
    <p:notesMasterId r:id="rId19"/>
  </p:notesMasterIdLst>
  <p:handoutMasterIdLst>
    <p:handoutMasterId r:id="rId20"/>
  </p:handoutMasterIdLst>
  <p:sldIdLst>
    <p:sldId id="268" r:id="rId6"/>
    <p:sldId id="263" r:id="rId7"/>
    <p:sldId id="259" r:id="rId8"/>
    <p:sldId id="1318" r:id="rId9"/>
    <p:sldId id="530" r:id="rId10"/>
    <p:sldId id="531" r:id="rId11"/>
    <p:sldId id="532" r:id="rId12"/>
    <p:sldId id="533" r:id="rId13"/>
    <p:sldId id="534" r:id="rId14"/>
    <p:sldId id="535" r:id="rId15"/>
    <p:sldId id="304" r:id="rId16"/>
    <p:sldId id="1320" r:id="rId17"/>
    <p:sldId id="132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925A9686-DA9C-1049-98FA-094A37B0DDB6}">
          <p14:sldIdLst>
            <p14:sldId id="268"/>
            <p14:sldId id="263"/>
          </p14:sldIdLst>
        </p14:section>
        <p14:section name="Light Slides" id="{9660FC21-13CA-9846-9F93-B585594E0063}">
          <p14:sldIdLst>
            <p14:sldId id="259"/>
            <p14:sldId id="1318"/>
            <p14:sldId id="530"/>
            <p14:sldId id="531"/>
            <p14:sldId id="532"/>
            <p14:sldId id="533"/>
            <p14:sldId id="534"/>
            <p14:sldId id="535"/>
            <p14:sldId id="304"/>
            <p14:sldId id="1320"/>
            <p14:sldId id="1321"/>
          </p14:sldIdLst>
        </p14:section>
        <p14:section name="Dark Background" id="{3D735815-BEF6-D54C-B18E-22917378CA1E}">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po, Amy" initials="CA" lastIdx="2" clrIdx="0">
    <p:extLst>
      <p:ext uri="{19B8F6BF-5375-455C-9EA6-DF929625EA0E}">
        <p15:presenceInfo xmlns:p15="http://schemas.microsoft.com/office/powerpoint/2012/main" userId="S::acolpo@air.org::9638d5e3-e024-41ca-88e5-3a241ffa0bdd" providerId="AD"/>
      </p:ext>
    </p:extLst>
  </p:cmAuthor>
  <p:cmAuthor id="2" name="Holdheide, Lynn" initials="HL" lastIdx="1" clrIdx="1">
    <p:extLst>
      <p:ext uri="{19B8F6BF-5375-455C-9EA6-DF929625EA0E}">
        <p15:presenceInfo xmlns:p15="http://schemas.microsoft.com/office/powerpoint/2012/main" userId="S::lholdheide@air.org::bc9ddedf-2b6a-4928-97f3-7593b50a8c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F75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74" autoAdjust="0"/>
    <p:restoredTop sz="71695" autoAdjust="0"/>
  </p:normalViewPr>
  <p:slideViewPr>
    <p:cSldViewPr snapToGrid="0" snapToObjects="1">
      <p:cViewPr varScale="1">
        <p:scale>
          <a:sx n="77" d="100"/>
          <a:sy n="77" d="100"/>
        </p:scale>
        <p:origin x="952" y="19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A6C5BC-DA96-EB48-A360-63757AE547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1E70D86-2627-8949-AAFA-4B099E63C3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4F9F30-5162-6F47-A3F3-33EC20730615}" type="datetimeFigureOut">
              <a:rPr lang="en-US" smtClean="0"/>
              <a:t>4/22/20</a:t>
            </a:fld>
            <a:endParaRPr lang="en-US"/>
          </a:p>
        </p:txBody>
      </p:sp>
      <p:sp>
        <p:nvSpPr>
          <p:cNvPr id="4" name="Footer Placeholder 3">
            <a:extLst>
              <a:ext uri="{FF2B5EF4-FFF2-40B4-BE49-F238E27FC236}">
                <a16:creationId xmlns:a16="http://schemas.microsoft.com/office/drawing/2014/main" id="{6FDB54EA-8809-AE4D-A1D8-6EAF1F060C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A989CD1-5B14-184B-908A-DF8D00FD83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57FFC7-9E5E-764C-95F0-25664BB9751C}" type="slidenum">
              <a:rPr lang="en-US" smtClean="0"/>
              <a:t>‹#›</a:t>
            </a:fld>
            <a:endParaRPr lang="en-US"/>
          </a:p>
        </p:txBody>
      </p:sp>
    </p:spTree>
    <p:extLst>
      <p:ext uri="{BB962C8B-B14F-4D97-AF65-F5344CB8AC3E}">
        <p14:creationId xmlns:p14="http://schemas.microsoft.com/office/powerpoint/2010/main" val="607886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AF3CA-9A7D-584A-B36E-DFAF0D349DA8}" type="datetimeFigureOut">
              <a:rPr lang="en-US" smtClean="0"/>
              <a:t>4/22/20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334E6-EF21-5246-86BD-D563EC6B364D}" type="slidenum">
              <a:rPr lang="en-US" smtClean="0"/>
              <a:t>‹#›</a:t>
            </a:fld>
            <a:endParaRPr lang="en-US"/>
          </a:p>
        </p:txBody>
      </p:sp>
    </p:spTree>
    <p:extLst>
      <p:ext uri="{BB962C8B-B14F-4D97-AF65-F5344CB8AC3E}">
        <p14:creationId xmlns:p14="http://schemas.microsoft.com/office/powerpoint/2010/main" val="1264490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A334E6-EF21-5246-86BD-D563EC6B364D}" type="slidenum">
              <a:rPr lang="en-US" smtClean="0"/>
              <a:t>1</a:t>
            </a:fld>
            <a:endParaRPr lang="en-US"/>
          </a:p>
        </p:txBody>
      </p:sp>
    </p:spTree>
    <p:extLst>
      <p:ext uri="{BB962C8B-B14F-4D97-AF65-F5344CB8AC3E}">
        <p14:creationId xmlns:p14="http://schemas.microsoft.com/office/powerpoint/2010/main" val="1205251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A334E6-EF21-5246-86BD-D563EC6B364D}" type="slidenum">
              <a:rPr lang="en-US" smtClean="0"/>
              <a:t>2</a:t>
            </a:fld>
            <a:endParaRPr lang="en-US"/>
          </a:p>
        </p:txBody>
      </p:sp>
    </p:spTree>
    <p:extLst>
      <p:ext uri="{BB962C8B-B14F-4D97-AF65-F5344CB8AC3E}">
        <p14:creationId xmlns:p14="http://schemas.microsoft.com/office/powerpoint/2010/main" val="262632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A334E6-EF21-5246-86BD-D563EC6B364D}" type="slidenum">
              <a:rPr lang="en-US" smtClean="0"/>
              <a:t>3</a:t>
            </a:fld>
            <a:endParaRPr lang="en-US"/>
          </a:p>
        </p:txBody>
      </p:sp>
    </p:spTree>
    <p:extLst>
      <p:ext uri="{BB962C8B-B14F-4D97-AF65-F5344CB8AC3E}">
        <p14:creationId xmlns:p14="http://schemas.microsoft.com/office/powerpoint/2010/main" val="4032891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A334E6-EF21-5246-86BD-D563EC6B364D}" type="slidenum">
              <a:rPr lang="en-US" smtClean="0"/>
              <a:t>4</a:t>
            </a:fld>
            <a:endParaRPr lang="en-US"/>
          </a:p>
        </p:txBody>
      </p:sp>
    </p:spTree>
    <p:extLst>
      <p:ext uri="{BB962C8B-B14F-4D97-AF65-F5344CB8AC3E}">
        <p14:creationId xmlns:p14="http://schemas.microsoft.com/office/powerpoint/2010/main" val="1648983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1F9C03-933F-46B8-B95F-30349D53B896}" type="slidenum">
              <a:rPr lang="en-US" smtClean="0"/>
              <a:t>11</a:t>
            </a:fld>
            <a:endParaRPr lang="en-US"/>
          </a:p>
        </p:txBody>
      </p:sp>
    </p:spTree>
    <p:extLst>
      <p:ext uri="{BB962C8B-B14F-4D97-AF65-F5344CB8AC3E}">
        <p14:creationId xmlns:p14="http://schemas.microsoft.com/office/powerpoint/2010/main" val="1999073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A334E6-EF21-5246-86BD-D563EC6B364D}" type="slidenum">
              <a:rPr lang="en-US" smtClean="0"/>
              <a:t>12</a:t>
            </a:fld>
            <a:endParaRPr lang="en-US"/>
          </a:p>
        </p:txBody>
      </p:sp>
    </p:spTree>
    <p:extLst>
      <p:ext uri="{BB962C8B-B14F-4D97-AF65-F5344CB8AC3E}">
        <p14:creationId xmlns:p14="http://schemas.microsoft.com/office/powerpoint/2010/main" val="2470439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A334E6-EF21-5246-86BD-D563EC6B364D}" type="slidenum">
              <a:rPr lang="en-US" smtClean="0"/>
              <a:t>13</a:t>
            </a:fld>
            <a:endParaRPr lang="en-US"/>
          </a:p>
        </p:txBody>
      </p:sp>
    </p:spTree>
    <p:extLst>
      <p:ext uri="{BB962C8B-B14F-4D97-AF65-F5344CB8AC3E}">
        <p14:creationId xmlns:p14="http://schemas.microsoft.com/office/powerpoint/2010/main" val="2557903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tile tx="0" ty="-50800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1262" y="5283035"/>
            <a:ext cx="10515600" cy="1325563"/>
          </a:xfrm>
        </p:spPr>
        <p:txBody>
          <a:bodyPr/>
          <a:lstStyle/>
          <a:p>
            <a:r>
              <a:rPr lang="en-US"/>
              <a:t>Click to edit Master title style</a:t>
            </a:r>
          </a:p>
        </p:txBody>
      </p:sp>
    </p:spTree>
    <p:extLst>
      <p:ext uri="{BB962C8B-B14F-4D97-AF65-F5344CB8AC3E}">
        <p14:creationId xmlns:p14="http://schemas.microsoft.com/office/powerpoint/2010/main" val="1201042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0" y="6216864"/>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349867"/>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150362"/>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190658"/>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F75BC"/>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8741D58-CCC1-43C1-9D22-7B48B9E48656}"/>
              </a:ext>
            </a:extLst>
          </p:cNvPr>
          <p:cNvSpPr>
            <a:spLocks noGrp="1"/>
          </p:cNvSpPr>
          <p:nvPr>
            <p:ph type="body" sz="quarter" idx="11" hasCustomPrompt="1"/>
          </p:nvPr>
        </p:nvSpPr>
        <p:spPr>
          <a:xfrm>
            <a:off x="916517" y="5567364"/>
            <a:ext cx="10972800" cy="274637"/>
          </a:xfrm>
        </p:spPr>
        <p:txBody>
          <a:bodyPr anchor="b" anchorCtr="0">
            <a:normAutofit/>
          </a:bodyPr>
          <a:lstStyle>
            <a:lvl1pPr marL="0" indent="0">
              <a:buNone/>
              <a:defRPr sz="10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Source placeholder.</a:t>
            </a:r>
          </a:p>
        </p:txBody>
      </p:sp>
      <p:sp>
        <p:nvSpPr>
          <p:cNvPr id="3" name="Content Placeholder 2"/>
          <p:cNvSpPr>
            <a:spLocks noGrp="1"/>
          </p:cNvSpPr>
          <p:nvPr>
            <p:ph idx="1" hasCustomPrompt="1"/>
          </p:nvPr>
        </p:nvSpPr>
        <p:spPr>
          <a:xfrm>
            <a:off x="916518" y="1508760"/>
            <a:ext cx="10966449" cy="3977640"/>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Wingdings" panose="05000000000000000000" pitchFamily="2" charset="2"/>
              <a:buChar char="§"/>
              <a:defRPr>
                <a:solidFill>
                  <a:schemeClr val="tx2">
                    <a:lumMod val="75000"/>
                  </a:schemeClr>
                </a:solidFill>
                <a:latin typeface="+mn-lt"/>
              </a:defRPr>
            </a:lvl2pPr>
            <a:lvl3pPr marL="465138" indent="-228600">
              <a:buFont typeface="Arial" panose="020B0604020202020204" pitchFamily="34" charset="0"/>
              <a:buChar char="•"/>
              <a:defRPr>
                <a:solidFill>
                  <a:schemeClr val="tx2">
                    <a:lumMod val="75000"/>
                  </a:schemeClr>
                </a:solidFill>
                <a:latin typeface="+mn-lt"/>
              </a:defRPr>
            </a:lvl3pPr>
            <a:lvl4pPr marL="685800" indent="-228600">
              <a:buFont typeface="Arial" panose="020B0604020202020204" pitchFamily="34" charset="0"/>
              <a:buChar char="–"/>
              <a:defRPr>
                <a:solidFill>
                  <a:schemeClr val="tx2">
                    <a:lumMod val="75000"/>
                  </a:schemeClr>
                </a:solidFill>
                <a:latin typeface="+mn-lt"/>
              </a:defRPr>
            </a:lvl4pPr>
            <a:lvl5pPr marL="912813" indent="-228600">
              <a:buSzPct val="75000"/>
              <a:buFont typeface="Arial" panose="020B0604020202020204" pitchFamily="34" charset="0"/>
              <a:buChar char="○"/>
              <a:defRPr>
                <a:solidFill>
                  <a:schemeClr val="tx2">
                    <a:lumMod val="75000"/>
                  </a:schemeClr>
                </a:solidFill>
                <a:latin typeface="+mn-lt"/>
              </a:defRPr>
            </a:lvl5pPr>
            <a:lvl6pPr marL="1146175" indent="-228600">
              <a:buFont typeface="Arial" panose="020B0604020202020204" pitchFamily="34" charset="0"/>
              <a:buChar char="»"/>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one</a:t>
            </a:r>
          </a:p>
          <a:p>
            <a:pPr lvl="2"/>
            <a:r>
              <a:rPr lang="en-US" dirty="0"/>
              <a:t> two</a:t>
            </a:r>
          </a:p>
          <a:p>
            <a:pPr lvl="3"/>
            <a:r>
              <a:rPr lang="en-US" dirty="0"/>
              <a:t> three</a:t>
            </a:r>
          </a:p>
          <a:p>
            <a:pPr lvl="4"/>
            <a:r>
              <a:rPr lang="en-US" dirty="0"/>
              <a:t> four</a:t>
            </a:r>
          </a:p>
          <a:p>
            <a:pPr lvl="5"/>
            <a:r>
              <a:rPr lang="en-US" dirty="0"/>
              <a:t> five</a:t>
            </a:r>
          </a:p>
          <a:p>
            <a:pPr lvl="6"/>
            <a:r>
              <a:rPr lang="en-US" dirty="0"/>
              <a:t> six</a:t>
            </a:r>
          </a:p>
          <a:p>
            <a:pPr lvl="7"/>
            <a:r>
              <a:rPr lang="en-US" dirty="0"/>
              <a:t> seven</a:t>
            </a:r>
          </a:p>
          <a:p>
            <a:pPr lvl="8"/>
            <a:r>
              <a:rPr lang="en-US" dirty="0"/>
              <a:t> eight</a:t>
            </a:r>
          </a:p>
        </p:txBody>
      </p:sp>
      <p:sp>
        <p:nvSpPr>
          <p:cNvPr id="4"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lang="en-US" smtClean="0"/>
              <a:pPr algn="r"/>
              <a:t>‹#›</a:t>
            </a:fld>
            <a:endParaRPr lang="en-US" dirty="0"/>
          </a:p>
        </p:txBody>
      </p:sp>
      <p:sp>
        <p:nvSpPr>
          <p:cNvPr id="6" name="Title 5">
            <a:extLst>
              <a:ext uri="{FF2B5EF4-FFF2-40B4-BE49-F238E27FC236}">
                <a16:creationId xmlns:a16="http://schemas.microsoft.com/office/drawing/2014/main" id="{5F84B274-7B2F-4610-8D47-BFDE34738D99}"/>
              </a:ext>
            </a:extLst>
          </p:cNvPr>
          <p:cNvSpPr>
            <a:spLocks noGrp="1"/>
          </p:cNvSpPr>
          <p:nvPr>
            <p:ph type="title"/>
          </p:nvPr>
        </p:nvSpPr>
        <p:spPr/>
        <p:txBody>
          <a:bodyPr/>
          <a:lstStyle/>
          <a:p>
            <a:r>
              <a:rPr lang="en-US"/>
              <a:t>Click to edit Master title style</a:t>
            </a:r>
          </a:p>
        </p:txBody>
      </p:sp>
      <p:cxnSp>
        <p:nvCxnSpPr>
          <p:cNvPr id="13" name="Straight Connector 12">
            <a:extLst>
              <a:ext uri="{FF2B5EF4-FFF2-40B4-BE49-F238E27FC236}">
                <a16:creationId xmlns:a16="http://schemas.microsoft.com/office/drawing/2014/main" id="{6ADA2408-406F-43A4-8779-6C55A2D3206F}"/>
              </a:ext>
            </a:extLst>
          </p:cNvPr>
          <p:cNvCxnSpPr/>
          <p:nvPr userDrawn="1"/>
        </p:nvCxnSpPr>
        <p:spPr>
          <a:xfrm>
            <a:off x="914400" y="1417320"/>
            <a:ext cx="11277600"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869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3"/>
          <p:cNvSpPr>
            <a:spLocks noGrp="1"/>
          </p:cNvSpPr>
          <p:nvPr>
            <p:ph type="sldNum" sz="quarter" idx="10"/>
          </p:nvPr>
        </p:nvSpPr>
        <p:spPr bwMode="gray">
          <a:xfrm>
            <a:off x="11725873" y="6507316"/>
            <a:ext cx="157094" cy="153888"/>
          </a:xfrm>
        </p:spPr>
        <p:txBody>
          <a:bodyPr wrap="none" anchor="b" anchorCtr="0"/>
          <a:lstStyle/>
          <a:p>
            <a:pPr algn="r"/>
            <a:fld id="{F3477EC8-074D-41C4-94AE-E9EA7CEEA348}" type="slidenum">
              <a:rPr lang="en-US" smtClean="0"/>
              <a:pPr algn="r"/>
              <a:t>‹#›</a:t>
            </a:fld>
            <a:endParaRPr lang="en-US" dirty="0"/>
          </a:p>
        </p:txBody>
      </p:sp>
      <p:sp>
        <p:nvSpPr>
          <p:cNvPr id="6" name="Content Placeholder 5">
            <a:extLst>
              <a:ext uri="{FF2B5EF4-FFF2-40B4-BE49-F238E27FC236}">
                <a16:creationId xmlns:a16="http://schemas.microsoft.com/office/drawing/2014/main" id="{D62D4BC4-4B13-4E54-B518-624D90701907}"/>
              </a:ext>
            </a:extLst>
          </p:cNvPr>
          <p:cNvSpPr>
            <a:spLocks noGrp="1"/>
          </p:cNvSpPr>
          <p:nvPr>
            <p:ph sz="quarter" idx="11"/>
          </p:nvPr>
        </p:nvSpPr>
        <p:spPr>
          <a:xfrm>
            <a:off x="916518" y="1508760"/>
            <a:ext cx="10966449" cy="3977640"/>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7">
            <a:extLst>
              <a:ext uri="{FF2B5EF4-FFF2-40B4-BE49-F238E27FC236}">
                <a16:creationId xmlns:a16="http://schemas.microsoft.com/office/drawing/2014/main" id="{A4C1B941-E63F-472F-8E84-425119066434}"/>
              </a:ext>
            </a:extLst>
          </p:cNvPr>
          <p:cNvSpPr>
            <a:spLocks noGrp="1"/>
          </p:cNvSpPr>
          <p:nvPr>
            <p:ph type="body" sz="quarter" idx="12" hasCustomPrompt="1"/>
          </p:nvPr>
        </p:nvSpPr>
        <p:spPr>
          <a:xfrm>
            <a:off x="916517" y="5567364"/>
            <a:ext cx="10972800" cy="274637"/>
          </a:xfrm>
        </p:spPr>
        <p:txBody>
          <a:bodyPr anchor="b" anchorCtr="0">
            <a:normAutofit/>
          </a:bodyPr>
          <a:lstStyle>
            <a:lvl1pPr marL="0" indent="0">
              <a:buNone/>
              <a:defRPr sz="1000">
                <a:solidFill>
                  <a:schemeClr val="tx2">
                    <a:lumMod val="75000"/>
                  </a:schemeClr>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Source placeholder.</a:t>
            </a:r>
          </a:p>
        </p:txBody>
      </p:sp>
      <p:cxnSp>
        <p:nvCxnSpPr>
          <p:cNvPr id="9" name="Straight Connector 8">
            <a:extLst>
              <a:ext uri="{FF2B5EF4-FFF2-40B4-BE49-F238E27FC236}">
                <a16:creationId xmlns:a16="http://schemas.microsoft.com/office/drawing/2014/main" id="{A5844460-F90B-4D69-9FB5-FF00D549AA9C}"/>
              </a:ext>
            </a:extLst>
          </p:cNvPr>
          <p:cNvCxnSpPr/>
          <p:nvPr userDrawn="1"/>
        </p:nvCxnSpPr>
        <p:spPr>
          <a:xfrm>
            <a:off x="914400" y="1417320"/>
            <a:ext cx="11277600"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128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Slide Number Placeholder 3"/>
          <p:cNvSpPr>
            <a:spLocks noGrp="1"/>
          </p:cNvSpPr>
          <p:nvPr>
            <p:ph type="sldNum" sz="quarter" idx="11"/>
          </p:nvPr>
        </p:nvSpPr>
        <p:spPr bwMode="gray">
          <a:xfrm>
            <a:off x="11725873" y="6507316"/>
            <a:ext cx="157094" cy="153888"/>
          </a:xfrm>
        </p:spPr>
        <p:txBody>
          <a:bodyPr wrap="none" anchor="b" anchorCtr="0"/>
          <a:lstStyle/>
          <a:p>
            <a:pPr algn="r"/>
            <a:fld id="{F3477EC8-074D-41C4-94AE-E9EA7CEEA348}" type="slidenum">
              <a:rPr lang="en-US" smtClean="0"/>
              <a:pPr algn="r"/>
              <a:t>‹#›</a:t>
            </a:fld>
            <a:endParaRPr lang="en-US" dirty="0"/>
          </a:p>
        </p:txBody>
      </p:sp>
      <p:sp>
        <p:nvSpPr>
          <p:cNvPr id="9" name="Text Placeholder 7">
            <a:extLst>
              <a:ext uri="{FF2B5EF4-FFF2-40B4-BE49-F238E27FC236}">
                <a16:creationId xmlns:a16="http://schemas.microsoft.com/office/drawing/2014/main" id="{F7B2470B-12E1-4C8D-9F9C-8EA51B680C16}"/>
              </a:ext>
            </a:extLst>
          </p:cNvPr>
          <p:cNvSpPr>
            <a:spLocks noGrp="1"/>
          </p:cNvSpPr>
          <p:nvPr>
            <p:ph type="body" sz="quarter" idx="13" hasCustomPrompt="1"/>
          </p:nvPr>
        </p:nvSpPr>
        <p:spPr>
          <a:xfrm>
            <a:off x="916517" y="5567364"/>
            <a:ext cx="10972800" cy="274637"/>
          </a:xfrm>
        </p:spPr>
        <p:txBody>
          <a:bodyPr anchor="b" anchorCtr="0">
            <a:normAutofit/>
          </a:bodyPr>
          <a:lstStyle>
            <a:lvl1pPr marL="0" indent="0">
              <a:buNone/>
              <a:defRPr sz="1000">
                <a:solidFill>
                  <a:schemeClr val="tx2">
                    <a:lumMod val="75000"/>
                  </a:schemeClr>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Source placeholder.</a:t>
            </a:r>
          </a:p>
        </p:txBody>
      </p:sp>
      <p:sp>
        <p:nvSpPr>
          <p:cNvPr id="10" name="Text Placeholder 9">
            <a:extLst>
              <a:ext uri="{FF2B5EF4-FFF2-40B4-BE49-F238E27FC236}">
                <a16:creationId xmlns:a16="http://schemas.microsoft.com/office/drawing/2014/main" id="{D849D438-BC11-4C25-878E-386F7E60083F}"/>
              </a:ext>
            </a:extLst>
          </p:cNvPr>
          <p:cNvSpPr>
            <a:spLocks noGrp="1"/>
          </p:cNvSpPr>
          <p:nvPr>
            <p:ph type="body" sz="quarter" idx="14"/>
          </p:nvPr>
        </p:nvSpPr>
        <p:spPr>
          <a:xfrm>
            <a:off x="916518" y="1508125"/>
            <a:ext cx="5295900" cy="3994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9">
            <a:extLst>
              <a:ext uri="{FF2B5EF4-FFF2-40B4-BE49-F238E27FC236}">
                <a16:creationId xmlns:a16="http://schemas.microsoft.com/office/drawing/2014/main" id="{3EF05AD8-2C82-47B9-A8FD-6204099E2616}"/>
              </a:ext>
            </a:extLst>
          </p:cNvPr>
          <p:cNvSpPr>
            <a:spLocks noGrp="1"/>
          </p:cNvSpPr>
          <p:nvPr>
            <p:ph type="body" sz="quarter" idx="15"/>
          </p:nvPr>
        </p:nvSpPr>
        <p:spPr>
          <a:xfrm>
            <a:off x="6587067" y="1508125"/>
            <a:ext cx="5295900" cy="3994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C7F97CA2-B71E-458D-88F5-B60228BB8653}"/>
              </a:ext>
            </a:extLst>
          </p:cNvPr>
          <p:cNvCxnSpPr/>
          <p:nvPr userDrawn="1"/>
        </p:nvCxnSpPr>
        <p:spPr>
          <a:xfrm>
            <a:off x="914400" y="1417320"/>
            <a:ext cx="11277600"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775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Minimal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grpSp>
        <p:nvGrpSpPr>
          <p:cNvPr id="7" name="Group 6">
            <a:extLst>
              <a:ext uri="{FF2B5EF4-FFF2-40B4-BE49-F238E27FC236}">
                <a16:creationId xmlns:a16="http://schemas.microsoft.com/office/drawing/2014/main" id="{CBFC0ED1-1F24-49DB-BDDC-263C2D6756B4}"/>
              </a:ext>
            </a:extLst>
          </p:cNvPr>
          <p:cNvGrpSpPr/>
          <p:nvPr userDrawn="1"/>
        </p:nvGrpSpPr>
        <p:grpSpPr>
          <a:xfrm>
            <a:off x="0" y="6400647"/>
            <a:ext cx="12192000" cy="457353"/>
            <a:chOff x="0" y="6191983"/>
            <a:chExt cx="9144000" cy="457353"/>
          </a:xfrm>
        </p:grpSpPr>
        <p:pic>
          <p:nvPicPr>
            <p:cNvPr id="6" name="Picture 5" descr="3310 GTL PPT Template_Text_MAR20132.jpg">
              <a:extLst>
                <a:ext uri="{FF2B5EF4-FFF2-40B4-BE49-F238E27FC236}">
                  <a16:creationId xmlns:a16="http://schemas.microsoft.com/office/drawing/2014/main" id="{E3ECCC38-D529-4A75-A5DA-F685A771B43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6145" b="10599"/>
            <a:stretch/>
          </p:blipFill>
          <p:spPr>
            <a:xfrm>
              <a:off x="0" y="6191983"/>
              <a:ext cx="9144000" cy="223294"/>
            </a:xfrm>
            <a:prstGeom prst="rect">
              <a:avLst/>
            </a:prstGeom>
          </p:spPr>
        </p:pic>
        <p:sp>
          <p:nvSpPr>
            <p:cNvPr id="4" name="Rectangle 3">
              <a:extLst>
                <a:ext uri="{FF2B5EF4-FFF2-40B4-BE49-F238E27FC236}">
                  <a16:creationId xmlns:a16="http://schemas.microsoft.com/office/drawing/2014/main" id="{AB2F1130-E02B-4FA8-83E7-F5A70BDDFDEA}"/>
                </a:ext>
              </a:extLst>
            </p:cNvPr>
            <p:cNvSpPr/>
            <p:nvPr userDrawn="1"/>
          </p:nvSpPr>
          <p:spPr>
            <a:xfrm>
              <a:off x="0" y="6298653"/>
              <a:ext cx="9144000" cy="350683"/>
            </a:xfrm>
            <a:prstGeom prst="rect">
              <a:avLst/>
            </a:prstGeom>
            <a:solidFill>
              <a:srgbClr val="2A5793"/>
            </a:solidFill>
            <a:ln>
              <a:noFill/>
            </a:ln>
          </p:spPr>
          <p:style>
            <a:lnRef idx="2">
              <a:schemeClr val="accent1">
                <a:shade val="50000"/>
              </a:schemeClr>
            </a:lnRef>
            <a:fillRef idx="1">
              <a:schemeClr val="accent1"/>
            </a:fillRef>
            <a:effectRef idx="0">
              <a:schemeClr val="accent1"/>
            </a:effectRef>
            <a:fontRef idx="minor">
              <a:schemeClr val="lt1"/>
            </a:fontRef>
          </p:style>
          <p:txBody>
            <a:bodyPr tIns="45720" rtlCol="0" anchor="t" anchorCtr="0"/>
            <a:lstStyle/>
            <a:p>
              <a:pPr marL="630238" indent="0" algn="l"/>
              <a:r>
                <a:rPr lang="en-US" sz="1000" dirty="0"/>
                <a:t>Center on Great Teachers and Leaders at American Institutes for Research</a:t>
              </a:r>
            </a:p>
          </p:txBody>
        </p:sp>
      </p:grpSp>
      <p:sp>
        <p:nvSpPr>
          <p:cNvPr id="5" name="Slide Number Placeholder 3"/>
          <p:cNvSpPr>
            <a:spLocks noGrp="1"/>
          </p:cNvSpPr>
          <p:nvPr>
            <p:ph type="sldNum" sz="quarter" idx="10"/>
          </p:nvPr>
        </p:nvSpPr>
        <p:spPr bwMode="gray">
          <a:xfrm>
            <a:off x="11725873" y="6507317"/>
            <a:ext cx="157094" cy="200055"/>
          </a:xfrm>
        </p:spPr>
        <p:txBody>
          <a:bodyPr wrap="none" tIns="45720" anchor="t" anchorCtr="0"/>
          <a:lstStyle>
            <a:lvl1pPr>
              <a:defRPr>
                <a:solidFill>
                  <a:schemeClr val="bg1">
                    <a:lumMod val="75000"/>
                  </a:schemeClr>
                </a:solidFill>
              </a:defRPr>
            </a:lvl1pPr>
          </a:lstStyle>
          <a:p>
            <a:pPr algn="r"/>
            <a:fld id="{F3477EC8-074D-41C4-94AE-E9EA7CEEA348}" type="slidenum">
              <a:rPr lang="en-US" smtClean="0"/>
              <a:pPr algn="r"/>
              <a:t>‹#›</a:t>
            </a:fld>
            <a:endParaRPr lang="en-US" dirty="0"/>
          </a:p>
        </p:txBody>
      </p:sp>
      <p:sp>
        <p:nvSpPr>
          <p:cNvPr id="9" name="Content Placeholder 5">
            <a:extLst>
              <a:ext uri="{FF2B5EF4-FFF2-40B4-BE49-F238E27FC236}">
                <a16:creationId xmlns:a16="http://schemas.microsoft.com/office/drawing/2014/main" id="{CFA8DA11-D0B4-4A2E-8F5A-8C707BEF8E7B}"/>
              </a:ext>
            </a:extLst>
          </p:cNvPr>
          <p:cNvSpPr>
            <a:spLocks noGrp="1"/>
          </p:cNvSpPr>
          <p:nvPr>
            <p:ph sz="quarter" idx="11"/>
          </p:nvPr>
        </p:nvSpPr>
        <p:spPr>
          <a:xfrm>
            <a:off x="916518" y="1508760"/>
            <a:ext cx="10966449" cy="4480560"/>
          </a:xfrm>
        </p:spPr>
        <p:txBody>
          <a:bodyPr/>
          <a:lstStyle>
            <a:lvl1pP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7">
            <a:extLst>
              <a:ext uri="{FF2B5EF4-FFF2-40B4-BE49-F238E27FC236}">
                <a16:creationId xmlns:a16="http://schemas.microsoft.com/office/drawing/2014/main" id="{E9A974D8-7A85-4810-8041-D5054CE9EA2D}"/>
              </a:ext>
            </a:extLst>
          </p:cNvPr>
          <p:cNvSpPr>
            <a:spLocks noGrp="1"/>
          </p:cNvSpPr>
          <p:nvPr>
            <p:ph type="body" sz="quarter" idx="12" hasCustomPrompt="1"/>
          </p:nvPr>
        </p:nvSpPr>
        <p:spPr>
          <a:xfrm>
            <a:off x="916517" y="6080761"/>
            <a:ext cx="10972800" cy="274637"/>
          </a:xfrm>
        </p:spPr>
        <p:txBody>
          <a:bodyPr anchor="b" anchorCtr="0">
            <a:normAutofit/>
          </a:bodyPr>
          <a:lstStyle>
            <a:lvl1pPr marL="0" indent="0">
              <a:buNone/>
              <a:defRPr sz="1000">
                <a:solidFill>
                  <a:schemeClr val="tx2">
                    <a:lumMod val="75000"/>
                  </a:schemeClr>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Source placeholder.</a:t>
            </a:r>
          </a:p>
        </p:txBody>
      </p:sp>
      <p:cxnSp>
        <p:nvCxnSpPr>
          <p:cNvPr id="11" name="Straight Connector 10">
            <a:extLst>
              <a:ext uri="{FF2B5EF4-FFF2-40B4-BE49-F238E27FC236}">
                <a16:creationId xmlns:a16="http://schemas.microsoft.com/office/drawing/2014/main" id="{CFB1FA55-FADA-4AE3-8085-31A83BDF1A5C}"/>
              </a:ext>
            </a:extLst>
          </p:cNvPr>
          <p:cNvCxnSpPr/>
          <p:nvPr userDrawn="1"/>
        </p:nvCxnSpPr>
        <p:spPr>
          <a:xfrm>
            <a:off x="914400" y="1417320"/>
            <a:ext cx="11277600"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416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E0EF2-CEE9-D342-BCC8-6C99CABE7B35}"/>
              </a:ext>
            </a:extLst>
          </p:cNvPr>
          <p:cNvSpPr>
            <a:spLocks noGrp="1"/>
          </p:cNvSpPr>
          <p:nvPr>
            <p:ph type="title"/>
          </p:nvPr>
        </p:nvSpPr>
        <p:spPr>
          <a:xfrm>
            <a:off x="759372" y="5000186"/>
            <a:ext cx="10515600" cy="1325563"/>
          </a:xfrm>
        </p:spPr>
        <p:txBody>
          <a:bodyPr/>
          <a:lstStyle/>
          <a:p>
            <a:r>
              <a:rPr lang="en-US"/>
              <a:t>Click to edit Master title style</a:t>
            </a:r>
          </a:p>
        </p:txBody>
      </p:sp>
    </p:spTree>
    <p:extLst>
      <p:ext uri="{BB962C8B-B14F-4D97-AF65-F5344CB8AC3E}">
        <p14:creationId xmlns:p14="http://schemas.microsoft.com/office/powerpoint/2010/main" val="2552778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1828801"/>
            <a:ext cx="10966265" cy="4740275"/>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28458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1828801"/>
            <a:ext cx="10966265" cy="4740275"/>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4261301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95BB4A-65BE-433E-9302-9C0A43C32969}" type="datetimeFigureOut">
              <a:rPr lang="en-US" smtClean="0"/>
              <a:t>4/22/20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28AC80-B618-4E11-9EE7-800BFF57D798}" type="slidenum">
              <a:rPr lang="en-US" smtClean="0"/>
              <a:t>‹#›</a:t>
            </a:fld>
            <a:endParaRPr lang="en-US" dirty="0"/>
          </a:p>
        </p:txBody>
      </p:sp>
    </p:spTree>
    <p:extLst>
      <p:ext uri="{BB962C8B-B14F-4D97-AF65-F5344CB8AC3E}">
        <p14:creationId xmlns:p14="http://schemas.microsoft.com/office/powerpoint/2010/main" val="240513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11736856" y="6597933"/>
            <a:ext cx="157094" cy="153888"/>
          </a:xfrm>
        </p:spPr>
        <p:txBody>
          <a:bodyPr wrap="none"/>
          <a:lstStyle>
            <a:lvl1pPr>
              <a:defRPr sz="1000">
                <a:solidFill>
                  <a:schemeClr val="bg1"/>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17581168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19B2118-A37C-4DE7-94B6-F445081CF0BA}" type="datetimeFigureOut">
              <a:rPr lang="en-US"/>
              <a:pPr>
                <a:defRPr/>
              </a:pPr>
              <a:t>4/22/20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6B6976-8529-4F02-90CE-9FF79707C32A}" type="slidenum">
              <a:rPr lang="en-US"/>
              <a:pPr>
                <a:defRPr/>
              </a:pPr>
              <a:t>‹#›</a:t>
            </a:fld>
            <a:endParaRPr lang="en-US" dirty="0"/>
          </a:p>
        </p:txBody>
      </p:sp>
    </p:spTree>
    <p:extLst>
      <p:ext uri="{BB962C8B-B14F-4D97-AF65-F5344CB8AC3E}">
        <p14:creationId xmlns:p14="http://schemas.microsoft.com/office/powerpoint/2010/main" val="35648267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9013AD6-08D4-48FE-8C94-663CB2457E49}" type="datetimeFigureOut">
              <a:rPr lang="en-US"/>
              <a:pPr>
                <a:defRPr/>
              </a:pPr>
              <a:t>4/22/20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6491CB-850D-41D9-96CA-6056827F1E87}" type="slidenum">
              <a:rPr lang="en-US"/>
              <a:pPr>
                <a:defRPr/>
              </a:pPr>
              <a:t>‹#›</a:t>
            </a:fld>
            <a:endParaRPr lang="en-US" dirty="0"/>
          </a:p>
        </p:txBody>
      </p:sp>
    </p:spTree>
    <p:extLst>
      <p:ext uri="{BB962C8B-B14F-4D97-AF65-F5344CB8AC3E}">
        <p14:creationId xmlns:p14="http://schemas.microsoft.com/office/powerpoint/2010/main" val="14233154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ABE9B21-D10F-4395-BCF7-997C32E5EC15}" type="datetimeFigureOut">
              <a:rPr lang="en-US"/>
              <a:pPr>
                <a:defRPr/>
              </a:pPr>
              <a:t>4/22/20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AEE527-76AE-44FC-9486-68C814E9DA6D}" type="slidenum">
              <a:rPr lang="en-US"/>
              <a:pPr>
                <a:defRPr/>
              </a:pPr>
              <a:t>‹#›</a:t>
            </a:fld>
            <a:endParaRPr lang="en-US" dirty="0"/>
          </a:p>
        </p:txBody>
      </p:sp>
    </p:spTree>
    <p:extLst>
      <p:ext uri="{BB962C8B-B14F-4D97-AF65-F5344CB8AC3E}">
        <p14:creationId xmlns:p14="http://schemas.microsoft.com/office/powerpoint/2010/main" val="745889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AB65DC6-453B-48FD-8F79-D5B341E60454}" type="datetimeFigureOut">
              <a:rPr lang="en-US"/>
              <a:pPr>
                <a:defRPr/>
              </a:pPr>
              <a:t>4/22/20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08CAE3-93B2-45E1-9EC5-EFB24C4E8431}" type="slidenum">
              <a:rPr lang="en-US"/>
              <a:pPr>
                <a:defRPr/>
              </a:pPr>
              <a:t>‹#›</a:t>
            </a:fld>
            <a:endParaRPr lang="en-US" dirty="0"/>
          </a:p>
        </p:txBody>
      </p:sp>
    </p:spTree>
    <p:extLst>
      <p:ext uri="{BB962C8B-B14F-4D97-AF65-F5344CB8AC3E}">
        <p14:creationId xmlns:p14="http://schemas.microsoft.com/office/powerpoint/2010/main" val="21005531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C20F4CC-5E33-4FB6-AE28-4D1FD4C71666}" type="datetimeFigureOut">
              <a:rPr lang="en-US"/>
              <a:pPr>
                <a:defRPr/>
              </a:pPr>
              <a:t>4/22/20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75A588-F765-4456-A34F-4AD92F1099F5}" type="slidenum">
              <a:rPr lang="en-US"/>
              <a:pPr>
                <a:defRPr/>
              </a:pPr>
              <a:t>‹#›</a:t>
            </a:fld>
            <a:endParaRPr lang="en-US" dirty="0"/>
          </a:p>
        </p:txBody>
      </p:sp>
    </p:spTree>
    <p:extLst>
      <p:ext uri="{BB962C8B-B14F-4D97-AF65-F5344CB8AC3E}">
        <p14:creationId xmlns:p14="http://schemas.microsoft.com/office/powerpoint/2010/main" val="31252970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C900B09-5771-48C4-BD83-D16EE31C7088}" type="datetimeFigureOut">
              <a:rPr lang="en-US"/>
              <a:pPr>
                <a:defRPr/>
              </a:pPr>
              <a:t>4/22/20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876315F-7D43-4681-889E-747E353E9ED3}" type="slidenum">
              <a:rPr lang="en-US"/>
              <a:pPr>
                <a:defRPr/>
              </a:pPr>
              <a:t>‹#›</a:t>
            </a:fld>
            <a:endParaRPr lang="en-US" dirty="0"/>
          </a:p>
        </p:txBody>
      </p:sp>
    </p:spTree>
    <p:extLst>
      <p:ext uri="{BB962C8B-B14F-4D97-AF65-F5344CB8AC3E}">
        <p14:creationId xmlns:p14="http://schemas.microsoft.com/office/powerpoint/2010/main" val="3048365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355561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DD4CF3-BC25-4B0A-85FE-A163CBC31B13}" type="datetimeFigureOut">
              <a:rPr lang="en-US"/>
              <a:pPr>
                <a:defRPr/>
              </a:pPr>
              <a:t>4/22/20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5C69068-E5B0-4C30-A7E1-1CE714C3600D}" type="slidenum">
              <a:rPr lang="en-US"/>
              <a:pPr>
                <a:defRPr/>
              </a:pPr>
              <a:t>‹#›</a:t>
            </a:fld>
            <a:endParaRPr lang="en-US" dirty="0"/>
          </a:p>
        </p:txBody>
      </p:sp>
    </p:spTree>
    <p:extLst>
      <p:ext uri="{BB962C8B-B14F-4D97-AF65-F5344CB8AC3E}">
        <p14:creationId xmlns:p14="http://schemas.microsoft.com/office/powerpoint/2010/main" val="21715600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A619CC0-18DF-4BE9-A638-2E580300893D}" type="datetimeFigureOut">
              <a:rPr lang="en-US"/>
              <a:pPr>
                <a:defRPr/>
              </a:pPr>
              <a:t>4/22/20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300850-26CF-4BC5-AD22-4EDA87249C1A}" type="slidenum">
              <a:rPr lang="en-US"/>
              <a:pPr>
                <a:defRPr/>
              </a:pPr>
              <a:t>‹#›</a:t>
            </a:fld>
            <a:endParaRPr lang="en-US" dirty="0"/>
          </a:p>
        </p:txBody>
      </p:sp>
    </p:spTree>
    <p:extLst>
      <p:ext uri="{BB962C8B-B14F-4D97-AF65-F5344CB8AC3E}">
        <p14:creationId xmlns:p14="http://schemas.microsoft.com/office/powerpoint/2010/main" val="110954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587A475-5525-446E-AE70-F8B437492D8D}" type="datetimeFigureOut">
              <a:rPr lang="en-US"/>
              <a:pPr>
                <a:defRPr/>
              </a:pPr>
              <a:t>4/22/20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3560F1-8CCB-4A12-818C-AA6A3C475AE4}" type="slidenum">
              <a:rPr lang="en-US"/>
              <a:pPr>
                <a:defRPr/>
              </a:pPr>
              <a:t>‹#›</a:t>
            </a:fld>
            <a:endParaRPr lang="en-US" dirty="0"/>
          </a:p>
        </p:txBody>
      </p:sp>
    </p:spTree>
    <p:extLst>
      <p:ext uri="{BB962C8B-B14F-4D97-AF65-F5344CB8AC3E}">
        <p14:creationId xmlns:p14="http://schemas.microsoft.com/office/powerpoint/2010/main" val="34264638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BAA7862-FD2D-475C-9027-6F1C23C12F35}" type="datetimeFigureOut">
              <a:rPr lang="en-US"/>
              <a:pPr>
                <a:defRPr/>
              </a:pPr>
              <a:t>4/22/20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9C5761-2D1F-4A71-B45D-BA2DEC3BB9B4}" type="slidenum">
              <a:rPr lang="en-US"/>
              <a:pPr>
                <a:defRPr/>
              </a:pPr>
              <a:t>‹#›</a:t>
            </a:fld>
            <a:endParaRPr lang="en-US" dirty="0"/>
          </a:p>
        </p:txBody>
      </p:sp>
    </p:spTree>
    <p:extLst>
      <p:ext uri="{BB962C8B-B14F-4D97-AF65-F5344CB8AC3E}">
        <p14:creationId xmlns:p14="http://schemas.microsoft.com/office/powerpoint/2010/main" val="1250140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A8D77CC-FE4B-449E-A6E9-D0F9D52CF7C1}" type="datetimeFigureOut">
              <a:rPr lang="en-US"/>
              <a:pPr>
                <a:defRPr/>
              </a:pPr>
              <a:t>4/22/20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C0D954-65ED-474E-8AA0-2C9415F688AD}" type="slidenum">
              <a:rPr lang="en-US"/>
              <a:pPr>
                <a:defRPr/>
              </a:pPr>
              <a:t>‹#›</a:t>
            </a:fld>
            <a:endParaRPr lang="en-US" dirty="0"/>
          </a:p>
        </p:txBody>
      </p:sp>
    </p:spTree>
    <p:extLst>
      <p:ext uri="{BB962C8B-B14F-4D97-AF65-F5344CB8AC3E}">
        <p14:creationId xmlns:p14="http://schemas.microsoft.com/office/powerpoint/2010/main" val="2707815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50520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54364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88577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827447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325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C8835-9206-3646-A8F2-D8AD9908875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8014230-D08D-124D-9586-9401A8526FB8}"/>
              </a:ext>
            </a:extLst>
          </p:cNvPr>
          <p:cNvSpPr>
            <a:spLocks noGrp="1"/>
          </p:cNvSpPr>
          <p:nvPr>
            <p:ph type="sldNum" sz="quarter" idx="10"/>
          </p:nvPr>
        </p:nvSpPr>
        <p:spPr/>
        <p:txBody>
          <a:bodyPr/>
          <a:lstStyle/>
          <a:p>
            <a:fld id="{3BC1B2FA-BD2E-514D-AEC4-A7F5BCB27398}" type="slidenum">
              <a:rPr lang="en-US" smtClean="0"/>
              <a:t>‹#›</a:t>
            </a:fld>
            <a:endParaRPr lang="en-US"/>
          </a:p>
        </p:txBody>
      </p:sp>
    </p:spTree>
    <p:extLst>
      <p:ext uri="{BB962C8B-B14F-4D97-AF65-F5344CB8AC3E}">
        <p14:creationId xmlns:p14="http://schemas.microsoft.com/office/powerpoint/2010/main" val="2242708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4.xml"/><Relationship Id="rId1"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a:p>
        </p:txBody>
      </p:sp>
    </p:spTree>
    <p:extLst>
      <p:ext uri="{BB962C8B-B14F-4D97-AF65-F5344CB8AC3E}">
        <p14:creationId xmlns:p14="http://schemas.microsoft.com/office/powerpoint/2010/main" val="2091516826"/>
      </p:ext>
    </p:extLst>
  </p:cSld>
  <p:clrMap bg1="lt1" tx1="dk1" bg2="lt2" tx2="dk2" accent1="accent1" accent2="accent2" accent3="accent3" accent4="accent4" accent5="accent5" accent6="accent6" hlink="hlink" folHlink="folHlink"/>
  <p:sldLayoutIdLst>
    <p:sldLayoutId id="2147483660" r:id="rId1"/>
    <p:sldLayoutId id="2147483672" r:id="rId2"/>
    <p:sldLayoutId id="2147483650" r:id="rId3"/>
    <p:sldLayoutId id="2147483661" r:id="rId4"/>
    <p:sldLayoutId id="2147483652" r:id="rId5"/>
    <p:sldLayoutId id="2147483654" r:id="rId6"/>
    <p:sldLayoutId id="2147483655" r:id="rId7"/>
    <p:sldLayoutId id="2147483662" r:id="rId8"/>
    <p:sldLayoutId id="2147483671" r:id="rId9"/>
  </p:sldLayoutIdLst>
  <p:txStyles>
    <p:titleStyle>
      <a:lvl1pPr algn="ctr" defTabSz="914400" rtl="0" eaLnBrk="1" latinLnBrk="0" hangingPunct="1">
        <a:lnSpc>
          <a:spcPct val="90000"/>
        </a:lnSpc>
        <a:spcBef>
          <a:spcPct val="0"/>
        </a:spcBef>
        <a:buNone/>
        <a:defRPr sz="3600" kern="1200" cap="all" baseline="0">
          <a:solidFill>
            <a:schemeClr val="tx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a:p>
        </p:txBody>
      </p:sp>
    </p:spTree>
    <p:extLst>
      <p:ext uri="{BB962C8B-B14F-4D97-AF65-F5344CB8AC3E}">
        <p14:creationId xmlns:p14="http://schemas.microsoft.com/office/powerpoint/2010/main" val="4582515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7" r:id="rId3"/>
    <p:sldLayoutId id="2147483668" r:id="rId4"/>
    <p:sldLayoutId id="2147483669" r:id="rId5"/>
    <p:sldLayoutId id="2147483670" r:id="rId6"/>
  </p:sldLayoutIdLst>
  <p:txStyles>
    <p:titleStyle>
      <a:lvl1pPr algn="ctr" defTabSz="914400" rtl="0" eaLnBrk="1" latinLnBrk="0" hangingPunct="1">
        <a:lnSpc>
          <a:spcPct val="90000"/>
        </a:lnSpc>
        <a:spcBef>
          <a:spcPct val="0"/>
        </a:spcBef>
        <a:buNone/>
        <a:defRPr sz="3600" kern="1200" cap="all" baseline="0">
          <a:solidFill>
            <a:schemeClr val="bg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bg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3310 GTL PPT Template_Text_MAR20132.jpg"/>
          <p:cNvPicPr>
            <a:picLocks noChangeAspect="1"/>
          </p:cNvPicPr>
          <p:nvPr/>
        </p:nvPicPr>
        <p:blipFill rotWithShape="1">
          <a:blip r:embed="rId9" cstate="print">
            <a:extLst>
              <a:ext uri="{28A0092B-C50C-407E-A947-70E740481C1C}">
                <a14:useLocalDpi xmlns:a14="http://schemas.microsoft.com/office/drawing/2010/main" val="0"/>
              </a:ext>
            </a:extLst>
          </a:blip>
          <a:srcRect t="85481"/>
          <a:stretch/>
        </p:blipFill>
        <p:spPr>
          <a:xfrm>
            <a:off x="0" y="5862320"/>
            <a:ext cx="12192000" cy="995680"/>
          </a:xfrm>
          <a:prstGeom prst="rect">
            <a:avLst/>
          </a:prstGeom>
        </p:spPr>
      </p:pic>
      <p:sp>
        <p:nvSpPr>
          <p:cNvPr id="5123" name="Title Placeholder 1"/>
          <p:cNvSpPr>
            <a:spLocks noGrp="1"/>
          </p:cNvSpPr>
          <p:nvPr>
            <p:ph type="title"/>
          </p:nvPr>
        </p:nvSpPr>
        <p:spPr bwMode="gray">
          <a:xfrm>
            <a:off x="916518" y="91440"/>
            <a:ext cx="10966449" cy="1231106"/>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a:t>Click to edit Master title style</a:t>
            </a:r>
          </a:p>
        </p:txBody>
      </p:sp>
      <p:sp>
        <p:nvSpPr>
          <p:cNvPr id="5124" name="Text Placeholder 2"/>
          <p:cNvSpPr>
            <a:spLocks noGrp="1"/>
          </p:cNvSpPr>
          <p:nvPr>
            <p:ph type="body" idx="1"/>
          </p:nvPr>
        </p:nvSpPr>
        <p:spPr bwMode="gray">
          <a:xfrm>
            <a:off x="916518" y="1508761"/>
            <a:ext cx="10966449" cy="39776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a:t>
            </a:r>
          </a:p>
          <a:p>
            <a:pPr lvl="7"/>
            <a:r>
              <a:rPr lang="en-US" dirty="0"/>
              <a:t>Eight</a:t>
            </a:r>
          </a:p>
          <a:p>
            <a:pPr lvl="8"/>
            <a:r>
              <a:rPr lang="en-US" dirty="0"/>
              <a:t>Nine</a:t>
            </a:r>
          </a:p>
        </p:txBody>
      </p:sp>
      <p:sp>
        <p:nvSpPr>
          <p:cNvPr id="2" name="Slide Number Placeholder 1"/>
          <p:cNvSpPr>
            <a:spLocks noGrp="1"/>
          </p:cNvSpPr>
          <p:nvPr>
            <p:ph type="sldNum" sz="quarter" idx="4"/>
          </p:nvPr>
        </p:nvSpPr>
        <p:spPr bwMode="gray">
          <a:xfrm>
            <a:off x="11725873"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3714993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83" r:id="rId5"/>
    <p:sldLayoutId id="2147483684" r:id="rId6"/>
    <p:sldLayoutId id="2147483685" r:id="rId7"/>
  </p:sldLayoutIdLst>
  <p:hf hdr="0" ftr="0" dt="0"/>
  <p:txStyles>
    <p:titleStyle>
      <a:lvl1pPr algn="l" rtl="0" eaLnBrk="0" fontAlgn="base" hangingPunct="0">
        <a:spcBef>
          <a:spcPct val="0"/>
        </a:spcBef>
        <a:spcAft>
          <a:spcPct val="0"/>
        </a:spcAft>
        <a:defRPr lang="en-US" sz="40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28600" indent="-228600"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57200" indent="-228600" algn="l" rtl="0" eaLnBrk="0" fontAlgn="base" hangingPunct="0">
        <a:spcBef>
          <a:spcPts val="600"/>
        </a:spcBef>
        <a:spcAft>
          <a:spcPts val="0"/>
        </a:spcAft>
        <a:buClr>
          <a:schemeClr val="bg1">
            <a:lumMod val="65000"/>
          </a:schemeClr>
        </a:buClr>
        <a:buFont typeface="Arial" pitchFamily="34" charset="0"/>
        <a:buChar char="•"/>
        <a:defRPr sz="2400" kern="1200">
          <a:solidFill>
            <a:schemeClr val="tx2">
              <a:lumMod val="75000"/>
            </a:schemeClr>
          </a:solidFill>
          <a:latin typeface="+mn-lt"/>
          <a:ea typeface="Arial" pitchFamily="34" charset="0"/>
          <a:cs typeface="Arial" pitchFamily="34" charset="0"/>
        </a:defRPr>
      </a:lvl2pPr>
      <a:lvl3pPr marL="685800" indent="-228600" algn="l" defTabSz="914400" rtl="0" eaLnBrk="0" fontAlgn="base" hangingPunct="0">
        <a:spcBef>
          <a:spcPts val="600"/>
        </a:spcBef>
        <a:spcAft>
          <a:spcPts val="0"/>
        </a:spcAft>
        <a:buClr>
          <a:schemeClr val="bg1">
            <a:lumMod val="65000"/>
          </a:schemeClr>
        </a:buClr>
        <a:buFont typeface="Franklin Gothic Book" pitchFamily="34" charset="0"/>
        <a:buChar char="–"/>
        <a:defRPr sz="2400" kern="1200">
          <a:solidFill>
            <a:schemeClr val="tx2">
              <a:lumMod val="75000"/>
            </a:schemeClr>
          </a:solidFill>
          <a:latin typeface="+mn-lt"/>
          <a:ea typeface="Arial" pitchFamily="34" charset="0"/>
          <a:cs typeface="Arial" pitchFamily="34" charset="0"/>
        </a:defRPr>
      </a:lvl3pPr>
      <a:lvl4pPr marL="914400" indent="-228600" algn="l" rtl="0" eaLnBrk="0" fontAlgn="base" hangingPunct="0">
        <a:spcBef>
          <a:spcPts val="600"/>
        </a:spcBef>
        <a:spcAft>
          <a:spcPts val="0"/>
        </a:spcAft>
        <a:buClr>
          <a:schemeClr val="bg1">
            <a:lumMod val="65000"/>
          </a:schemeClr>
        </a:buClr>
        <a:buSzPct val="75000"/>
        <a:buFont typeface="Courier New" pitchFamily="49" charset="0"/>
        <a:buChar char="o"/>
        <a:defRPr sz="2400" kern="1200">
          <a:solidFill>
            <a:schemeClr val="tx2">
              <a:lumMod val="75000"/>
            </a:schemeClr>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1">
            <a:lumMod val="65000"/>
          </a:schemeClr>
        </a:buClr>
        <a:buFont typeface="Arial" pitchFamily="34" charset="0"/>
        <a:buChar char="»"/>
        <a:defRPr sz="2400" kern="1200">
          <a:solidFill>
            <a:schemeClr val="tx2">
              <a:lumMod val="75000"/>
            </a:schemeClr>
          </a:solidFill>
          <a:latin typeface="+mn-lt"/>
          <a:ea typeface="Arial" pitchFamily="34" charset="0"/>
          <a:cs typeface="Arial" pitchFamily="34" charset="0"/>
        </a:defRPr>
      </a:lvl5pPr>
      <a:lvl6pPr marL="1371600" indent="-228600" algn="l" defTabSz="914400" rtl="0" eaLnBrk="1" latinLnBrk="0" hangingPunct="1">
        <a:spcBef>
          <a:spcPts val="600"/>
        </a:spcBef>
        <a:spcAft>
          <a:spcPts val="0"/>
        </a:spcAft>
        <a:buClr>
          <a:schemeClr val="bg1">
            <a:lumMod val="65000"/>
          </a:schemeClr>
        </a:buClr>
        <a:buFont typeface="Arial" pitchFamily="34" charset="0"/>
        <a:buChar char="•"/>
        <a:defRPr sz="2400" kern="1200">
          <a:solidFill>
            <a:schemeClr val="tx2">
              <a:lumMod val="75000"/>
            </a:schemeClr>
          </a:solidFill>
          <a:latin typeface="+mn-lt"/>
          <a:ea typeface="+mn-ea"/>
          <a:cs typeface="+mn-cs"/>
        </a:defRPr>
      </a:lvl6pPr>
      <a:lvl7pPr marL="1600200" indent="-228600" algn="l" defTabSz="914400" rtl="0" eaLnBrk="1" latinLnBrk="0" hangingPunct="1">
        <a:spcBef>
          <a:spcPts val="600"/>
        </a:spcBef>
        <a:spcAft>
          <a:spcPts val="0"/>
        </a:spcAft>
        <a:buClr>
          <a:schemeClr val="bg1">
            <a:lumMod val="65000"/>
          </a:schemeClr>
        </a:buClr>
        <a:buFont typeface="Arial" pitchFamily="34" charset="0"/>
        <a:buChar char="•"/>
        <a:defRPr sz="2400" kern="1200">
          <a:solidFill>
            <a:schemeClr val="tx2">
              <a:lumMod val="75000"/>
            </a:schemeClr>
          </a:solidFill>
          <a:latin typeface="+mn-lt"/>
          <a:ea typeface="+mn-ea"/>
          <a:cs typeface="+mn-cs"/>
        </a:defRPr>
      </a:lvl7pPr>
      <a:lvl8pPr marL="1828800" indent="-228600" algn="l" defTabSz="914400" rtl="0" eaLnBrk="1" latinLnBrk="0" hangingPunct="1">
        <a:spcBef>
          <a:spcPts val="600"/>
        </a:spcBef>
        <a:spcAft>
          <a:spcPts val="0"/>
        </a:spcAft>
        <a:buClr>
          <a:schemeClr val="bg1">
            <a:lumMod val="65000"/>
          </a:schemeClr>
        </a:buClr>
        <a:buFont typeface="Arial" pitchFamily="34" charset="0"/>
        <a:buChar char="•"/>
        <a:defRPr sz="2400" kern="1200">
          <a:solidFill>
            <a:schemeClr val="tx2">
              <a:lumMod val="75000"/>
            </a:schemeClr>
          </a:solidFill>
          <a:latin typeface="+mn-lt"/>
          <a:ea typeface="+mn-ea"/>
          <a:cs typeface="+mn-cs"/>
        </a:defRPr>
      </a:lvl8pPr>
      <a:lvl9pPr marL="2057400" indent="-228600" algn="l" defTabSz="914400" rtl="0" eaLnBrk="1" latinLnBrk="0" hangingPunct="1">
        <a:spcBef>
          <a:spcPts val="600"/>
        </a:spcBef>
        <a:spcAft>
          <a:spcPts val="0"/>
        </a:spcAft>
        <a:buClr>
          <a:schemeClr val="bg1">
            <a:lumMod val="65000"/>
          </a:schemeClr>
        </a:buClr>
        <a:buFont typeface="Arial" pitchFamily="34" charset="0"/>
        <a:buChar char="•"/>
        <a:defRPr sz="2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bwMode="gray">
          <a:xfrm>
            <a:off x="916517" y="3709988"/>
            <a:ext cx="109728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3" name="Text Placeholder 2"/>
          <p:cNvSpPr>
            <a:spLocks noGrp="1"/>
          </p:cNvSpPr>
          <p:nvPr>
            <p:ph type="body" idx="1"/>
          </p:nvPr>
        </p:nvSpPr>
        <p:spPr bwMode="gray">
          <a:xfrm>
            <a:off x="916517" y="4529139"/>
            <a:ext cx="10972800" cy="1389062"/>
          </a:xfrm>
          <a:prstGeom prst="rect">
            <a:avLst/>
          </a:prstGeom>
        </p:spPr>
        <p:txBody>
          <a:bodyPr lIns="0" rIns="0"/>
          <a:lstStyle/>
          <a:p>
            <a:pPr marL="0" lvl="0" indent="0" eaLnBrk="0" fontAlgn="base" hangingPunct="0">
              <a:spcAft>
                <a:spcPct val="0"/>
              </a:spcAft>
            </a:pPr>
            <a:r>
              <a:rPr lang="en-US" dirty="0"/>
              <a:t>Click to edit Master text styles</a:t>
            </a:r>
          </a:p>
        </p:txBody>
      </p:sp>
      <p:sp>
        <p:nvSpPr>
          <p:cNvPr id="6" name="Slide Number Placeholder 5"/>
          <p:cNvSpPr>
            <a:spLocks noGrp="1"/>
          </p:cNvSpPr>
          <p:nvPr>
            <p:ph type="sldNum" sz="quarter" idx="4"/>
          </p:nvPr>
        </p:nvSpPr>
        <p:spPr>
          <a:xfrm>
            <a:off x="11725872" y="6614410"/>
            <a:ext cx="157094" cy="153888"/>
          </a:xfrm>
          <a:prstGeom prst="rect">
            <a:avLst/>
          </a:prstGeom>
        </p:spPr>
        <p:txBody>
          <a:bodyPr vert="horz" wrap="none" lIns="0" tIns="0" rIns="0" bIns="0" rtlCol="0" anchor="ctr">
            <a:spAutoFit/>
          </a:bodyPr>
          <a:lstStyle>
            <a:lvl1pPr algn="r">
              <a:defRPr sz="1000">
                <a:solidFill>
                  <a:schemeClr val="bg1"/>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4083200354"/>
      </p:ext>
    </p:extLst>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6C4D216-584F-4598-B31C-6506FCC10749}" type="datetimeFigureOut">
              <a:rPr lang="en-US"/>
              <a:pPr>
                <a:defRPr/>
              </a:pPr>
              <a:t>4/22/20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7B232F4-6723-494A-8F1B-50FB89DFE384}" type="slidenum">
              <a:rPr lang="en-US"/>
              <a:pPr>
                <a:defRPr/>
              </a:pPr>
              <a:t>‹#›</a:t>
            </a:fld>
            <a:endParaRPr lang="en-US" dirty="0"/>
          </a:p>
        </p:txBody>
      </p:sp>
    </p:spTree>
    <p:extLst>
      <p:ext uri="{BB962C8B-B14F-4D97-AF65-F5344CB8AC3E}">
        <p14:creationId xmlns:p14="http://schemas.microsoft.com/office/powerpoint/2010/main" val="308564810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hyperlink" Target="http://www.facebook.com/ceedarcenter"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www.twitter.com/ceedarcenter"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177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2895601" y="6248400"/>
            <a:ext cx="1941557" cy="369332"/>
          </a:xfrm>
          <a:prstGeom prst="rect">
            <a:avLst/>
          </a:prstGeom>
        </p:spPr>
        <p:txBody>
          <a:bodyPr wrap="none">
            <a:spAutoFit/>
          </a:bodyPr>
          <a:lstStyle/>
          <a:p>
            <a:pPr fontAlgn="base">
              <a:spcBef>
                <a:spcPct val="0"/>
              </a:spcBef>
              <a:spcAft>
                <a:spcPct val="0"/>
              </a:spcAft>
            </a:pPr>
            <a:r>
              <a:rPr lang="en-US" kern="0" dirty="0">
                <a:solidFill>
                  <a:prstClr val="white"/>
                </a:solidFill>
                <a:latin typeface="Arial" charset="0"/>
                <a:cs typeface="Arial" charset="0"/>
              </a:rPr>
              <a:t>www.nasdtec.net</a:t>
            </a:r>
          </a:p>
        </p:txBody>
      </p:sp>
      <p:sp>
        <p:nvSpPr>
          <p:cNvPr id="3" name="Title 2">
            <a:extLst>
              <a:ext uri="{FF2B5EF4-FFF2-40B4-BE49-F238E27FC236}">
                <a16:creationId xmlns:a16="http://schemas.microsoft.com/office/drawing/2014/main" id="{AD6EEC79-9F87-3E44-94E8-05AC9DA6BDCA}"/>
              </a:ext>
            </a:extLst>
          </p:cNvPr>
          <p:cNvSpPr>
            <a:spLocks noGrp="1"/>
          </p:cNvSpPr>
          <p:nvPr>
            <p:ph type="title"/>
          </p:nvPr>
        </p:nvSpPr>
        <p:spPr/>
        <p:txBody>
          <a:bodyPr/>
          <a:lstStyle/>
          <a:p>
            <a:r>
              <a:rPr lang="en-US" dirty="0"/>
              <a:t>NASDTEC LOGO 6</a:t>
            </a:r>
          </a:p>
        </p:txBody>
      </p:sp>
      <p:sp>
        <p:nvSpPr>
          <p:cNvPr id="18" name="Text Placeholder 16">
            <a:extLst>
              <a:ext uri="{FF2B5EF4-FFF2-40B4-BE49-F238E27FC236}">
                <a16:creationId xmlns:a16="http://schemas.microsoft.com/office/drawing/2014/main" id="{6EC26CB6-839B-4171-B197-8BD162F4359A}"/>
              </a:ext>
            </a:extLst>
          </p:cNvPr>
          <p:cNvSpPr txBox="1">
            <a:spLocks noGrp="1"/>
          </p:cNvSpPr>
          <p:nvPr>
            <p:ph idx="1"/>
          </p:nvPr>
        </p:nvSpPr>
        <p:spPr>
          <a:prstGeom prst="rect">
            <a:avLst/>
          </a:prstGeom>
          <a:noFill/>
        </p:spPr>
        <p:txBody>
          <a:bodyPr wrap="square" rtlCol="0">
            <a:spAutoFit/>
          </a:bodyPr>
          <a:lstStyle/>
          <a:p>
            <a:pPr marL="0" indent="0">
              <a:buNone/>
            </a:pPr>
            <a:r>
              <a:rPr lang="en-US" dirty="0"/>
              <a:t>For the spring of 2020, has your jurisdiction made any changes to address the requirement for fingerprinting of new and experienced educators.</a:t>
            </a:r>
          </a:p>
          <a:p>
            <a:pPr marL="0" indent="0">
              <a:buNone/>
            </a:pPr>
            <a:r>
              <a:rPr lang="en-US" dirty="0"/>
              <a:t>10 / 22% -- Yes</a:t>
            </a:r>
          </a:p>
          <a:p>
            <a:pPr marL="0" indent="0">
              <a:buNone/>
            </a:pPr>
            <a:r>
              <a:rPr lang="en-US" dirty="0"/>
              <a:t>35 / 76% -- No</a:t>
            </a:r>
          </a:p>
          <a:p>
            <a:pPr marL="0" indent="0">
              <a:buNone/>
            </a:pPr>
            <a:endParaRPr lang="en-US" sz="2400" dirty="0"/>
          </a:p>
        </p:txBody>
      </p:sp>
    </p:spTree>
    <p:custDataLst>
      <p:tags r:id="rId1"/>
    </p:custDataLst>
    <p:extLst>
      <p:ext uri="{BB962C8B-B14F-4D97-AF65-F5344CB8AC3E}">
        <p14:creationId xmlns:p14="http://schemas.microsoft.com/office/powerpoint/2010/main" val="122959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ECE23-D741-4DE8-A8CA-BCFF97A466CD}"/>
              </a:ext>
            </a:extLst>
          </p:cNvPr>
          <p:cNvSpPr>
            <a:spLocks noGrp="1"/>
          </p:cNvSpPr>
          <p:nvPr>
            <p:ph type="title"/>
          </p:nvPr>
        </p:nvSpPr>
        <p:spPr>
          <a:xfrm>
            <a:off x="4974771" y="2151023"/>
            <a:ext cx="6574972" cy="1450757"/>
          </a:xfrm>
        </p:spPr>
        <p:txBody>
          <a:bodyPr>
            <a:normAutofit/>
          </a:bodyPr>
          <a:lstStyle/>
          <a:p>
            <a:r>
              <a:rPr lang="en-US" sz="5400" dirty="0"/>
              <a:t>Questions?</a:t>
            </a:r>
          </a:p>
        </p:txBody>
      </p:sp>
      <p:pic>
        <p:nvPicPr>
          <p:cNvPr id="7" name="Graphic 6" descr="Questions">
            <a:extLst>
              <a:ext uri="{FF2B5EF4-FFF2-40B4-BE49-F238E27FC236}">
                <a16:creationId xmlns:a16="http://schemas.microsoft.com/office/drawing/2014/main" id="{E7CE4BBA-E20D-4779-A211-BFAC34D24A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999" y="1296626"/>
            <a:ext cx="4001315" cy="4001315"/>
          </a:xfrm>
          <a:prstGeom prst="rect">
            <a:avLst/>
          </a:prstGeom>
        </p:spPr>
      </p:pic>
    </p:spTree>
    <p:extLst>
      <p:ext uri="{BB962C8B-B14F-4D97-AF65-F5344CB8AC3E}">
        <p14:creationId xmlns:p14="http://schemas.microsoft.com/office/powerpoint/2010/main" val="1551364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90A9F-5C5C-094E-B8EF-9B7D771846E7}"/>
              </a:ext>
            </a:extLst>
          </p:cNvPr>
          <p:cNvSpPr>
            <a:spLocks noGrp="1"/>
          </p:cNvSpPr>
          <p:nvPr>
            <p:ph type="title"/>
          </p:nvPr>
        </p:nvSpPr>
        <p:spPr/>
        <p:txBody>
          <a:bodyPr/>
          <a:lstStyle/>
          <a:p>
            <a:r>
              <a:rPr lang="en-US" dirty="0"/>
              <a:t>Webinar Replay</a:t>
            </a:r>
          </a:p>
        </p:txBody>
      </p:sp>
      <p:sp>
        <p:nvSpPr>
          <p:cNvPr id="3" name="TextBox 2">
            <a:extLst>
              <a:ext uri="{FF2B5EF4-FFF2-40B4-BE49-F238E27FC236}">
                <a16:creationId xmlns:a16="http://schemas.microsoft.com/office/drawing/2014/main" id="{706981AE-03B1-D145-B831-11673873B7BE}"/>
              </a:ext>
            </a:extLst>
          </p:cNvPr>
          <p:cNvSpPr txBox="1"/>
          <p:nvPr/>
        </p:nvSpPr>
        <p:spPr>
          <a:xfrm>
            <a:off x="838200" y="1690688"/>
            <a:ext cx="10515599" cy="3539430"/>
          </a:xfrm>
          <a:prstGeom prst="rect">
            <a:avLst/>
          </a:prstGeom>
          <a:noFill/>
        </p:spPr>
        <p:txBody>
          <a:bodyPr wrap="square" rtlCol="0">
            <a:spAutoFit/>
          </a:bodyPr>
          <a:lstStyle/>
          <a:p>
            <a:r>
              <a:rPr lang="en-US" sz="3200" dirty="0"/>
              <a:t>The replay for this webinar will be available on CEEDAR’s Facebook and Twitter early next week.</a:t>
            </a:r>
          </a:p>
          <a:p>
            <a:endParaRPr lang="en-US" sz="3200" i="1" dirty="0"/>
          </a:p>
          <a:p>
            <a:r>
              <a:rPr lang="en-US" sz="3200" dirty="0">
                <a:hlinkClick r:id="rId3"/>
              </a:rPr>
              <a:t>www.facebook.com/ceedarcenter</a:t>
            </a:r>
            <a:endParaRPr lang="en-US" sz="3200" dirty="0"/>
          </a:p>
          <a:p>
            <a:r>
              <a:rPr lang="en-US" sz="3200" dirty="0">
                <a:hlinkClick r:id="rId4"/>
              </a:rPr>
              <a:t>www.twitter.com/ceedarcenter</a:t>
            </a:r>
            <a:endParaRPr lang="en-US" sz="3200" dirty="0"/>
          </a:p>
          <a:p>
            <a:endParaRPr lang="en-US" sz="3200"/>
          </a:p>
          <a:p>
            <a:endParaRPr lang="en-US" sz="3200" dirty="0"/>
          </a:p>
        </p:txBody>
      </p:sp>
    </p:spTree>
    <p:extLst>
      <p:ext uri="{BB962C8B-B14F-4D97-AF65-F5344CB8AC3E}">
        <p14:creationId xmlns:p14="http://schemas.microsoft.com/office/powerpoint/2010/main" val="1890792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90A9F-5C5C-094E-B8EF-9B7D771846E7}"/>
              </a:ext>
            </a:extLst>
          </p:cNvPr>
          <p:cNvSpPr>
            <a:spLocks noGrp="1"/>
          </p:cNvSpPr>
          <p:nvPr>
            <p:ph type="title"/>
          </p:nvPr>
        </p:nvSpPr>
        <p:spPr/>
        <p:txBody>
          <a:bodyPr/>
          <a:lstStyle/>
          <a:p>
            <a:r>
              <a:rPr lang="en-US" dirty="0"/>
              <a:t>Upcoming</a:t>
            </a:r>
          </a:p>
        </p:txBody>
      </p:sp>
      <p:sp>
        <p:nvSpPr>
          <p:cNvPr id="3" name="TextBox 2">
            <a:extLst>
              <a:ext uri="{FF2B5EF4-FFF2-40B4-BE49-F238E27FC236}">
                <a16:creationId xmlns:a16="http://schemas.microsoft.com/office/drawing/2014/main" id="{706981AE-03B1-D145-B831-11673873B7BE}"/>
              </a:ext>
            </a:extLst>
          </p:cNvPr>
          <p:cNvSpPr txBox="1"/>
          <p:nvPr/>
        </p:nvSpPr>
        <p:spPr>
          <a:xfrm>
            <a:off x="838200" y="1690688"/>
            <a:ext cx="10515599" cy="3046988"/>
          </a:xfrm>
          <a:prstGeom prst="rect">
            <a:avLst/>
          </a:prstGeom>
          <a:noFill/>
        </p:spPr>
        <p:txBody>
          <a:bodyPr wrap="square" rtlCol="0">
            <a:spAutoFit/>
          </a:bodyPr>
          <a:lstStyle/>
          <a:p>
            <a:r>
              <a:rPr lang="en-US" sz="3200" dirty="0"/>
              <a:t>AACTE and Bowling Green: A focus on an EPP partnering with districts</a:t>
            </a:r>
          </a:p>
          <a:p>
            <a:endParaRPr lang="en-US" sz="3200" dirty="0"/>
          </a:p>
          <a:p>
            <a:r>
              <a:rPr lang="en-US" sz="3200" dirty="0"/>
              <a:t>May 1, 1-1:30pm</a:t>
            </a:r>
          </a:p>
          <a:p>
            <a:endParaRPr lang="en-US" sz="3200" dirty="0"/>
          </a:p>
          <a:p>
            <a:r>
              <a:rPr lang="en-US" sz="3200" i="1" dirty="0"/>
              <a:t>Registration in Chat Pod</a:t>
            </a:r>
            <a:r>
              <a:rPr lang="en-US" sz="3200" dirty="0"/>
              <a:t> or on </a:t>
            </a:r>
            <a:r>
              <a:rPr lang="en-US" sz="3200" dirty="0" err="1"/>
              <a:t>ceedar.org</a:t>
            </a:r>
            <a:r>
              <a:rPr lang="en-US" sz="3200" dirty="0"/>
              <a:t>/webinar-registration</a:t>
            </a:r>
            <a:endParaRPr lang="en-US" sz="3200" i="1" dirty="0"/>
          </a:p>
        </p:txBody>
      </p:sp>
    </p:spTree>
    <p:extLst>
      <p:ext uri="{BB962C8B-B14F-4D97-AF65-F5344CB8AC3E}">
        <p14:creationId xmlns:p14="http://schemas.microsoft.com/office/powerpoint/2010/main" val="784666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231592"/>
            <a:ext cx="10515600" cy="1325563"/>
          </a:xfrm>
        </p:spPr>
        <p:txBody>
          <a:bodyPr/>
          <a:lstStyle/>
          <a:p>
            <a:r>
              <a:rPr lang="en-US" b="1" dirty="0"/>
              <a:t>A Focus on the National Landscape on Credentialing Issues</a:t>
            </a:r>
            <a:endParaRPr lang="en-US" dirty="0"/>
          </a:p>
        </p:txBody>
      </p:sp>
    </p:spTree>
    <p:extLst>
      <p:ext uri="{BB962C8B-B14F-4D97-AF65-F5344CB8AC3E}">
        <p14:creationId xmlns:p14="http://schemas.microsoft.com/office/powerpoint/2010/main" val="286683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otham Bold" charset="0"/>
                <a:ea typeface="Gotham Bold" charset="0"/>
                <a:cs typeface="Gotham Bold" charset="0"/>
              </a:rPr>
              <a:t>DISCLAIMER</a:t>
            </a:r>
          </a:p>
        </p:txBody>
      </p:sp>
      <p:pic>
        <p:nvPicPr>
          <p:cNvPr id="6" name="Picture 5" title="OSEP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309" y="2426263"/>
            <a:ext cx="1587715" cy="1325459"/>
          </a:xfrm>
          <a:prstGeom prst="rect">
            <a:avLst/>
          </a:prstGeom>
        </p:spPr>
      </p:pic>
      <p:sp>
        <p:nvSpPr>
          <p:cNvPr id="7" name="TextBox 6"/>
          <p:cNvSpPr txBox="1"/>
          <p:nvPr/>
        </p:nvSpPr>
        <p:spPr>
          <a:xfrm>
            <a:off x="2597258" y="2364271"/>
            <a:ext cx="8756542" cy="2532103"/>
          </a:xfrm>
          <a:prstGeom prst="rect">
            <a:avLst/>
          </a:prstGeom>
          <a:noFill/>
        </p:spPr>
        <p:txBody>
          <a:bodyPr wrap="square" rtlCol="0">
            <a:spAutoFit/>
          </a:bodyPr>
          <a:lstStyle/>
          <a:p>
            <a:pPr>
              <a:lnSpc>
                <a:spcPct val="150000"/>
              </a:lnSpc>
            </a:pPr>
            <a:r>
              <a:rPr lang="en-US" dirty="0">
                <a:latin typeface="Helvetica Neue" charset="0"/>
                <a:ea typeface="Helvetica Neue" charset="0"/>
                <a:cs typeface="Helvetica Neue" charset="0"/>
              </a:rPr>
              <a:t>This content was produced under U.S. Department of Education, Office of Special Education Programs, Award No. H325A170003. David </a:t>
            </a:r>
            <a:r>
              <a:rPr lang="en-US" dirty="0" err="1">
                <a:latin typeface="Helvetica Neue" charset="0"/>
                <a:ea typeface="Helvetica Neue" charset="0"/>
                <a:cs typeface="Helvetica Neue" charset="0"/>
              </a:rPr>
              <a:t>Guardino</a:t>
            </a:r>
            <a:r>
              <a:rPr lang="en-US" dirty="0">
                <a:latin typeface="Helvetica Neue" charset="0"/>
                <a:ea typeface="Helvetica Neue" charset="0"/>
                <a:cs typeface="Helvetica Neue" charset="0"/>
              </a:rPr>
              <a:t> serves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18763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C86D6-3F79-EA40-A00E-754EDE70E24E}"/>
              </a:ext>
            </a:extLst>
          </p:cNvPr>
          <p:cNvSpPr>
            <a:spLocks noGrp="1"/>
          </p:cNvSpPr>
          <p:nvPr>
            <p:ph type="title"/>
          </p:nvPr>
        </p:nvSpPr>
        <p:spPr/>
        <p:txBody>
          <a:bodyPr/>
          <a:lstStyle/>
          <a:p>
            <a:r>
              <a:rPr lang="en-US" dirty="0"/>
              <a:t>Presenters</a:t>
            </a:r>
          </a:p>
        </p:txBody>
      </p:sp>
      <p:pic>
        <p:nvPicPr>
          <p:cNvPr id="7" name="Picture 6" descr="NASDTEC logo">
            <a:extLst>
              <a:ext uri="{FF2B5EF4-FFF2-40B4-BE49-F238E27FC236}">
                <a16:creationId xmlns:a16="http://schemas.microsoft.com/office/drawing/2014/main" id="{BF8F6ABC-64E1-4FB5-B6DF-692D464D882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62383" y="4436706"/>
            <a:ext cx="2500726" cy="1250363"/>
          </a:xfrm>
          <a:prstGeom prst="rect">
            <a:avLst/>
          </a:prstGeom>
          <a:noFill/>
        </p:spPr>
      </p:pic>
      <p:pic>
        <p:nvPicPr>
          <p:cNvPr id="4" name="Picture 3" descr="CEEDAR Center">
            <a:extLst>
              <a:ext uri="{FF2B5EF4-FFF2-40B4-BE49-F238E27FC236}">
                <a16:creationId xmlns:a16="http://schemas.microsoft.com/office/drawing/2014/main" id="{858222F0-E713-4029-8F59-F5DE7521699B}"/>
              </a:ext>
            </a:extLst>
          </p:cNvPr>
          <p:cNvPicPr>
            <a:picLocks noChangeAspect="1"/>
          </p:cNvPicPr>
          <p:nvPr/>
        </p:nvPicPr>
        <p:blipFill>
          <a:blip r:embed="rId4"/>
          <a:stretch>
            <a:fillRect/>
          </a:stretch>
        </p:blipFill>
        <p:spPr>
          <a:xfrm>
            <a:off x="838200" y="4533845"/>
            <a:ext cx="3590693" cy="1056086"/>
          </a:xfrm>
          <a:prstGeom prst="rect">
            <a:avLst/>
          </a:prstGeom>
        </p:spPr>
      </p:pic>
      <p:pic>
        <p:nvPicPr>
          <p:cNvPr id="1028" name="Picture 4" descr="AACTE logo">
            <a:extLst>
              <a:ext uri="{FF2B5EF4-FFF2-40B4-BE49-F238E27FC236}">
                <a16:creationId xmlns:a16="http://schemas.microsoft.com/office/drawing/2014/main" id="{25AF35E2-2C54-4EB1-9986-92F58EBEED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1605"/>
          <a:stretch/>
        </p:blipFill>
        <p:spPr bwMode="auto">
          <a:xfrm>
            <a:off x="8277922" y="4252046"/>
            <a:ext cx="3352800" cy="14350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5E2FC0A-1C4C-425D-A04E-9715C59AECE5}"/>
              </a:ext>
            </a:extLst>
          </p:cNvPr>
          <p:cNvSpPr txBox="1"/>
          <p:nvPr/>
        </p:nvSpPr>
        <p:spPr>
          <a:xfrm>
            <a:off x="1186795" y="1421170"/>
            <a:ext cx="10022039" cy="2805063"/>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n-US" sz="2400" dirty="0"/>
              <a:t>Phillip Rogers, NASDTEC</a:t>
            </a:r>
          </a:p>
          <a:p>
            <a:pPr marL="342900" indent="-342900">
              <a:lnSpc>
                <a:spcPct val="150000"/>
              </a:lnSpc>
              <a:buFont typeface="Arial" panose="020B0604020202020204" pitchFamily="34" charset="0"/>
              <a:buChar char="•"/>
            </a:pPr>
            <a:r>
              <a:rPr lang="en-US" sz="2400" dirty="0"/>
              <a:t>Mary Murray, AACTE and Ohio Dean’s Compact</a:t>
            </a:r>
          </a:p>
          <a:p>
            <a:pPr marL="342900" indent="-342900">
              <a:lnSpc>
                <a:spcPct val="150000"/>
              </a:lnSpc>
              <a:buFont typeface="Arial" panose="020B0604020202020204" pitchFamily="34" charset="0"/>
              <a:buChar char="•"/>
            </a:pPr>
            <a:r>
              <a:rPr lang="en-US" sz="2400" dirty="0"/>
              <a:t>Cory Murphy, Mississippi Department of Education</a:t>
            </a:r>
          </a:p>
          <a:p>
            <a:pPr marL="342900" indent="-342900">
              <a:lnSpc>
                <a:spcPct val="150000"/>
              </a:lnSpc>
              <a:buFont typeface="Arial" panose="020B0604020202020204" pitchFamily="34" charset="0"/>
              <a:buChar char="•"/>
            </a:pPr>
            <a:r>
              <a:rPr lang="en-US" sz="2400" dirty="0"/>
              <a:t>Dawn </a:t>
            </a:r>
            <a:r>
              <a:rPr lang="en-US" sz="2400" dirty="0" err="1"/>
              <a:t>Shinew</a:t>
            </a:r>
            <a:r>
              <a:rPr lang="en-US" sz="2400" dirty="0"/>
              <a:t>, State University Education Dean's (Ohio) Chair</a:t>
            </a:r>
          </a:p>
          <a:p>
            <a:pPr marL="342900" indent="-342900">
              <a:lnSpc>
                <a:spcPct val="150000"/>
              </a:lnSpc>
              <a:buFont typeface="Arial" panose="020B0604020202020204" pitchFamily="34" charset="0"/>
              <a:buChar char="•"/>
            </a:pPr>
            <a:r>
              <a:rPr lang="en-US" sz="2400" dirty="0"/>
              <a:t>James Wightman, Ohio Association of Private Colleges of Teacher Education </a:t>
            </a:r>
          </a:p>
        </p:txBody>
      </p:sp>
    </p:spTree>
    <p:extLst>
      <p:ext uri="{BB962C8B-B14F-4D97-AF65-F5344CB8AC3E}">
        <p14:creationId xmlns:p14="http://schemas.microsoft.com/office/powerpoint/2010/main" val="2368304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2895601" y="6248400"/>
            <a:ext cx="1941557" cy="369332"/>
          </a:xfrm>
          <a:prstGeom prst="rect">
            <a:avLst/>
          </a:prstGeom>
        </p:spPr>
        <p:txBody>
          <a:bodyPr wrap="none">
            <a:spAutoFit/>
          </a:bodyPr>
          <a:lstStyle/>
          <a:p>
            <a:pPr fontAlgn="base">
              <a:spcBef>
                <a:spcPct val="0"/>
              </a:spcBef>
              <a:spcAft>
                <a:spcPct val="0"/>
              </a:spcAft>
            </a:pPr>
            <a:r>
              <a:rPr lang="en-US" kern="0" dirty="0">
                <a:solidFill>
                  <a:prstClr val="white"/>
                </a:solidFill>
                <a:latin typeface="Arial" charset="0"/>
                <a:cs typeface="Arial" charset="0"/>
              </a:rPr>
              <a:t>www.nasdtec.net</a:t>
            </a:r>
          </a:p>
        </p:txBody>
      </p:sp>
      <p:sp>
        <p:nvSpPr>
          <p:cNvPr id="3" name="Title 2">
            <a:extLst>
              <a:ext uri="{FF2B5EF4-FFF2-40B4-BE49-F238E27FC236}">
                <a16:creationId xmlns:a16="http://schemas.microsoft.com/office/drawing/2014/main" id="{4A6F7FF3-7E08-1147-964B-67D24B0878F9}"/>
              </a:ext>
            </a:extLst>
          </p:cNvPr>
          <p:cNvSpPr>
            <a:spLocks noGrp="1"/>
          </p:cNvSpPr>
          <p:nvPr>
            <p:ph type="title"/>
          </p:nvPr>
        </p:nvSpPr>
        <p:spPr/>
        <p:txBody>
          <a:bodyPr/>
          <a:lstStyle/>
          <a:p>
            <a:r>
              <a:rPr lang="en-US" dirty="0"/>
              <a:t>NASDTEC SURVEY 1</a:t>
            </a:r>
          </a:p>
        </p:txBody>
      </p:sp>
      <p:sp>
        <p:nvSpPr>
          <p:cNvPr id="18" name="Text Placeholder 16">
            <a:extLst>
              <a:ext uri="{FF2B5EF4-FFF2-40B4-BE49-F238E27FC236}">
                <a16:creationId xmlns:a16="http://schemas.microsoft.com/office/drawing/2014/main" id="{6EC26CB6-839B-4171-B197-8BD162F4359A}"/>
              </a:ext>
            </a:extLst>
          </p:cNvPr>
          <p:cNvSpPr txBox="1">
            <a:spLocks noGrp="1"/>
          </p:cNvSpPr>
          <p:nvPr>
            <p:ph idx="1"/>
          </p:nvPr>
        </p:nvSpPr>
        <p:spPr>
          <a:prstGeom prst="rect">
            <a:avLst/>
          </a:prstGeom>
          <a:noFill/>
        </p:spPr>
        <p:txBody>
          <a:bodyPr wrap="square" rtlCol="0">
            <a:spAutoFit/>
          </a:bodyPr>
          <a:lstStyle/>
          <a:p>
            <a:pPr marL="0" indent="0">
              <a:buNone/>
            </a:pPr>
            <a:r>
              <a:rPr lang="en-US" dirty="0"/>
              <a:t>For the spring of 2020, acknowledging school closures based on COVID-19, has your jurisdiction made any accommodations regarding the minimum number of weeks of student teaching your state is requiring for initial licensure?</a:t>
            </a:r>
          </a:p>
          <a:p>
            <a:pPr marL="400050" lvl="1" indent="0">
              <a:buNone/>
            </a:pPr>
            <a:r>
              <a:rPr lang="en-US" dirty="0"/>
              <a:t>32 / 70 % - Yes  </a:t>
            </a:r>
          </a:p>
          <a:p>
            <a:pPr marL="400050" lvl="1" indent="0">
              <a:buNone/>
            </a:pPr>
            <a:r>
              <a:rPr lang="en-US" dirty="0"/>
              <a:t>13 / 28% -- No</a:t>
            </a:r>
          </a:p>
          <a:p>
            <a:pPr lvl="0"/>
            <a:endParaRPr lang="en-US" sz="2400" dirty="0"/>
          </a:p>
        </p:txBody>
      </p:sp>
    </p:spTree>
    <p:custDataLst>
      <p:tags r:id="rId1"/>
    </p:custDataLst>
    <p:extLst>
      <p:ext uri="{BB962C8B-B14F-4D97-AF65-F5344CB8AC3E}">
        <p14:creationId xmlns:p14="http://schemas.microsoft.com/office/powerpoint/2010/main" val="170992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2895601" y="6248400"/>
            <a:ext cx="1941557" cy="369332"/>
          </a:xfrm>
          <a:prstGeom prst="rect">
            <a:avLst/>
          </a:prstGeom>
        </p:spPr>
        <p:txBody>
          <a:bodyPr wrap="none">
            <a:spAutoFit/>
          </a:bodyPr>
          <a:lstStyle/>
          <a:p>
            <a:pPr fontAlgn="base">
              <a:spcBef>
                <a:spcPct val="0"/>
              </a:spcBef>
              <a:spcAft>
                <a:spcPct val="0"/>
              </a:spcAft>
            </a:pPr>
            <a:r>
              <a:rPr lang="en-US" kern="0" dirty="0">
                <a:solidFill>
                  <a:prstClr val="white"/>
                </a:solidFill>
                <a:latin typeface="Arial" charset="0"/>
                <a:cs typeface="Arial" charset="0"/>
              </a:rPr>
              <a:t>www.nasdtec.net</a:t>
            </a:r>
          </a:p>
        </p:txBody>
      </p:sp>
      <p:sp>
        <p:nvSpPr>
          <p:cNvPr id="3" name="Title 2">
            <a:extLst>
              <a:ext uri="{FF2B5EF4-FFF2-40B4-BE49-F238E27FC236}">
                <a16:creationId xmlns:a16="http://schemas.microsoft.com/office/drawing/2014/main" id="{AC3693A9-B4FE-354A-B351-F37DC44B1D6C}"/>
              </a:ext>
            </a:extLst>
          </p:cNvPr>
          <p:cNvSpPr>
            <a:spLocks noGrp="1"/>
          </p:cNvSpPr>
          <p:nvPr>
            <p:ph type="title"/>
          </p:nvPr>
        </p:nvSpPr>
        <p:spPr/>
        <p:txBody>
          <a:bodyPr/>
          <a:lstStyle/>
          <a:p>
            <a:r>
              <a:rPr lang="en-US" dirty="0"/>
              <a:t>NASDTEC SURVEY 2</a:t>
            </a:r>
          </a:p>
        </p:txBody>
      </p:sp>
      <p:sp>
        <p:nvSpPr>
          <p:cNvPr id="18" name="Text Placeholder 16">
            <a:extLst>
              <a:ext uri="{FF2B5EF4-FFF2-40B4-BE49-F238E27FC236}">
                <a16:creationId xmlns:a16="http://schemas.microsoft.com/office/drawing/2014/main" id="{6EC26CB6-839B-4171-B197-8BD162F4359A}"/>
              </a:ext>
            </a:extLst>
          </p:cNvPr>
          <p:cNvSpPr txBox="1">
            <a:spLocks noGrp="1"/>
          </p:cNvSpPr>
          <p:nvPr>
            <p:ph idx="1"/>
          </p:nvPr>
        </p:nvSpPr>
        <p:spPr>
          <a:prstGeom prst="rect">
            <a:avLst/>
          </a:prstGeom>
          <a:noFill/>
        </p:spPr>
        <p:txBody>
          <a:bodyPr wrap="square" rtlCol="0">
            <a:spAutoFit/>
          </a:bodyPr>
          <a:lstStyle/>
          <a:p>
            <a:pPr marL="0" indent="0">
              <a:buNone/>
            </a:pPr>
            <a:r>
              <a:rPr lang="en-US" dirty="0"/>
              <a:t>If candidates are not able to complete the required number of weeks of student teaching, is your jurisdiction accepting some other verification of preparedness in place of student teaching observations?  If so, what options are accepted?</a:t>
            </a:r>
          </a:p>
          <a:p>
            <a:pPr marL="0" indent="0">
              <a:buNone/>
            </a:pPr>
            <a:r>
              <a:rPr lang="en-US" dirty="0"/>
              <a:t>38 / 84% -- Yes</a:t>
            </a:r>
          </a:p>
          <a:p>
            <a:pPr marL="0" indent="0">
              <a:buNone/>
            </a:pPr>
            <a:r>
              <a:rPr lang="en-US" dirty="0"/>
              <a:t>4 / 9% -- No</a:t>
            </a:r>
          </a:p>
          <a:p>
            <a:pPr lvl="0"/>
            <a:endParaRPr lang="en-US" sz="2400" dirty="0"/>
          </a:p>
        </p:txBody>
      </p:sp>
    </p:spTree>
    <p:custDataLst>
      <p:tags r:id="rId1"/>
    </p:custDataLst>
    <p:extLst>
      <p:ext uri="{BB962C8B-B14F-4D97-AF65-F5344CB8AC3E}">
        <p14:creationId xmlns:p14="http://schemas.microsoft.com/office/powerpoint/2010/main" val="180790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2895601" y="6248400"/>
            <a:ext cx="1941557" cy="369332"/>
          </a:xfrm>
          <a:prstGeom prst="rect">
            <a:avLst/>
          </a:prstGeom>
        </p:spPr>
        <p:txBody>
          <a:bodyPr wrap="none">
            <a:spAutoFit/>
          </a:bodyPr>
          <a:lstStyle/>
          <a:p>
            <a:pPr fontAlgn="base">
              <a:spcBef>
                <a:spcPct val="0"/>
              </a:spcBef>
              <a:spcAft>
                <a:spcPct val="0"/>
              </a:spcAft>
            </a:pPr>
            <a:r>
              <a:rPr lang="en-US" kern="0" dirty="0">
                <a:solidFill>
                  <a:prstClr val="white"/>
                </a:solidFill>
                <a:latin typeface="Arial" charset="0"/>
                <a:cs typeface="Arial" charset="0"/>
              </a:rPr>
              <a:t>www.nasdtec.net</a:t>
            </a:r>
          </a:p>
        </p:txBody>
      </p:sp>
      <p:sp>
        <p:nvSpPr>
          <p:cNvPr id="3" name="Title 2">
            <a:extLst>
              <a:ext uri="{FF2B5EF4-FFF2-40B4-BE49-F238E27FC236}">
                <a16:creationId xmlns:a16="http://schemas.microsoft.com/office/drawing/2014/main" id="{350AE47F-CE47-DF49-BCF3-7A447BF6D2DE}"/>
              </a:ext>
            </a:extLst>
          </p:cNvPr>
          <p:cNvSpPr>
            <a:spLocks noGrp="1"/>
          </p:cNvSpPr>
          <p:nvPr>
            <p:ph type="title"/>
          </p:nvPr>
        </p:nvSpPr>
        <p:spPr/>
        <p:txBody>
          <a:bodyPr/>
          <a:lstStyle/>
          <a:p>
            <a:r>
              <a:rPr lang="en-US" dirty="0"/>
              <a:t>NASDTEC SURVEY 3</a:t>
            </a:r>
          </a:p>
        </p:txBody>
      </p:sp>
      <p:sp>
        <p:nvSpPr>
          <p:cNvPr id="18" name="Text Placeholder 16">
            <a:extLst>
              <a:ext uri="{FF2B5EF4-FFF2-40B4-BE49-F238E27FC236}">
                <a16:creationId xmlns:a16="http://schemas.microsoft.com/office/drawing/2014/main" id="{6EC26CB6-839B-4171-B197-8BD162F4359A}"/>
              </a:ext>
            </a:extLst>
          </p:cNvPr>
          <p:cNvSpPr txBox="1">
            <a:spLocks noGrp="1"/>
          </p:cNvSpPr>
          <p:nvPr>
            <p:ph idx="1"/>
          </p:nvPr>
        </p:nvSpPr>
        <p:spPr>
          <a:prstGeom prst="rect">
            <a:avLst/>
          </a:prstGeom>
          <a:noFill/>
        </p:spPr>
        <p:txBody>
          <a:bodyPr wrap="square" rtlCol="0">
            <a:spAutoFit/>
          </a:bodyPr>
          <a:lstStyle/>
          <a:p>
            <a:pPr marL="0" indent="0">
              <a:buNone/>
            </a:pPr>
            <a:r>
              <a:rPr lang="en-US" dirty="0"/>
              <a:t>For candidates not completing teaching preparation in the spring of 2020, is your jurisdiction waiving field experience requirements?</a:t>
            </a:r>
          </a:p>
          <a:p>
            <a:pPr marL="0" indent="0">
              <a:buNone/>
            </a:pPr>
            <a:r>
              <a:rPr lang="en-US" dirty="0"/>
              <a:t>9 / 20% - Yes</a:t>
            </a:r>
          </a:p>
          <a:p>
            <a:pPr marL="0" indent="0">
              <a:buNone/>
            </a:pPr>
            <a:r>
              <a:rPr lang="en-US" dirty="0"/>
              <a:t>34 / 76% -- No</a:t>
            </a:r>
          </a:p>
          <a:p>
            <a:pPr marL="0" indent="0">
              <a:buNone/>
            </a:pPr>
            <a:endParaRPr lang="en-US" sz="2400" dirty="0"/>
          </a:p>
        </p:txBody>
      </p:sp>
    </p:spTree>
    <p:custDataLst>
      <p:tags r:id="rId1"/>
    </p:custDataLst>
    <p:extLst>
      <p:ext uri="{BB962C8B-B14F-4D97-AF65-F5344CB8AC3E}">
        <p14:creationId xmlns:p14="http://schemas.microsoft.com/office/powerpoint/2010/main" val="11135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2895601" y="6248400"/>
            <a:ext cx="1941557" cy="369332"/>
          </a:xfrm>
          <a:prstGeom prst="rect">
            <a:avLst/>
          </a:prstGeom>
        </p:spPr>
        <p:txBody>
          <a:bodyPr wrap="none">
            <a:spAutoFit/>
          </a:bodyPr>
          <a:lstStyle/>
          <a:p>
            <a:pPr fontAlgn="base">
              <a:spcBef>
                <a:spcPct val="0"/>
              </a:spcBef>
              <a:spcAft>
                <a:spcPct val="0"/>
              </a:spcAft>
            </a:pPr>
            <a:r>
              <a:rPr lang="en-US" kern="0" dirty="0">
                <a:solidFill>
                  <a:prstClr val="white"/>
                </a:solidFill>
                <a:latin typeface="Arial" charset="0"/>
                <a:cs typeface="Arial" charset="0"/>
              </a:rPr>
              <a:t>www.nasdtec.net</a:t>
            </a:r>
          </a:p>
        </p:txBody>
      </p:sp>
      <p:sp>
        <p:nvSpPr>
          <p:cNvPr id="3" name="Title 2">
            <a:extLst>
              <a:ext uri="{FF2B5EF4-FFF2-40B4-BE49-F238E27FC236}">
                <a16:creationId xmlns:a16="http://schemas.microsoft.com/office/drawing/2014/main" id="{FA722174-F5A1-A043-8D36-00ABEA27BF35}"/>
              </a:ext>
            </a:extLst>
          </p:cNvPr>
          <p:cNvSpPr>
            <a:spLocks noGrp="1"/>
          </p:cNvSpPr>
          <p:nvPr>
            <p:ph type="title"/>
          </p:nvPr>
        </p:nvSpPr>
        <p:spPr/>
        <p:txBody>
          <a:bodyPr/>
          <a:lstStyle/>
          <a:p>
            <a:r>
              <a:rPr lang="en-US" dirty="0"/>
              <a:t>NASDTEC LOGO 4</a:t>
            </a:r>
          </a:p>
        </p:txBody>
      </p:sp>
      <p:sp>
        <p:nvSpPr>
          <p:cNvPr id="18" name="Text Placeholder 16">
            <a:extLst>
              <a:ext uri="{FF2B5EF4-FFF2-40B4-BE49-F238E27FC236}">
                <a16:creationId xmlns:a16="http://schemas.microsoft.com/office/drawing/2014/main" id="{6EC26CB6-839B-4171-B197-8BD162F4359A}"/>
              </a:ext>
            </a:extLst>
          </p:cNvPr>
          <p:cNvSpPr txBox="1">
            <a:spLocks noGrp="1"/>
          </p:cNvSpPr>
          <p:nvPr>
            <p:ph idx="1"/>
          </p:nvPr>
        </p:nvSpPr>
        <p:spPr>
          <a:prstGeom prst="rect">
            <a:avLst/>
          </a:prstGeom>
          <a:noFill/>
        </p:spPr>
        <p:txBody>
          <a:bodyPr wrap="square" rtlCol="0">
            <a:spAutoFit/>
          </a:bodyPr>
          <a:lstStyle/>
          <a:p>
            <a:pPr marL="0" indent="0">
              <a:buNone/>
            </a:pPr>
            <a:r>
              <a:rPr lang="en-US" dirty="0"/>
              <a:t>For the spring of 2020, with school closures for COVID-19, is your jurisdiction waiving content and pedagogy testing requirements?</a:t>
            </a:r>
          </a:p>
          <a:p>
            <a:pPr marL="0" indent="0">
              <a:buNone/>
            </a:pPr>
            <a:r>
              <a:rPr lang="en-US" dirty="0"/>
              <a:t>6 / 13% -- Yes  </a:t>
            </a:r>
          </a:p>
          <a:p>
            <a:pPr marL="0" indent="0">
              <a:buNone/>
            </a:pPr>
            <a:r>
              <a:rPr lang="en-US" dirty="0"/>
              <a:t>38 / 83% -- No</a:t>
            </a:r>
          </a:p>
          <a:p>
            <a:pPr marL="0" indent="0">
              <a:buNone/>
            </a:pPr>
            <a:endParaRPr lang="en-US" sz="2400" dirty="0"/>
          </a:p>
        </p:txBody>
      </p:sp>
    </p:spTree>
    <p:custDataLst>
      <p:tags r:id="rId1"/>
    </p:custDataLst>
    <p:extLst>
      <p:ext uri="{BB962C8B-B14F-4D97-AF65-F5344CB8AC3E}">
        <p14:creationId xmlns:p14="http://schemas.microsoft.com/office/powerpoint/2010/main" val="259166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2895601" y="6248400"/>
            <a:ext cx="1941557" cy="369332"/>
          </a:xfrm>
          <a:prstGeom prst="rect">
            <a:avLst/>
          </a:prstGeom>
        </p:spPr>
        <p:txBody>
          <a:bodyPr wrap="none">
            <a:spAutoFit/>
          </a:bodyPr>
          <a:lstStyle/>
          <a:p>
            <a:pPr fontAlgn="base">
              <a:spcBef>
                <a:spcPct val="0"/>
              </a:spcBef>
              <a:spcAft>
                <a:spcPct val="0"/>
              </a:spcAft>
            </a:pPr>
            <a:r>
              <a:rPr lang="en-US" kern="0" dirty="0">
                <a:solidFill>
                  <a:prstClr val="white"/>
                </a:solidFill>
                <a:latin typeface="Arial" charset="0"/>
                <a:cs typeface="Arial" charset="0"/>
              </a:rPr>
              <a:t>www.nasdtec.net</a:t>
            </a:r>
          </a:p>
        </p:txBody>
      </p:sp>
      <p:sp>
        <p:nvSpPr>
          <p:cNvPr id="3" name="Title 2">
            <a:extLst>
              <a:ext uri="{FF2B5EF4-FFF2-40B4-BE49-F238E27FC236}">
                <a16:creationId xmlns:a16="http://schemas.microsoft.com/office/drawing/2014/main" id="{F9A9168C-30E6-B148-BD93-9660E22430AD}"/>
              </a:ext>
            </a:extLst>
          </p:cNvPr>
          <p:cNvSpPr>
            <a:spLocks noGrp="1"/>
          </p:cNvSpPr>
          <p:nvPr>
            <p:ph type="title"/>
          </p:nvPr>
        </p:nvSpPr>
        <p:spPr/>
        <p:txBody>
          <a:bodyPr/>
          <a:lstStyle/>
          <a:p>
            <a:r>
              <a:rPr lang="en-US" dirty="0"/>
              <a:t>NASDTEC LOGO 5</a:t>
            </a:r>
          </a:p>
        </p:txBody>
      </p:sp>
      <p:sp>
        <p:nvSpPr>
          <p:cNvPr id="18" name="Text Placeholder 16">
            <a:extLst>
              <a:ext uri="{FF2B5EF4-FFF2-40B4-BE49-F238E27FC236}">
                <a16:creationId xmlns:a16="http://schemas.microsoft.com/office/drawing/2014/main" id="{6EC26CB6-839B-4171-B197-8BD162F4359A}"/>
              </a:ext>
            </a:extLst>
          </p:cNvPr>
          <p:cNvSpPr txBox="1">
            <a:spLocks noGrp="1"/>
          </p:cNvSpPr>
          <p:nvPr>
            <p:ph idx="1"/>
          </p:nvPr>
        </p:nvSpPr>
        <p:spPr>
          <a:prstGeom prst="rect">
            <a:avLst/>
          </a:prstGeom>
          <a:noFill/>
        </p:spPr>
        <p:txBody>
          <a:bodyPr wrap="square" rtlCol="0">
            <a:spAutoFit/>
          </a:bodyPr>
          <a:lstStyle/>
          <a:p>
            <a:pPr marL="0" indent="0">
              <a:buNone/>
            </a:pPr>
            <a:r>
              <a:rPr lang="en-US" dirty="0"/>
              <a:t>For the spring of 2020, with school closures for COVID-19, is your jurisdiction  waiving edTPA requirements (if applicable)?</a:t>
            </a:r>
          </a:p>
          <a:p>
            <a:pPr marL="0" indent="0">
              <a:buNone/>
            </a:pPr>
            <a:r>
              <a:rPr lang="en-US" dirty="0"/>
              <a:t>5 / 11% -- Yes</a:t>
            </a:r>
          </a:p>
          <a:p>
            <a:pPr marL="0" indent="0">
              <a:buNone/>
            </a:pPr>
            <a:r>
              <a:rPr lang="en-US" dirty="0"/>
              <a:t>28 / 64% -- No</a:t>
            </a:r>
          </a:p>
          <a:p>
            <a:pPr marL="0" indent="0">
              <a:buNone/>
            </a:pPr>
            <a:endParaRPr lang="en-US" sz="2400" dirty="0"/>
          </a:p>
        </p:txBody>
      </p:sp>
    </p:spTree>
    <p:custDataLst>
      <p:tags r:id="rId1"/>
    </p:custDataLst>
    <p:extLst>
      <p:ext uri="{BB962C8B-B14F-4D97-AF65-F5344CB8AC3E}">
        <p14:creationId xmlns:p14="http://schemas.microsoft.com/office/powerpoint/2010/main" val="264854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1.9|1.9|2|1.9|2.2|2.4"/>
</p:tagLst>
</file>

<file path=ppt/tags/tag2.xml><?xml version="1.0" encoding="utf-8"?>
<p:tagLst xmlns:a="http://schemas.openxmlformats.org/drawingml/2006/main" xmlns:r="http://schemas.openxmlformats.org/officeDocument/2006/relationships" xmlns:p="http://schemas.openxmlformats.org/presentationml/2006/main">
  <p:tag name="TIMING" val="|3|1.9|1.9|2|1.9|2.2|2.4"/>
</p:tagLst>
</file>

<file path=ppt/tags/tag3.xml><?xml version="1.0" encoding="utf-8"?>
<p:tagLst xmlns:a="http://schemas.openxmlformats.org/drawingml/2006/main" xmlns:r="http://schemas.openxmlformats.org/officeDocument/2006/relationships" xmlns:p="http://schemas.openxmlformats.org/presentationml/2006/main">
  <p:tag name="TIMING" val="|3|1.9|1.9|2|1.9|2.2|2.4"/>
</p:tagLst>
</file>

<file path=ppt/tags/tag4.xml><?xml version="1.0" encoding="utf-8"?>
<p:tagLst xmlns:a="http://schemas.openxmlformats.org/drawingml/2006/main" xmlns:r="http://schemas.openxmlformats.org/officeDocument/2006/relationships" xmlns:p="http://schemas.openxmlformats.org/presentationml/2006/main">
  <p:tag name="TIMING" val="|3|1.9|1.9|2|1.9|2.2|2.4"/>
</p:tagLst>
</file>

<file path=ppt/tags/tag5.xml><?xml version="1.0" encoding="utf-8"?>
<p:tagLst xmlns:a="http://schemas.openxmlformats.org/drawingml/2006/main" xmlns:r="http://schemas.openxmlformats.org/officeDocument/2006/relationships" xmlns:p="http://schemas.openxmlformats.org/presentationml/2006/main">
  <p:tag name="TIMING" val="|3|1.9|1.9|2|1.9|2.2|2.4"/>
</p:tagLst>
</file>

<file path=ppt/tags/tag6.xml><?xml version="1.0" encoding="utf-8"?>
<p:tagLst xmlns:a="http://schemas.openxmlformats.org/drawingml/2006/main" xmlns:r="http://schemas.openxmlformats.org/officeDocument/2006/relationships" xmlns:p="http://schemas.openxmlformats.org/presentationml/2006/main">
  <p:tag name="TIMING" val="|3|1.9|1.9|2|1.9|2.2|2.4"/>
</p:tagLst>
</file>

<file path=ppt/theme/theme1.xml><?xml version="1.0" encoding="utf-8"?>
<a:theme xmlns:a="http://schemas.openxmlformats.org/drawingml/2006/main" name="CEEDA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C2E7F73-C744-B346-9F1F-D2EE0C4CED01}" vid="{33137D24-4E04-DE42-AFA5-94B23CFDEA05}"/>
    </a:ext>
  </a:extLst>
</a:theme>
</file>

<file path=ppt/theme/theme2.xml><?xml version="1.0" encoding="utf-8"?>
<a:theme xmlns:a="http://schemas.openxmlformats.org/drawingml/2006/main" name="1_CEEDA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C2E7F73-C744-B346-9F1F-D2EE0C4CED01}" vid="{3B3A005D-B6A4-8C48-ACE4-A1F19B0AF247}"/>
    </a:ext>
  </a:extLst>
</a:theme>
</file>

<file path=ppt/theme/theme3.xml><?xml version="1.0" encoding="utf-8"?>
<a:theme xmlns:a="http://schemas.openxmlformats.org/drawingml/2006/main" name="Basic w-source">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_PowerPoint_Template_031815 (002)  -  Read-Only" id="{3DB5A42E-87DC-4B09-B960-4EDCD7C6F5DD}" vid="{6907609E-1DB3-4660-BAF8-CCFD5D9208D9}"/>
    </a:ext>
  </a:extLst>
</a:theme>
</file>

<file path=ppt/theme/theme4.xml><?xml version="1.0" encoding="utf-8"?>
<a:theme xmlns:a="http://schemas.openxmlformats.org/drawingml/2006/main" name="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TL-CEEDAR-OSEP_PPT_Template_050615" id="{E90067B6-69C8-4591-856F-2D1F6B6350A8}" vid="{347F1059-CA01-4F91-8A57-41F201DEA2F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4694</TotalTime>
  <Words>494</Words>
  <Application>Microsoft Macintosh PowerPoint</Application>
  <PresentationFormat>Widescreen</PresentationFormat>
  <Paragraphs>58</Paragraphs>
  <Slides>13</Slides>
  <Notes>7</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13</vt:i4>
      </vt:variant>
    </vt:vector>
  </HeadingPairs>
  <TitlesOfParts>
    <vt:vector size="28" baseType="lpstr">
      <vt:lpstr>Arial</vt:lpstr>
      <vt:lpstr>Arial Narrow</vt:lpstr>
      <vt:lpstr>Calibri</vt:lpstr>
      <vt:lpstr>Courier New</vt:lpstr>
      <vt:lpstr>Franklin Gothic Book</vt:lpstr>
      <vt:lpstr>Franklin Gothic Demi</vt:lpstr>
      <vt:lpstr>FranklinGothic</vt:lpstr>
      <vt:lpstr>Gotham Bold</vt:lpstr>
      <vt:lpstr>Helvetica Neue</vt:lpstr>
      <vt:lpstr>Wingdings</vt:lpstr>
      <vt:lpstr>CEEDAR Theme</vt:lpstr>
      <vt:lpstr>1_CEEDAR Theme</vt:lpstr>
      <vt:lpstr>Basic w-source</vt:lpstr>
      <vt:lpstr>Divider Master</vt:lpstr>
      <vt:lpstr>Office Theme</vt:lpstr>
      <vt:lpstr>PowerPoint Presentation</vt:lpstr>
      <vt:lpstr>A Focus on the National Landscape on Credentialing Issues</vt:lpstr>
      <vt:lpstr>DISCLAIMER</vt:lpstr>
      <vt:lpstr>Presenters</vt:lpstr>
      <vt:lpstr>NASDTEC SURVEY 1</vt:lpstr>
      <vt:lpstr>NASDTEC SURVEY 2</vt:lpstr>
      <vt:lpstr>NASDTEC SURVEY 3</vt:lpstr>
      <vt:lpstr>NASDTEC LOGO 4</vt:lpstr>
      <vt:lpstr>NASDTEC LOGO 5</vt:lpstr>
      <vt:lpstr>NASDTEC LOGO 6</vt:lpstr>
      <vt:lpstr>Questions?</vt:lpstr>
      <vt:lpstr>Webinar Replay</vt:lpstr>
      <vt:lpstr>Upcoming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Seitz</dc:creator>
  <cp:lastModifiedBy>Seitz,Matthew E</cp:lastModifiedBy>
  <cp:revision>162</cp:revision>
  <cp:lastPrinted>2020-01-21T17:04:42Z</cp:lastPrinted>
  <dcterms:created xsi:type="dcterms:W3CDTF">2019-07-26T14:36:58Z</dcterms:created>
  <dcterms:modified xsi:type="dcterms:W3CDTF">2020-04-22T20:11:40Z</dcterms:modified>
</cp:coreProperties>
</file>