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1.xml" ContentType="application/vnd.openxmlformats-officedocument.drawingml.chart+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Lst>
  <p:notesMasterIdLst>
    <p:notesMasterId r:id="rId78"/>
  </p:notesMasterIdLst>
  <p:handoutMasterIdLst>
    <p:handoutMasterId r:id="rId79"/>
  </p:handoutMasterIdLst>
  <p:sldIdLst>
    <p:sldId id="340" r:id="rId4"/>
    <p:sldId id="341" r:id="rId5"/>
    <p:sldId id="339" r:id="rId6"/>
    <p:sldId id="338" r:id="rId7"/>
    <p:sldId id="327" r:id="rId8"/>
    <p:sldId id="328" r:id="rId9"/>
    <p:sldId id="374" r:id="rId10"/>
    <p:sldId id="332" r:id="rId11"/>
    <p:sldId id="370" r:id="rId12"/>
    <p:sldId id="333" r:id="rId13"/>
    <p:sldId id="334" r:id="rId14"/>
    <p:sldId id="373" r:id="rId15"/>
    <p:sldId id="371" r:id="rId16"/>
    <p:sldId id="372" r:id="rId17"/>
    <p:sldId id="336" r:id="rId18"/>
    <p:sldId id="337" r:id="rId19"/>
    <p:sldId id="375" r:id="rId20"/>
    <p:sldId id="345" r:id="rId21"/>
    <p:sldId id="346" r:id="rId22"/>
    <p:sldId id="347" r:id="rId23"/>
    <p:sldId id="348" r:id="rId24"/>
    <p:sldId id="349" r:id="rId25"/>
    <p:sldId id="350" r:id="rId26"/>
    <p:sldId id="351" r:id="rId27"/>
    <p:sldId id="352" r:id="rId28"/>
    <p:sldId id="353" r:id="rId29"/>
    <p:sldId id="354" r:id="rId30"/>
    <p:sldId id="355" r:id="rId31"/>
    <p:sldId id="356" r:id="rId32"/>
    <p:sldId id="357" r:id="rId33"/>
    <p:sldId id="358" r:id="rId34"/>
    <p:sldId id="359" r:id="rId35"/>
    <p:sldId id="360" r:id="rId36"/>
    <p:sldId id="361" r:id="rId37"/>
    <p:sldId id="362" r:id="rId38"/>
    <p:sldId id="363" r:id="rId39"/>
    <p:sldId id="364" r:id="rId40"/>
    <p:sldId id="365" r:id="rId41"/>
    <p:sldId id="366" r:id="rId42"/>
    <p:sldId id="367" r:id="rId43"/>
    <p:sldId id="369" r:id="rId44"/>
    <p:sldId id="343" r:id="rId45"/>
    <p:sldId id="303" r:id="rId46"/>
    <p:sldId id="290" r:id="rId47"/>
    <p:sldId id="263" r:id="rId48"/>
    <p:sldId id="262" r:id="rId49"/>
    <p:sldId id="321" r:id="rId50"/>
    <p:sldId id="261" r:id="rId51"/>
    <p:sldId id="271" r:id="rId52"/>
    <p:sldId id="272" r:id="rId53"/>
    <p:sldId id="270" r:id="rId54"/>
    <p:sldId id="273" r:id="rId55"/>
    <p:sldId id="320" r:id="rId56"/>
    <p:sldId id="319" r:id="rId57"/>
    <p:sldId id="274" r:id="rId58"/>
    <p:sldId id="299" r:id="rId59"/>
    <p:sldId id="304" r:id="rId60"/>
    <p:sldId id="301" r:id="rId61"/>
    <p:sldId id="300" r:id="rId62"/>
    <p:sldId id="305" r:id="rId63"/>
    <p:sldId id="322" r:id="rId64"/>
    <p:sldId id="306" r:id="rId65"/>
    <p:sldId id="307" r:id="rId66"/>
    <p:sldId id="308" r:id="rId67"/>
    <p:sldId id="317" r:id="rId68"/>
    <p:sldId id="316" r:id="rId69"/>
    <p:sldId id="309" r:id="rId70"/>
    <p:sldId id="315" r:id="rId71"/>
    <p:sldId id="310" r:id="rId72"/>
    <p:sldId id="314" r:id="rId73"/>
    <p:sldId id="311" r:id="rId74"/>
    <p:sldId id="313" r:id="rId75"/>
    <p:sldId id="312" r:id="rId76"/>
    <p:sldId id="344" r:id="rId77"/>
  </p:sldIdLst>
  <p:sldSz cx="8504238" cy="6675438"/>
  <p:notesSz cx="6858000" cy="9144000"/>
  <p:defaultTextStyle>
    <a:defPPr>
      <a:defRPr lang="en-US"/>
    </a:defPPr>
    <a:lvl1pPr marL="0" algn="l" defTabSz="433700" rtl="0" eaLnBrk="1" latinLnBrk="0" hangingPunct="1">
      <a:defRPr sz="1700" kern="1200">
        <a:solidFill>
          <a:schemeClr val="tx1"/>
        </a:solidFill>
        <a:latin typeface="+mn-lt"/>
        <a:ea typeface="+mn-ea"/>
        <a:cs typeface="+mn-cs"/>
      </a:defRPr>
    </a:lvl1pPr>
    <a:lvl2pPr marL="433700" algn="l" defTabSz="433700" rtl="0" eaLnBrk="1" latinLnBrk="0" hangingPunct="1">
      <a:defRPr sz="1700" kern="1200">
        <a:solidFill>
          <a:schemeClr val="tx1"/>
        </a:solidFill>
        <a:latin typeface="+mn-lt"/>
        <a:ea typeface="+mn-ea"/>
        <a:cs typeface="+mn-cs"/>
      </a:defRPr>
    </a:lvl2pPr>
    <a:lvl3pPr marL="867400" algn="l" defTabSz="433700" rtl="0" eaLnBrk="1" latinLnBrk="0" hangingPunct="1">
      <a:defRPr sz="1700" kern="1200">
        <a:solidFill>
          <a:schemeClr val="tx1"/>
        </a:solidFill>
        <a:latin typeface="+mn-lt"/>
        <a:ea typeface="+mn-ea"/>
        <a:cs typeface="+mn-cs"/>
      </a:defRPr>
    </a:lvl3pPr>
    <a:lvl4pPr marL="1301100" algn="l" defTabSz="433700" rtl="0" eaLnBrk="1" latinLnBrk="0" hangingPunct="1">
      <a:defRPr sz="1700" kern="1200">
        <a:solidFill>
          <a:schemeClr val="tx1"/>
        </a:solidFill>
        <a:latin typeface="+mn-lt"/>
        <a:ea typeface="+mn-ea"/>
        <a:cs typeface="+mn-cs"/>
      </a:defRPr>
    </a:lvl4pPr>
    <a:lvl5pPr marL="1734800" algn="l" defTabSz="433700" rtl="0" eaLnBrk="1" latinLnBrk="0" hangingPunct="1">
      <a:defRPr sz="1700" kern="1200">
        <a:solidFill>
          <a:schemeClr val="tx1"/>
        </a:solidFill>
        <a:latin typeface="+mn-lt"/>
        <a:ea typeface="+mn-ea"/>
        <a:cs typeface="+mn-cs"/>
      </a:defRPr>
    </a:lvl5pPr>
    <a:lvl6pPr marL="2168500" algn="l" defTabSz="433700" rtl="0" eaLnBrk="1" latinLnBrk="0" hangingPunct="1">
      <a:defRPr sz="1700" kern="1200">
        <a:solidFill>
          <a:schemeClr val="tx1"/>
        </a:solidFill>
        <a:latin typeface="+mn-lt"/>
        <a:ea typeface="+mn-ea"/>
        <a:cs typeface="+mn-cs"/>
      </a:defRPr>
    </a:lvl6pPr>
    <a:lvl7pPr marL="2602200" algn="l" defTabSz="433700" rtl="0" eaLnBrk="1" latinLnBrk="0" hangingPunct="1">
      <a:defRPr sz="1700" kern="1200">
        <a:solidFill>
          <a:schemeClr val="tx1"/>
        </a:solidFill>
        <a:latin typeface="+mn-lt"/>
        <a:ea typeface="+mn-ea"/>
        <a:cs typeface="+mn-cs"/>
      </a:defRPr>
    </a:lvl7pPr>
    <a:lvl8pPr marL="3035899" algn="l" defTabSz="433700" rtl="0" eaLnBrk="1" latinLnBrk="0" hangingPunct="1">
      <a:defRPr sz="1700" kern="1200">
        <a:solidFill>
          <a:schemeClr val="tx1"/>
        </a:solidFill>
        <a:latin typeface="+mn-lt"/>
        <a:ea typeface="+mn-ea"/>
        <a:cs typeface="+mn-cs"/>
      </a:defRPr>
    </a:lvl8pPr>
    <a:lvl9pPr marL="3469599" algn="l" defTabSz="433700"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3">
          <p15:clr>
            <a:srgbClr val="A4A3A4"/>
          </p15:clr>
        </p15:guide>
        <p15:guide id="2" pos="26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2947"/>
    <a:srgbClr val="D0D8E8"/>
    <a:srgbClr val="8D3C65"/>
    <a:srgbClr val="418806"/>
    <a:srgbClr val="D55500"/>
    <a:srgbClr val="41889C"/>
    <a:srgbClr val="970B10"/>
    <a:srgbClr val="780A0E"/>
    <a:srgbClr val="FACBA6"/>
    <a:srgbClr val="B7B0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9" autoAdjust="0"/>
    <p:restoredTop sz="71834" autoAdjust="0"/>
  </p:normalViewPr>
  <p:slideViewPr>
    <p:cSldViewPr snapToGrid="0" snapToObjects="1">
      <p:cViewPr varScale="1">
        <p:scale>
          <a:sx n="52" d="100"/>
          <a:sy n="52" d="100"/>
        </p:scale>
        <p:origin x="1626" y="66"/>
      </p:cViewPr>
      <p:guideLst>
        <p:guide orient="horz" pos="2103"/>
        <p:guide pos="2679"/>
      </p:guideLst>
    </p:cSldViewPr>
  </p:slideViewPr>
  <p:notesTextViewPr>
    <p:cViewPr>
      <p:scale>
        <a:sx n="100" d="100"/>
        <a:sy n="100" d="100"/>
      </p:scale>
      <p:origin x="0" y="0"/>
    </p:cViewPr>
  </p:notesTextViewPr>
  <p:sorterViewPr>
    <p:cViewPr>
      <p:scale>
        <a:sx n="150" d="100"/>
        <a:sy n="150" d="100"/>
      </p:scale>
      <p:origin x="0" y="2808"/>
    </p:cViewPr>
  </p:sorterViewPr>
  <p:notesViewPr>
    <p:cSldViewPr snapToGrid="0" snapToObjects="1">
      <p:cViewPr varScale="1">
        <p:scale>
          <a:sx n="70" d="100"/>
          <a:sy n="70" d="100"/>
        </p:scale>
        <p:origin x="-281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3000"/>
            </a:pPr>
            <a:endParaRPr lang="en-US" sz="2000" dirty="0">
              <a:solidFill>
                <a:srgbClr val="0D0D0D"/>
              </a:solidFill>
            </a:endParaRPr>
          </a:p>
        </c:rich>
      </c:tx>
      <c:layout>
        <c:manualLayout>
          <c:xMode val="edge"/>
          <c:yMode val="edge"/>
          <c:x val="0.15366002779064381"/>
          <c:y val="0"/>
        </c:manualLayout>
      </c:layout>
      <c:overlay val="0"/>
    </c:title>
    <c:autoTitleDeleted val="0"/>
    <c:plotArea>
      <c:layout/>
      <c:barChart>
        <c:barDir val="bar"/>
        <c:grouping val="clustered"/>
        <c:varyColors val="0"/>
        <c:ser>
          <c:idx val="0"/>
          <c:order val="0"/>
          <c:tx>
            <c:strRef>
              <c:f>Sheet1!$B$1</c:f>
              <c:strCache>
                <c:ptCount val="1"/>
                <c:pt idx="0">
                  <c:v>Effect Size</c:v>
                </c:pt>
              </c:strCache>
            </c:strRef>
          </c:tx>
          <c:spPr>
            <a:solidFill>
              <a:schemeClr val="bg2">
                <a:lumMod val="75000"/>
              </a:schemeClr>
            </a:solidFill>
          </c:spPr>
          <c:invertIfNegative val="0"/>
          <c:dLbls>
            <c:spPr>
              <a:noFill/>
              <a:ln>
                <a:noFill/>
              </a:ln>
              <a:effectLst/>
            </c:spPr>
            <c:txPr>
              <a:bodyPr/>
              <a:lstStyle/>
              <a:p>
                <a:pPr>
                  <a:defRPr sz="2200" b="1"/>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Sheet1!$A$2:$A$6</c:f>
              <c:strCache>
                <c:ptCount val="5"/>
                <c:pt idx="0">
                  <c:v>Ensuring an orderly and safe environment</c:v>
                </c:pt>
                <c:pt idx="1">
                  <c:v>Leading teacher learning and development</c:v>
                </c:pt>
                <c:pt idx="2">
                  <c:v>Ensuring quality teaching</c:v>
                </c:pt>
                <c:pt idx="3">
                  <c:v>Resourcing strategically</c:v>
                </c:pt>
                <c:pt idx="4">
                  <c:v>Establishing goals and expectations</c:v>
                </c:pt>
              </c:strCache>
            </c:strRef>
          </c:cat>
          <c:val>
            <c:numRef>
              <c:f>Sheet1!$B$2:$B$6</c:f>
              <c:numCache>
                <c:formatCode>General</c:formatCode>
                <c:ptCount val="5"/>
                <c:pt idx="0">
                  <c:v>0.27</c:v>
                </c:pt>
                <c:pt idx="1">
                  <c:v>0.84</c:v>
                </c:pt>
                <c:pt idx="2">
                  <c:v>0.42</c:v>
                </c:pt>
                <c:pt idx="3">
                  <c:v>0.31</c:v>
                </c:pt>
                <c:pt idx="4">
                  <c:v>0.42</c:v>
                </c:pt>
              </c:numCache>
            </c:numRef>
          </c:val>
          <c:extLst xmlns:c16r2="http://schemas.microsoft.com/office/drawing/2015/06/chart">
            <c:ext xmlns:c16="http://schemas.microsoft.com/office/drawing/2014/chart" uri="{C3380CC4-5D6E-409C-BE32-E72D297353CC}">
              <c16:uniqueId val="{00000000-3B3C-4EF8-9183-E6A7FFA3FDB2}"/>
            </c:ext>
          </c:extLst>
        </c:ser>
        <c:dLbls>
          <c:showLegendKey val="0"/>
          <c:showVal val="1"/>
          <c:showCatName val="0"/>
          <c:showSerName val="0"/>
          <c:showPercent val="0"/>
          <c:showBubbleSize val="0"/>
        </c:dLbls>
        <c:gapWidth val="150"/>
        <c:axId val="598645240"/>
        <c:axId val="598645632"/>
      </c:barChart>
      <c:catAx>
        <c:axId val="598645240"/>
        <c:scaling>
          <c:orientation val="minMax"/>
        </c:scaling>
        <c:delete val="0"/>
        <c:axPos val="l"/>
        <c:title>
          <c:tx>
            <c:rich>
              <a:bodyPr/>
              <a:lstStyle/>
              <a:p>
                <a:pPr>
                  <a:defRPr sz="2200"/>
                </a:pPr>
                <a:r>
                  <a:rPr lang="en-US" sz="2200" dirty="0"/>
                  <a:t>Leadership Dimension</a:t>
                </a:r>
              </a:p>
            </c:rich>
          </c:tx>
          <c:layout/>
          <c:overlay val="0"/>
        </c:title>
        <c:numFmt formatCode="General" sourceLinked="1"/>
        <c:majorTickMark val="out"/>
        <c:minorTickMark val="none"/>
        <c:tickLblPos val="nextTo"/>
        <c:txPr>
          <a:bodyPr/>
          <a:lstStyle/>
          <a:p>
            <a:pPr algn="r">
              <a:defRPr sz="2400"/>
            </a:pPr>
            <a:endParaRPr lang="en-US"/>
          </a:p>
        </c:txPr>
        <c:crossAx val="598645632"/>
        <c:crosses val="autoZero"/>
        <c:auto val="1"/>
        <c:lblAlgn val="ctr"/>
        <c:lblOffset val="100"/>
        <c:noMultiLvlLbl val="0"/>
      </c:catAx>
      <c:valAx>
        <c:axId val="598645632"/>
        <c:scaling>
          <c:orientation val="minMax"/>
        </c:scaling>
        <c:delete val="0"/>
        <c:axPos val="b"/>
        <c:majorGridlines/>
        <c:title>
          <c:tx>
            <c:rich>
              <a:bodyPr/>
              <a:lstStyle/>
              <a:p>
                <a:pPr>
                  <a:defRPr sz="2200"/>
                </a:pPr>
                <a:r>
                  <a:rPr lang="en-US" sz="2200" dirty="0"/>
                  <a:t>Effect Size</a:t>
                </a:r>
              </a:p>
            </c:rich>
          </c:tx>
          <c:layout/>
          <c:overlay val="0"/>
        </c:title>
        <c:numFmt formatCode="General" sourceLinked="1"/>
        <c:majorTickMark val="out"/>
        <c:minorTickMark val="none"/>
        <c:tickLblPos val="nextTo"/>
        <c:txPr>
          <a:bodyPr/>
          <a:lstStyle/>
          <a:p>
            <a:pPr>
              <a:defRPr b="1"/>
            </a:pPr>
            <a:endParaRPr lang="en-US"/>
          </a:p>
        </c:txPr>
        <c:crossAx val="598645240"/>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B51A54-56B2-5A40-935C-4D8418A0EC22}"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BD2994BB-96FD-E048-A5EC-B770082C1ED9}">
      <dgm:prSet phldrT="[Text]"/>
      <dgm:spPr>
        <a:solidFill>
          <a:srgbClr val="0070C0"/>
        </a:solidFill>
      </dgm:spPr>
      <dgm:t>
        <a:bodyPr/>
        <a:lstStyle/>
        <a:p>
          <a:r>
            <a:rPr lang="en-US" dirty="0"/>
            <a:t>Review our data</a:t>
          </a:r>
        </a:p>
      </dgm:t>
    </dgm:pt>
    <dgm:pt modelId="{301B2BF1-C876-294F-B4E9-7450EAA49DBE}" type="parTrans" cxnId="{CF3FF4D2-EF55-B540-B441-176998A67A01}">
      <dgm:prSet/>
      <dgm:spPr/>
      <dgm:t>
        <a:bodyPr/>
        <a:lstStyle/>
        <a:p>
          <a:endParaRPr lang="en-US"/>
        </a:p>
      </dgm:t>
    </dgm:pt>
    <dgm:pt modelId="{7F6D50F7-5840-EB46-983D-438DA16C2636}" type="sibTrans" cxnId="{CF3FF4D2-EF55-B540-B441-176998A67A01}">
      <dgm:prSet/>
      <dgm:spPr/>
      <dgm:t>
        <a:bodyPr/>
        <a:lstStyle/>
        <a:p>
          <a:endParaRPr lang="en-US"/>
        </a:p>
      </dgm:t>
    </dgm:pt>
    <dgm:pt modelId="{D6740B17-463D-D049-8423-1B38EA830905}">
      <dgm:prSet/>
      <dgm:spPr>
        <a:solidFill>
          <a:srgbClr val="0070C0"/>
        </a:solidFill>
      </dgm:spPr>
      <dgm:t>
        <a:bodyPr/>
        <a:lstStyle/>
        <a:p>
          <a:r>
            <a:rPr lang="en-US" dirty="0"/>
            <a:t>CEEDAR Resources</a:t>
          </a:r>
        </a:p>
      </dgm:t>
    </dgm:pt>
    <dgm:pt modelId="{666ACD02-9F72-3D4B-BF16-8792186CC0AC}" type="parTrans" cxnId="{E982E440-EBE9-8A49-801D-21988078F1BE}">
      <dgm:prSet/>
      <dgm:spPr/>
      <dgm:t>
        <a:bodyPr/>
        <a:lstStyle/>
        <a:p>
          <a:endParaRPr lang="en-US"/>
        </a:p>
      </dgm:t>
    </dgm:pt>
    <dgm:pt modelId="{7488F842-8175-A741-833C-2E1A1CC61C3D}" type="sibTrans" cxnId="{E982E440-EBE9-8A49-801D-21988078F1BE}">
      <dgm:prSet/>
      <dgm:spPr/>
      <dgm:t>
        <a:bodyPr/>
        <a:lstStyle/>
        <a:p>
          <a:endParaRPr lang="en-US"/>
        </a:p>
      </dgm:t>
    </dgm:pt>
    <dgm:pt modelId="{711A7A2C-8DBE-6643-8AE9-BD04DBB10833}">
      <dgm:prSet/>
      <dgm:spPr>
        <a:solidFill>
          <a:srgbClr val="0070C0"/>
        </a:solidFill>
      </dgm:spPr>
      <dgm:t>
        <a:bodyPr/>
        <a:lstStyle/>
        <a:p>
          <a:r>
            <a:rPr lang="en-US" dirty="0"/>
            <a:t>Talk to our own experts</a:t>
          </a:r>
        </a:p>
      </dgm:t>
    </dgm:pt>
    <dgm:pt modelId="{96398912-3969-4944-9A4A-6AF098FE2843}" type="parTrans" cxnId="{8785A19C-4D38-5448-89E4-CAF975D02321}">
      <dgm:prSet/>
      <dgm:spPr/>
      <dgm:t>
        <a:bodyPr/>
        <a:lstStyle/>
        <a:p>
          <a:endParaRPr lang="en-US"/>
        </a:p>
      </dgm:t>
    </dgm:pt>
    <dgm:pt modelId="{54A20231-2C5E-3B47-9623-8C66B31A2495}" type="sibTrans" cxnId="{8785A19C-4D38-5448-89E4-CAF975D02321}">
      <dgm:prSet/>
      <dgm:spPr/>
      <dgm:t>
        <a:bodyPr/>
        <a:lstStyle/>
        <a:p>
          <a:endParaRPr lang="en-US"/>
        </a:p>
      </dgm:t>
    </dgm:pt>
    <dgm:pt modelId="{3EF8E2C0-67A2-FB40-A0E3-1869C704C0E8}" type="pres">
      <dgm:prSet presAssocID="{16B51A54-56B2-5A40-935C-4D8418A0EC22}" presName="linear" presStyleCnt="0">
        <dgm:presLayoutVars>
          <dgm:dir/>
          <dgm:animLvl val="lvl"/>
          <dgm:resizeHandles val="exact"/>
        </dgm:presLayoutVars>
      </dgm:prSet>
      <dgm:spPr/>
      <dgm:t>
        <a:bodyPr/>
        <a:lstStyle/>
        <a:p>
          <a:endParaRPr lang="en-US"/>
        </a:p>
      </dgm:t>
    </dgm:pt>
    <dgm:pt modelId="{F8EAF054-9E94-1145-A0BB-C4745EE2F6A1}" type="pres">
      <dgm:prSet presAssocID="{BD2994BB-96FD-E048-A5EC-B770082C1ED9}" presName="parentLin" presStyleCnt="0"/>
      <dgm:spPr/>
    </dgm:pt>
    <dgm:pt modelId="{7F960C8C-18FB-694D-ACFE-B14A3386144F}" type="pres">
      <dgm:prSet presAssocID="{BD2994BB-96FD-E048-A5EC-B770082C1ED9}" presName="parentLeftMargin" presStyleLbl="node1" presStyleIdx="0" presStyleCnt="3"/>
      <dgm:spPr/>
      <dgm:t>
        <a:bodyPr/>
        <a:lstStyle/>
        <a:p>
          <a:endParaRPr lang="en-US"/>
        </a:p>
      </dgm:t>
    </dgm:pt>
    <dgm:pt modelId="{ED9C80B4-2123-2E44-B767-5BB79C744EB8}" type="pres">
      <dgm:prSet presAssocID="{BD2994BB-96FD-E048-A5EC-B770082C1ED9}" presName="parentText" presStyleLbl="node1" presStyleIdx="0" presStyleCnt="3" custLinFactX="-24977" custLinFactNeighborX="-100000" custLinFactNeighborY="7646">
        <dgm:presLayoutVars>
          <dgm:chMax val="0"/>
          <dgm:bulletEnabled val="1"/>
        </dgm:presLayoutVars>
      </dgm:prSet>
      <dgm:spPr/>
      <dgm:t>
        <a:bodyPr/>
        <a:lstStyle/>
        <a:p>
          <a:endParaRPr lang="en-US"/>
        </a:p>
      </dgm:t>
    </dgm:pt>
    <dgm:pt modelId="{E97A13CA-D36B-0F46-A9A9-0B3CE65BD97C}" type="pres">
      <dgm:prSet presAssocID="{BD2994BB-96FD-E048-A5EC-B770082C1ED9}" presName="negativeSpace" presStyleCnt="0"/>
      <dgm:spPr/>
    </dgm:pt>
    <dgm:pt modelId="{93E40486-1874-7041-BD4F-F614D7CC00B6}" type="pres">
      <dgm:prSet presAssocID="{BD2994BB-96FD-E048-A5EC-B770082C1ED9}" presName="childText" presStyleLbl="conFgAcc1" presStyleIdx="0" presStyleCnt="3">
        <dgm:presLayoutVars>
          <dgm:bulletEnabled val="1"/>
        </dgm:presLayoutVars>
      </dgm:prSet>
      <dgm:spPr>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dgm:spPr>
    </dgm:pt>
    <dgm:pt modelId="{CA6D03D5-906F-4443-B762-A9124EC6F991}" type="pres">
      <dgm:prSet presAssocID="{7F6D50F7-5840-EB46-983D-438DA16C2636}" presName="spaceBetweenRectangles" presStyleCnt="0"/>
      <dgm:spPr/>
    </dgm:pt>
    <dgm:pt modelId="{6C05FD72-01CA-844F-8F12-3242DF9ADCB7}" type="pres">
      <dgm:prSet presAssocID="{711A7A2C-8DBE-6643-8AE9-BD04DBB10833}" presName="parentLin" presStyleCnt="0"/>
      <dgm:spPr/>
    </dgm:pt>
    <dgm:pt modelId="{3BEAB496-395F-9049-8644-93AF95047158}" type="pres">
      <dgm:prSet presAssocID="{711A7A2C-8DBE-6643-8AE9-BD04DBB10833}" presName="parentLeftMargin" presStyleLbl="node1" presStyleIdx="0" presStyleCnt="3"/>
      <dgm:spPr/>
      <dgm:t>
        <a:bodyPr/>
        <a:lstStyle/>
        <a:p>
          <a:endParaRPr lang="en-US"/>
        </a:p>
      </dgm:t>
    </dgm:pt>
    <dgm:pt modelId="{21802E20-3B0C-C749-8B20-79A54BE19BB6}" type="pres">
      <dgm:prSet presAssocID="{711A7A2C-8DBE-6643-8AE9-BD04DBB10833}" presName="parentText" presStyleLbl="node1" presStyleIdx="1" presStyleCnt="3">
        <dgm:presLayoutVars>
          <dgm:chMax val="0"/>
          <dgm:bulletEnabled val="1"/>
        </dgm:presLayoutVars>
      </dgm:prSet>
      <dgm:spPr/>
      <dgm:t>
        <a:bodyPr/>
        <a:lstStyle/>
        <a:p>
          <a:endParaRPr lang="en-US"/>
        </a:p>
      </dgm:t>
    </dgm:pt>
    <dgm:pt modelId="{6EFE2FDB-E949-1B41-9016-A13E5EF35D51}" type="pres">
      <dgm:prSet presAssocID="{711A7A2C-8DBE-6643-8AE9-BD04DBB10833}" presName="negativeSpace" presStyleCnt="0"/>
      <dgm:spPr/>
    </dgm:pt>
    <dgm:pt modelId="{7E8A9E69-22B8-7C43-B17F-6D0F38CB9FB9}" type="pres">
      <dgm:prSet presAssocID="{711A7A2C-8DBE-6643-8AE9-BD04DBB10833}" presName="childText" presStyleLbl="conFgAcc1" presStyleIdx="1" presStyleCnt="3">
        <dgm:presLayoutVars>
          <dgm:bulletEnabled val="1"/>
        </dgm:presLayoutVars>
      </dgm:prSet>
      <dgm:spPr>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dgm:spPr>
    </dgm:pt>
    <dgm:pt modelId="{8B8290C1-8237-DA48-85CB-E304DABFE3FB}" type="pres">
      <dgm:prSet presAssocID="{54A20231-2C5E-3B47-9623-8C66B31A2495}" presName="spaceBetweenRectangles" presStyleCnt="0"/>
      <dgm:spPr/>
    </dgm:pt>
    <dgm:pt modelId="{6482CF7C-B8DD-9F4F-A1C1-5E2A5ACF5ABB}" type="pres">
      <dgm:prSet presAssocID="{D6740B17-463D-D049-8423-1B38EA830905}" presName="parentLin" presStyleCnt="0"/>
      <dgm:spPr/>
    </dgm:pt>
    <dgm:pt modelId="{B338E677-AA38-7042-BE6C-93DCA2FD272B}" type="pres">
      <dgm:prSet presAssocID="{D6740B17-463D-D049-8423-1B38EA830905}" presName="parentLeftMargin" presStyleLbl="node1" presStyleIdx="1" presStyleCnt="3"/>
      <dgm:spPr/>
      <dgm:t>
        <a:bodyPr/>
        <a:lstStyle/>
        <a:p>
          <a:endParaRPr lang="en-US"/>
        </a:p>
      </dgm:t>
    </dgm:pt>
    <dgm:pt modelId="{6DC469DF-D44C-4D4D-8F8C-7FF014FBA088}" type="pres">
      <dgm:prSet presAssocID="{D6740B17-463D-D049-8423-1B38EA830905}" presName="parentText" presStyleLbl="node1" presStyleIdx="2" presStyleCnt="3">
        <dgm:presLayoutVars>
          <dgm:chMax val="0"/>
          <dgm:bulletEnabled val="1"/>
        </dgm:presLayoutVars>
      </dgm:prSet>
      <dgm:spPr/>
      <dgm:t>
        <a:bodyPr/>
        <a:lstStyle/>
        <a:p>
          <a:endParaRPr lang="en-US"/>
        </a:p>
      </dgm:t>
    </dgm:pt>
    <dgm:pt modelId="{257CC10D-1D16-6F4E-8EAD-DBC3BD241388}" type="pres">
      <dgm:prSet presAssocID="{D6740B17-463D-D049-8423-1B38EA830905}" presName="negativeSpace" presStyleCnt="0"/>
      <dgm:spPr/>
    </dgm:pt>
    <dgm:pt modelId="{D7702911-27D3-F94A-95AF-8BE244E8DF06}" type="pres">
      <dgm:prSet presAssocID="{D6740B17-463D-D049-8423-1B38EA830905}" presName="childText" presStyleLbl="conFgAcc1" presStyleIdx="2" presStyleCnt="3">
        <dgm:presLayoutVars>
          <dgm:bulletEnabled val="1"/>
        </dgm:presLayoutVars>
      </dgm:prSet>
      <dgm:spPr>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dgm:spPr>
    </dgm:pt>
  </dgm:ptLst>
  <dgm:cxnLst>
    <dgm:cxn modelId="{48162966-579F-4144-B0DE-294BB0097002}" type="presOf" srcId="{711A7A2C-8DBE-6643-8AE9-BD04DBB10833}" destId="{3BEAB496-395F-9049-8644-93AF95047158}" srcOrd="0" destOrd="0" presId="urn:microsoft.com/office/officeart/2005/8/layout/list1"/>
    <dgm:cxn modelId="{47BE07B0-0E79-4917-94EB-BB2775EEC03D}" type="presOf" srcId="{16B51A54-56B2-5A40-935C-4D8418A0EC22}" destId="{3EF8E2C0-67A2-FB40-A0E3-1869C704C0E8}" srcOrd="0" destOrd="0" presId="urn:microsoft.com/office/officeart/2005/8/layout/list1"/>
    <dgm:cxn modelId="{BF554D94-70EA-499B-9C90-B459B06048CF}" type="presOf" srcId="{D6740B17-463D-D049-8423-1B38EA830905}" destId="{B338E677-AA38-7042-BE6C-93DCA2FD272B}" srcOrd="0" destOrd="0" presId="urn:microsoft.com/office/officeart/2005/8/layout/list1"/>
    <dgm:cxn modelId="{8785A19C-4D38-5448-89E4-CAF975D02321}" srcId="{16B51A54-56B2-5A40-935C-4D8418A0EC22}" destId="{711A7A2C-8DBE-6643-8AE9-BD04DBB10833}" srcOrd="1" destOrd="0" parTransId="{96398912-3969-4944-9A4A-6AF098FE2843}" sibTransId="{54A20231-2C5E-3B47-9623-8C66B31A2495}"/>
    <dgm:cxn modelId="{8E86FDB5-81DF-4316-BB1F-CDB5B96D5B1F}" type="presOf" srcId="{BD2994BB-96FD-E048-A5EC-B770082C1ED9}" destId="{7F960C8C-18FB-694D-ACFE-B14A3386144F}" srcOrd="0" destOrd="0" presId="urn:microsoft.com/office/officeart/2005/8/layout/list1"/>
    <dgm:cxn modelId="{E982E440-EBE9-8A49-801D-21988078F1BE}" srcId="{16B51A54-56B2-5A40-935C-4D8418A0EC22}" destId="{D6740B17-463D-D049-8423-1B38EA830905}" srcOrd="2" destOrd="0" parTransId="{666ACD02-9F72-3D4B-BF16-8792186CC0AC}" sibTransId="{7488F842-8175-A741-833C-2E1A1CC61C3D}"/>
    <dgm:cxn modelId="{FE86E4DA-77EB-4D24-9178-8383BFB11D86}" type="presOf" srcId="{BD2994BB-96FD-E048-A5EC-B770082C1ED9}" destId="{ED9C80B4-2123-2E44-B767-5BB79C744EB8}" srcOrd="1" destOrd="0" presId="urn:microsoft.com/office/officeart/2005/8/layout/list1"/>
    <dgm:cxn modelId="{605AC367-5C0D-41D2-A262-2008D312ED11}" type="presOf" srcId="{D6740B17-463D-D049-8423-1B38EA830905}" destId="{6DC469DF-D44C-4D4D-8F8C-7FF014FBA088}" srcOrd="1" destOrd="0" presId="urn:microsoft.com/office/officeart/2005/8/layout/list1"/>
    <dgm:cxn modelId="{CF3FF4D2-EF55-B540-B441-176998A67A01}" srcId="{16B51A54-56B2-5A40-935C-4D8418A0EC22}" destId="{BD2994BB-96FD-E048-A5EC-B770082C1ED9}" srcOrd="0" destOrd="0" parTransId="{301B2BF1-C876-294F-B4E9-7450EAA49DBE}" sibTransId="{7F6D50F7-5840-EB46-983D-438DA16C2636}"/>
    <dgm:cxn modelId="{FC3D4563-1731-49AF-BD21-81819C2FFE32}" type="presOf" srcId="{711A7A2C-8DBE-6643-8AE9-BD04DBB10833}" destId="{21802E20-3B0C-C749-8B20-79A54BE19BB6}" srcOrd="1" destOrd="0" presId="urn:microsoft.com/office/officeart/2005/8/layout/list1"/>
    <dgm:cxn modelId="{62288B2D-264E-4641-B52B-0158579F2408}" type="presParOf" srcId="{3EF8E2C0-67A2-FB40-A0E3-1869C704C0E8}" destId="{F8EAF054-9E94-1145-A0BB-C4745EE2F6A1}" srcOrd="0" destOrd="0" presId="urn:microsoft.com/office/officeart/2005/8/layout/list1"/>
    <dgm:cxn modelId="{AEBEE57C-0B82-4FEE-B19F-98DC30543E6F}" type="presParOf" srcId="{F8EAF054-9E94-1145-A0BB-C4745EE2F6A1}" destId="{7F960C8C-18FB-694D-ACFE-B14A3386144F}" srcOrd="0" destOrd="0" presId="urn:microsoft.com/office/officeart/2005/8/layout/list1"/>
    <dgm:cxn modelId="{B01616A2-82D2-4C05-A6E0-2D54EE74EDF6}" type="presParOf" srcId="{F8EAF054-9E94-1145-A0BB-C4745EE2F6A1}" destId="{ED9C80B4-2123-2E44-B767-5BB79C744EB8}" srcOrd="1" destOrd="0" presId="urn:microsoft.com/office/officeart/2005/8/layout/list1"/>
    <dgm:cxn modelId="{4077D54F-5FBF-41EA-AE3F-3BE367C933B5}" type="presParOf" srcId="{3EF8E2C0-67A2-FB40-A0E3-1869C704C0E8}" destId="{E97A13CA-D36B-0F46-A9A9-0B3CE65BD97C}" srcOrd="1" destOrd="0" presId="urn:microsoft.com/office/officeart/2005/8/layout/list1"/>
    <dgm:cxn modelId="{3609BCE0-1FE3-4A7A-8728-17CDB448EB3C}" type="presParOf" srcId="{3EF8E2C0-67A2-FB40-A0E3-1869C704C0E8}" destId="{93E40486-1874-7041-BD4F-F614D7CC00B6}" srcOrd="2" destOrd="0" presId="urn:microsoft.com/office/officeart/2005/8/layout/list1"/>
    <dgm:cxn modelId="{03644529-1A62-47EE-A3B8-F27140F061BA}" type="presParOf" srcId="{3EF8E2C0-67A2-FB40-A0E3-1869C704C0E8}" destId="{CA6D03D5-906F-4443-B762-A9124EC6F991}" srcOrd="3" destOrd="0" presId="urn:microsoft.com/office/officeart/2005/8/layout/list1"/>
    <dgm:cxn modelId="{DEE2E340-886D-440E-8C69-AADB010D96F4}" type="presParOf" srcId="{3EF8E2C0-67A2-FB40-A0E3-1869C704C0E8}" destId="{6C05FD72-01CA-844F-8F12-3242DF9ADCB7}" srcOrd="4" destOrd="0" presId="urn:microsoft.com/office/officeart/2005/8/layout/list1"/>
    <dgm:cxn modelId="{24918006-99B1-41F0-B225-EFD73486D1C1}" type="presParOf" srcId="{6C05FD72-01CA-844F-8F12-3242DF9ADCB7}" destId="{3BEAB496-395F-9049-8644-93AF95047158}" srcOrd="0" destOrd="0" presId="urn:microsoft.com/office/officeart/2005/8/layout/list1"/>
    <dgm:cxn modelId="{F8AC4EC9-21E1-4C4B-92C7-EC4EFE7AF184}" type="presParOf" srcId="{6C05FD72-01CA-844F-8F12-3242DF9ADCB7}" destId="{21802E20-3B0C-C749-8B20-79A54BE19BB6}" srcOrd="1" destOrd="0" presId="urn:microsoft.com/office/officeart/2005/8/layout/list1"/>
    <dgm:cxn modelId="{BDF159BE-49B1-4F7D-97B1-731B2825D75F}" type="presParOf" srcId="{3EF8E2C0-67A2-FB40-A0E3-1869C704C0E8}" destId="{6EFE2FDB-E949-1B41-9016-A13E5EF35D51}" srcOrd="5" destOrd="0" presId="urn:microsoft.com/office/officeart/2005/8/layout/list1"/>
    <dgm:cxn modelId="{607DE32A-6F6E-41DB-AF2E-A3D3919FC12A}" type="presParOf" srcId="{3EF8E2C0-67A2-FB40-A0E3-1869C704C0E8}" destId="{7E8A9E69-22B8-7C43-B17F-6D0F38CB9FB9}" srcOrd="6" destOrd="0" presId="urn:microsoft.com/office/officeart/2005/8/layout/list1"/>
    <dgm:cxn modelId="{6D12E714-3BC1-453C-87E7-D871B8534F3F}" type="presParOf" srcId="{3EF8E2C0-67A2-FB40-A0E3-1869C704C0E8}" destId="{8B8290C1-8237-DA48-85CB-E304DABFE3FB}" srcOrd="7" destOrd="0" presId="urn:microsoft.com/office/officeart/2005/8/layout/list1"/>
    <dgm:cxn modelId="{C0BA1383-CA49-4970-81CF-88B9ECE7377B}" type="presParOf" srcId="{3EF8E2C0-67A2-FB40-A0E3-1869C704C0E8}" destId="{6482CF7C-B8DD-9F4F-A1C1-5E2A5ACF5ABB}" srcOrd="8" destOrd="0" presId="urn:microsoft.com/office/officeart/2005/8/layout/list1"/>
    <dgm:cxn modelId="{EC563BAA-315A-4594-8557-F9599DB26883}" type="presParOf" srcId="{6482CF7C-B8DD-9F4F-A1C1-5E2A5ACF5ABB}" destId="{B338E677-AA38-7042-BE6C-93DCA2FD272B}" srcOrd="0" destOrd="0" presId="urn:microsoft.com/office/officeart/2005/8/layout/list1"/>
    <dgm:cxn modelId="{D7F87631-F819-446A-A606-6A8281F6410E}" type="presParOf" srcId="{6482CF7C-B8DD-9F4F-A1C1-5E2A5ACF5ABB}" destId="{6DC469DF-D44C-4D4D-8F8C-7FF014FBA088}" srcOrd="1" destOrd="0" presId="urn:microsoft.com/office/officeart/2005/8/layout/list1"/>
    <dgm:cxn modelId="{9F94010B-EB69-4C20-9A80-9FF21BF205BA}" type="presParOf" srcId="{3EF8E2C0-67A2-FB40-A0E3-1869C704C0E8}" destId="{257CC10D-1D16-6F4E-8EAD-DBC3BD241388}" srcOrd="9" destOrd="0" presId="urn:microsoft.com/office/officeart/2005/8/layout/list1"/>
    <dgm:cxn modelId="{7683EC8B-346F-4AC7-A19F-A9D6C49FD57C}" type="presParOf" srcId="{3EF8E2C0-67A2-FB40-A0E3-1869C704C0E8}" destId="{D7702911-27D3-F94A-95AF-8BE244E8DF06}"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C3BDDC-1B0F-4E40-AB4C-6E7C7553CEB4}"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ADE706DF-BF57-5041-BBD1-565CF6FFF48C}">
      <dgm:prSet phldrT="[Text]"/>
      <dgm:spPr>
        <a:solidFill>
          <a:srgbClr val="0070C0"/>
        </a:solidFill>
      </dgm:spPr>
      <dgm:t>
        <a:bodyPr/>
        <a:lstStyle/>
        <a:p>
          <a:r>
            <a:rPr lang="en-US" dirty="0"/>
            <a:t>Share the work</a:t>
          </a:r>
        </a:p>
      </dgm:t>
    </dgm:pt>
    <dgm:pt modelId="{C4E6B800-C1B3-604E-B8AB-2D2E8B3E52CC}" type="parTrans" cxnId="{B43EC883-9931-B34E-8D28-081B34651CEF}">
      <dgm:prSet/>
      <dgm:spPr/>
      <dgm:t>
        <a:bodyPr/>
        <a:lstStyle/>
        <a:p>
          <a:endParaRPr lang="en-US"/>
        </a:p>
      </dgm:t>
    </dgm:pt>
    <dgm:pt modelId="{15545A43-97B4-3246-A6BC-7FCACD1FED13}" type="sibTrans" cxnId="{B43EC883-9931-B34E-8D28-081B34651CEF}">
      <dgm:prSet/>
      <dgm:spPr/>
      <dgm:t>
        <a:bodyPr/>
        <a:lstStyle/>
        <a:p>
          <a:endParaRPr lang="en-US"/>
        </a:p>
      </dgm:t>
    </dgm:pt>
    <dgm:pt modelId="{4D7D4894-0DF6-9842-95C4-C636CCCBE43C}">
      <dgm:prSet phldrT="[Text]"/>
      <dgm:spPr>
        <a:solidFill>
          <a:srgbClr val="0070C0"/>
        </a:solidFill>
      </dgm:spPr>
      <dgm:t>
        <a:bodyPr/>
        <a:lstStyle/>
        <a:p>
          <a:r>
            <a:rPr lang="en-US" dirty="0"/>
            <a:t>Mentor others</a:t>
          </a:r>
        </a:p>
      </dgm:t>
    </dgm:pt>
    <dgm:pt modelId="{8DEBB077-B157-734A-BE68-EF04690A55ED}" type="parTrans" cxnId="{7BBE7103-E842-2D46-A1A5-0FDF9F0A5243}">
      <dgm:prSet/>
      <dgm:spPr/>
      <dgm:t>
        <a:bodyPr/>
        <a:lstStyle/>
        <a:p>
          <a:endParaRPr lang="en-US"/>
        </a:p>
      </dgm:t>
    </dgm:pt>
    <dgm:pt modelId="{E402A518-AA38-3340-AFA6-A4F6AE6034F7}" type="sibTrans" cxnId="{7BBE7103-E842-2D46-A1A5-0FDF9F0A5243}">
      <dgm:prSet/>
      <dgm:spPr/>
      <dgm:t>
        <a:bodyPr/>
        <a:lstStyle/>
        <a:p>
          <a:endParaRPr lang="en-US"/>
        </a:p>
      </dgm:t>
    </dgm:pt>
    <dgm:pt modelId="{53558C5E-74DF-D74B-AA75-8CDBC9627139}">
      <dgm:prSet phldrT="[Text]"/>
      <dgm:spPr>
        <a:solidFill>
          <a:srgbClr val="0070C0"/>
        </a:solidFill>
      </dgm:spPr>
      <dgm:t>
        <a:bodyPr/>
        <a:lstStyle/>
        <a:p>
          <a:r>
            <a:rPr lang="en-US" dirty="0"/>
            <a:t>Continue the work</a:t>
          </a:r>
        </a:p>
      </dgm:t>
    </dgm:pt>
    <dgm:pt modelId="{DCDB9F56-A52E-0C42-AE9F-8D7F8B30ACE7}" type="parTrans" cxnId="{953D4040-6285-2748-8318-853C2E96DD49}">
      <dgm:prSet/>
      <dgm:spPr/>
      <dgm:t>
        <a:bodyPr/>
        <a:lstStyle/>
        <a:p>
          <a:endParaRPr lang="en-US"/>
        </a:p>
      </dgm:t>
    </dgm:pt>
    <dgm:pt modelId="{61F7DA78-EF24-C444-8DC4-F4D7BEF63D36}" type="sibTrans" cxnId="{953D4040-6285-2748-8318-853C2E96DD49}">
      <dgm:prSet/>
      <dgm:spPr/>
      <dgm:t>
        <a:bodyPr/>
        <a:lstStyle/>
        <a:p>
          <a:endParaRPr lang="en-US"/>
        </a:p>
      </dgm:t>
    </dgm:pt>
    <dgm:pt modelId="{844BA841-2D78-D749-AD18-74E501827C44}" type="pres">
      <dgm:prSet presAssocID="{93C3BDDC-1B0F-4E40-AB4C-6E7C7553CEB4}" presName="linear" presStyleCnt="0">
        <dgm:presLayoutVars>
          <dgm:dir/>
          <dgm:animLvl val="lvl"/>
          <dgm:resizeHandles val="exact"/>
        </dgm:presLayoutVars>
      </dgm:prSet>
      <dgm:spPr/>
      <dgm:t>
        <a:bodyPr/>
        <a:lstStyle/>
        <a:p>
          <a:endParaRPr lang="en-US"/>
        </a:p>
      </dgm:t>
    </dgm:pt>
    <dgm:pt modelId="{5B0CCE8E-1A36-E349-A004-D9E74EDE6488}" type="pres">
      <dgm:prSet presAssocID="{ADE706DF-BF57-5041-BBD1-565CF6FFF48C}" presName="parentLin" presStyleCnt="0"/>
      <dgm:spPr/>
    </dgm:pt>
    <dgm:pt modelId="{AF05AB03-446C-BB4E-8748-5DDC3711F5F0}" type="pres">
      <dgm:prSet presAssocID="{ADE706DF-BF57-5041-BBD1-565CF6FFF48C}" presName="parentLeftMargin" presStyleLbl="node1" presStyleIdx="0" presStyleCnt="3"/>
      <dgm:spPr/>
      <dgm:t>
        <a:bodyPr/>
        <a:lstStyle/>
        <a:p>
          <a:endParaRPr lang="en-US"/>
        </a:p>
      </dgm:t>
    </dgm:pt>
    <dgm:pt modelId="{367A348A-81CF-5C46-9D32-D10FC8C9F5B3}" type="pres">
      <dgm:prSet presAssocID="{ADE706DF-BF57-5041-BBD1-565CF6FFF48C}" presName="parentText" presStyleLbl="node1" presStyleIdx="0" presStyleCnt="3" custScaleX="107302" custScaleY="57376" custLinFactNeighborX="-50134" custLinFactNeighborY="10914">
        <dgm:presLayoutVars>
          <dgm:chMax val="0"/>
          <dgm:bulletEnabled val="1"/>
        </dgm:presLayoutVars>
      </dgm:prSet>
      <dgm:spPr/>
      <dgm:t>
        <a:bodyPr/>
        <a:lstStyle/>
        <a:p>
          <a:endParaRPr lang="en-US"/>
        </a:p>
      </dgm:t>
    </dgm:pt>
    <dgm:pt modelId="{87EEEC78-7634-1B4D-A5B2-7D0EFDC6AEC0}" type="pres">
      <dgm:prSet presAssocID="{ADE706DF-BF57-5041-BBD1-565CF6FFF48C}" presName="negativeSpace" presStyleCnt="0"/>
      <dgm:spPr/>
    </dgm:pt>
    <dgm:pt modelId="{1F928DD8-0FD7-1D4A-9576-24F72206492D}" type="pres">
      <dgm:prSet presAssocID="{ADE706DF-BF57-5041-BBD1-565CF6FFF48C}" presName="childText" presStyleLbl="conFgAcc1" presStyleIdx="0" presStyleCnt="3" custLinFactNeighborX="7926" custLinFactNeighborY="-91177">
        <dgm:presLayoutVars>
          <dgm:bulletEnabled val="1"/>
        </dgm:presLayoutVars>
      </dgm:prSet>
      <dgm:spPr>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dgm:spPr>
    </dgm:pt>
    <dgm:pt modelId="{6C80EA09-8AC8-FF4B-A89B-9AFAF473E924}" type="pres">
      <dgm:prSet presAssocID="{15545A43-97B4-3246-A6BC-7FCACD1FED13}" presName="spaceBetweenRectangles" presStyleCnt="0"/>
      <dgm:spPr/>
    </dgm:pt>
    <dgm:pt modelId="{9B44F27C-052B-0447-BB79-B5CF07BC43C5}" type="pres">
      <dgm:prSet presAssocID="{4D7D4894-0DF6-9842-95C4-C636CCCBE43C}" presName="parentLin" presStyleCnt="0"/>
      <dgm:spPr/>
    </dgm:pt>
    <dgm:pt modelId="{1811A96E-DAA9-174C-A1D1-E568F4D6A133}" type="pres">
      <dgm:prSet presAssocID="{4D7D4894-0DF6-9842-95C4-C636CCCBE43C}" presName="parentLeftMargin" presStyleLbl="node1" presStyleIdx="0" presStyleCnt="3"/>
      <dgm:spPr/>
      <dgm:t>
        <a:bodyPr/>
        <a:lstStyle/>
        <a:p>
          <a:endParaRPr lang="en-US"/>
        </a:p>
      </dgm:t>
    </dgm:pt>
    <dgm:pt modelId="{7168B06C-200A-3843-A901-49C5B0D7E46F}" type="pres">
      <dgm:prSet presAssocID="{4D7D4894-0DF6-9842-95C4-C636CCCBE43C}" presName="parentText" presStyleLbl="node1" presStyleIdx="1" presStyleCnt="3" custScaleX="110954" custScaleY="66666" custLinFactNeighborX="-100000" custLinFactNeighborY="23424">
        <dgm:presLayoutVars>
          <dgm:chMax val="0"/>
          <dgm:bulletEnabled val="1"/>
        </dgm:presLayoutVars>
      </dgm:prSet>
      <dgm:spPr/>
      <dgm:t>
        <a:bodyPr/>
        <a:lstStyle/>
        <a:p>
          <a:endParaRPr lang="en-US"/>
        </a:p>
      </dgm:t>
    </dgm:pt>
    <dgm:pt modelId="{2A2BA147-C937-BF49-883B-82A894AC22EC}" type="pres">
      <dgm:prSet presAssocID="{4D7D4894-0DF6-9842-95C4-C636CCCBE43C}" presName="negativeSpace" presStyleCnt="0"/>
      <dgm:spPr/>
    </dgm:pt>
    <dgm:pt modelId="{8B6D741A-B557-C24D-86A6-B580C453D9F1}" type="pres">
      <dgm:prSet presAssocID="{4D7D4894-0DF6-9842-95C4-C636CCCBE43C}" presName="childText" presStyleLbl="conFgAcc1" presStyleIdx="1" presStyleCnt="3">
        <dgm:presLayoutVars>
          <dgm:bulletEnabled val="1"/>
        </dgm:presLayoutVars>
      </dgm:prSet>
      <dgm:spPr>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dgm:spPr>
    </dgm:pt>
    <dgm:pt modelId="{6940E677-9DCE-744B-A760-78A84BAF20E8}" type="pres">
      <dgm:prSet presAssocID="{E402A518-AA38-3340-AFA6-A4F6AE6034F7}" presName="spaceBetweenRectangles" presStyleCnt="0"/>
      <dgm:spPr/>
    </dgm:pt>
    <dgm:pt modelId="{0833F745-87A9-F949-939D-75EA7079A38A}" type="pres">
      <dgm:prSet presAssocID="{53558C5E-74DF-D74B-AA75-8CDBC9627139}" presName="parentLin" presStyleCnt="0"/>
      <dgm:spPr/>
    </dgm:pt>
    <dgm:pt modelId="{295E33D2-62C1-0444-B355-0B23D3BD2D9E}" type="pres">
      <dgm:prSet presAssocID="{53558C5E-74DF-D74B-AA75-8CDBC9627139}" presName="parentLeftMargin" presStyleLbl="node1" presStyleIdx="1" presStyleCnt="3"/>
      <dgm:spPr/>
      <dgm:t>
        <a:bodyPr/>
        <a:lstStyle/>
        <a:p>
          <a:endParaRPr lang="en-US"/>
        </a:p>
      </dgm:t>
    </dgm:pt>
    <dgm:pt modelId="{41308186-BE2F-9148-93BD-B44F9E97E090}" type="pres">
      <dgm:prSet presAssocID="{53558C5E-74DF-D74B-AA75-8CDBC9627139}" presName="parentText" presStyleLbl="node1" presStyleIdx="2" presStyleCnt="3" custScaleX="110935" custScaleY="71225" custLinFactNeighborX="-100000" custLinFactNeighborY="15369">
        <dgm:presLayoutVars>
          <dgm:chMax val="0"/>
          <dgm:bulletEnabled val="1"/>
        </dgm:presLayoutVars>
      </dgm:prSet>
      <dgm:spPr/>
      <dgm:t>
        <a:bodyPr/>
        <a:lstStyle/>
        <a:p>
          <a:endParaRPr lang="en-US"/>
        </a:p>
      </dgm:t>
    </dgm:pt>
    <dgm:pt modelId="{7DB8DBC3-C16B-E143-A3D0-9E3E38C0F1A5}" type="pres">
      <dgm:prSet presAssocID="{53558C5E-74DF-D74B-AA75-8CDBC9627139}" presName="negativeSpace" presStyleCnt="0"/>
      <dgm:spPr/>
    </dgm:pt>
    <dgm:pt modelId="{33855E3F-A0C2-4B40-965E-847BCB6B83F0}" type="pres">
      <dgm:prSet presAssocID="{53558C5E-74DF-D74B-AA75-8CDBC9627139}" presName="childText" presStyleLbl="conFgAcc1" presStyleIdx="2" presStyleCnt="3" custLinFactNeighborY="16084">
        <dgm:presLayoutVars>
          <dgm:bulletEnabled val="1"/>
        </dgm:presLayoutVars>
      </dgm:prSet>
      <dgm:spPr>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dgm:spPr>
    </dgm:pt>
  </dgm:ptLst>
  <dgm:cxnLst>
    <dgm:cxn modelId="{B43EC883-9931-B34E-8D28-081B34651CEF}" srcId="{93C3BDDC-1B0F-4E40-AB4C-6E7C7553CEB4}" destId="{ADE706DF-BF57-5041-BBD1-565CF6FFF48C}" srcOrd="0" destOrd="0" parTransId="{C4E6B800-C1B3-604E-B8AB-2D2E8B3E52CC}" sibTransId="{15545A43-97B4-3246-A6BC-7FCACD1FED13}"/>
    <dgm:cxn modelId="{F08F2383-4DCF-4ED0-937D-BE62A4FBA561}" type="presOf" srcId="{4D7D4894-0DF6-9842-95C4-C636CCCBE43C}" destId="{7168B06C-200A-3843-A901-49C5B0D7E46F}" srcOrd="1" destOrd="0" presId="urn:microsoft.com/office/officeart/2005/8/layout/list1"/>
    <dgm:cxn modelId="{AB3F329C-0B98-42F5-9A33-5B5F93324FC9}" type="presOf" srcId="{93C3BDDC-1B0F-4E40-AB4C-6E7C7553CEB4}" destId="{844BA841-2D78-D749-AD18-74E501827C44}" srcOrd="0" destOrd="0" presId="urn:microsoft.com/office/officeart/2005/8/layout/list1"/>
    <dgm:cxn modelId="{798F467E-3023-4F7A-A911-4320CE731908}" type="presOf" srcId="{ADE706DF-BF57-5041-BBD1-565CF6FFF48C}" destId="{AF05AB03-446C-BB4E-8748-5DDC3711F5F0}" srcOrd="0" destOrd="0" presId="urn:microsoft.com/office/officeart/2005/8/layout/list1"/>
    <dgm:cxn modelId="{953D4040-6285-2748-8318-853C2E96DD49}" srcId="{93C3BDDC-1B0F-4E40-AB4C-6E7C7553CEB4}" destId="{53558C5E-74DF-D74B-AA75-8CDBC9627139}" srcOrd="2" destOrd="0" parTransId="{DCDB9F56-A52E-0C42-AE9F-8D7F8B30ACE7}" sibTransId="{61F7DA78-EF24-C444-8DC4-F4D7BEF63D36}"/>
    <dgm:cxn modelId="{6127F7C0-8601-4836-A384-BFD6B57A100E}" type="presOf" srcId="{53558C5E-74DF-D74B-AA75-8CDBC9627139}" destId="{41308186-BE2F-9148-93BD-B44F9E97E090}" srcOrd="1" destOrd="0" presId="urn:microsoft.com/office/officeart/2005/8/layout/list1"/>
    <dgm:cxn modelId="{7BBE7103-E842-2D46-A1A5-0FDF9F0A5243}" srcId="{93C3BDDC-1B0F-4E40-AB4C-6E7C7553CEB4}" destId="{4D7D4894-0DF6-9842-95C4-C636CCCBE43C}" srcOrd="1" destOrd="0" parTransId="{8DEBB077-B157-734A-BE68-EF04690A55ED}" sibTransId="{E402A518-AA38-3340-AFA6-A4F6AE6034F7}"/>
    <dgm:cxn modelId="{A4C604D2-1E1E-4E98-A95E-D74B32AC9D52}" type="presOf" srcId="{53558C5E-74DF-D74B-AA75-8CDBC9627139}" destId="{295E33D2-62C1-0444-B355-0B23D3BD2D9E}" srcOrd="0" destOrd="0" presId="urn:microsoft.com/office/officeart/2005/8/layout/list1"/>
    <dgm:cxn modelId="{97421F08-B928-4CB9-9A13-76D0423E85A1}" type="presOf" srcId="{4D7D4894-0DF6-9842-95C4-C636CCCBE43C}" destId="{1811A96E-DAA9-174C-A1D1-E568F4D6A133}" srcOrd="0" destOrd="0" presId="urn:microsoft.com/office/officeart/2005/8/layout/list1"/>
    <dgm:cxn modelId="{1A5ED3D0-5E83-4A65-B59B-17AA21184A82}" type="presOf" srcId="{ADE706DF-BF57-5041-BBD1-565CF6FFF48C}" destId="{367A348A-81CF-5C46-9D32-D10FC8C9F5B3}" srcOrd="1" destOrd="0" presId="urn:microsoft.com/office/officeart/2005/8/layout/list1"/>
    <dgm:cxn modelId="{8C75A8CB-AB2C-4D75-8373-269D9BB57039}" type="presParOf" srcId="{844BA841-2D78-D749-AD18-74E501827C44}" destId="{5B0CCE8E-1A36-E349-A004-D9E74EDE6488}" srcOrd="0" destOrd="0" presId="urn:microsoft.com/office/officeart/2005/8/layout/list1"/>
    <dgm:cxn modelId="{9AB1CE46-9BD7-41CD-951C-FD4609AD1BD1}" type="presParOf" srcId="{5B0CCE8E-1A36-E349-A004-D9E74EDE6488}" destId="{AF05AB03-446C-BB4E-8748-5DDC3711F5F0}" srcOrd="0" destOrd="0" presId="urn:microsoft.com/office/officeart/2005/8/layout/list1"/>
    <dgm:cxn modelId="{D1AFC28A-30FB-4F4E-8BB3-871760F49C70}" type="presParOf" srcId="{5B0CCE8E-1A36-E349-A004-D9E74EDE6488}" destId="{367A348A-81CF-5C46-9D32-D10FC8C9F5B3}" srcOrd="1" destOrd="0" presId="urn:microsoft.com/office/officeart/2005/8/layout/list1"/>
    <dgm:cxn modelId="{93A7DBA6-8D5D-42FF-B951-641213E7F25B}" type="presParOf" srcId="{844BA841-2D78-D749-AD18-74E501827C44}" destId="{87EEEC78-7634-1B4D-A5B2-7D0EFDC6AEC0}" srcOrd="1" destOrd="0" presId="urn:microsoft.com/office/officeart/2005/8/layout/list1"/>
    <dgm:cxn modelId="{2A28540F-B1E5-4C55-BAFC-49D8F6EEDAFB}" type="presParOf" srcId="{844BA841-2D78-D749-AD18-74E501827C44}" destId="{1F928DD8-0FD7-1D4A-9576-24F72206492D}" srcOrd="2" destOrd="0" presId="urn:microsoft.com/office/officeart/2005/8/layout/list1"/>
    <dgm:cxn modelId="{FE3E8005-D667-4669-9D82-9FA2CF7E623B}" type="presParOf" srcId="{844BA841-2D78-D749-AD18-74E501827C44}" destId="{6C80EA09-8AC8-FF4B-A89B-9AFAF473E924}" srcOrd="3" destOrd="0" presId="urn:microsoft.com/office/officeart/2005/8/layout/list1"/>
    <dgm:cxn modelId="{83623D50-0CC0-49B6-9DB2-4478D3193A9D}" type="presParOf" srcId="{844BA841-2D78-D749-AD18-74E501827C44}" destId="{9B44F27C-052B-0447-BB79-B5CF07BC43C5}" srcOrd="4" destOrd="0" presId="urn:microsoft.com/office/officeart/2005/8/layout/list1"/>
    <dgm:cxn modelId="{617C4D67-60E4-4887-BD08-F0988014C151}" type="presParOf" srcId="{9B44F27C-052B-0447-BB79-B5CF07BC43C5}" destId="{1811A96E-DAA9-174C-A1D1-E568F4D6A133}" srcOrd="0" destOrd="0" presId="urn:microsoft.com/office/officeart/2005/8/layout/list1"/>
    <dgm:cxn modelId="{766C157C-207C-407D-8D4E-06C3D30743B0}" type="presParOf" srcId="{9B44F27C-052B-0447-BB79-B5CF07BC43C5}" destId="{7168B06C-200A-3843-A901-49C5B0D7E46F}" srcOrd="1" destOrd="0" presId="urn:microsoft.com/office/officeart/2005/8/layout/list1"/>
    <dgm:cxn modelId="{A2A5F070-DC5A-47B5-A35F-31ACB4E45BAA}" type="presParOf" srcId="{844BA841-2D78-D749-AD18-74E501827C44}" destId="{2A2BA147-C937-BF49-883B-82A894AC22EC}" srcOrd="5" destOrd="0" presId="urn:microsoft.com/office/officeart/2005/8/layout/list1"/>
    <dgm:cxn modelId="{3D88A0B5-4753-4744-BFBB-A018197C04F1}" type="presParOf" srcId="{844BA841-2D78-D749-AD18-74E501827C44}" destId="{8B6D741A-B557-C24D-86A6-B580C453D9F1}" srcOrd="6" destOrd="0" presId="urn:microsoft.com/office/officeart/2005/8/layout/list1"/>
    <dgm:cxn modelId="{EE73D821-CA0A-49E4-BE61-C6C1F05A0477}" type="presParOf" srcId="{844BA841-2D78-D749-AD18-74E501827C44}" destId="{6940E677-9DCE-744B-A760-78A84BAF20E8}" srcOrd="7" destOrd="0" presId="urn:microsoft.com/office/officeart/2005/8/layout/list1"/>
    <dgm:cxn modelId="{086CAC3B-E819-4650-A298-EFD8DB10ACCC}" type="presParOf" srcId="{844BA841-2D78-D749-AD18-74E501827C44}" destId="{0833F745-87A9-F949-939D-75EA7079A38A}" srcOrd="8" destOrd="0" presId="urn:microsoft.com/office/officeart/2005/8/layout/list1"/>
    <dgm:cxn modelId="{CCF954C2-9282-43AF-8E8D-35F089BE7217}" type="presParOf" srcId="{0833F745-87A9-F949-939D-75EA7079A38A}" destId="{295E33D2-62C1-0444-B355-0B23D3BD2D9E}" srcOrd="0" destOrd="0" presId="urn:microsoft.com/office/officeart/2005/8/layout/list1"/>
    <dgm:cxn modelId="{54935BB2-13A6-49BD-9FDF-705769C1EF1C}" type="presParOf" srcId="{0833F745-87A9-F949-939D-75EA7079A38A}" destId="{41308186-BE2F-9148-93BD-B44F9E97E090}" srcOrd="1" destOrd="0" presId="urn:microsoft.com/office/officeart/2005/8/layout/list1"/>
    <dgm:cxn modelId="{3F66AC04-DEBA-469B-93E0-AE8A9C1EE34D}" type="presParOf" srcId="{844BA841-2D78-D749-AD18-74E501827C44}" destId="{7DB8DBC3-C16B-E143-A3D0-9E3E38C0F1A5}" srcOrd="9" destOrd="0" presId="urn:microsoft.com/office/officeart/2005/8/layout/list1"/>
    <dgm:cxn modelId="{6E960CF3-4D42-4295-8A4A-99283E0CE0C3}" type="presParOf" srcId="{844BA841-2D78-D749-AD18-74E501827C44}" destId="{33855E3F-A0C2-4B40-965E-847BCB6B83F0}" srcOrd="10"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BE5E0A-CF2C-B34E-A080-E08020B146A9}"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E3319E96-0ABD-2547-9CB1-F640BF1A2B84}">
      <dgm:prSet phldrT="[Text]"/>
      <dgm:spPr>
        <a:solidFill>
          <a:srgbClr val="0070C0"/>
        </a:solidFill>
      </dgm:spPr>
      <dgm:t>
        <a:bodyPr/>
        <a:lstStyle/>
        <a:p>
          <a:r>
            <a:rPr lang="en-US" dirty="0"/>
            <a:t>Talk to stakeholders</a:t>
          </a:r>
        </a:p>
      </dgm:t>
    </dgm:pt>
    <dgm:pt modelId="{99ED9657-A81C-F341-8B8C-426A27771734}" type="parTrans" cxnId="{E5D20778-ECFA-294B-9DF9-7D6EE25E9AAC}">
      <dgm:prSet/>
      <dgm:spPr/>
      <dgm:t>
        <a:bodyPr/>
        <a:lstStyle/>
        <a:p>
          <a:endParaRPr lang="en-US"/>
        </a:p>
      </dgm:t>
    </dgm:pt>
    <dgm:pt modelId="{1F29EDE0-CEBE-B641-B84F-96474D42F2C6}" type="sibTrans" cxnId="{E5D20778-ECFA-294B-9DF9-7D6EE25E9AAC}">
      <dgm:prSet/>
      <dgm:spPr/>
      <dgm:t>
        <a:bodyPr/>
        <a:lstStyle/>
        <a:p>
          <a:endParaRPr lang="en-US"/>
        </a:p>
      </dgm:t>
    </dgm:pt>
    <dgm:pt modelId="{73946540-23B8-1E47-A9A5-E0B16731C1EC}">
      <dgm:prSet phldrT="[Text]"/>
      <dgm:spPr>
        <a:solidFill>
          <a:srgbClr val="0070C0"/>
        </a:solidFill>
      </dgm:spPr>
      <dgm:t>
        <a:bodyPr/>
        <a:lstStyle/>
        <a:p>
          <a:r>
            <a:rPr lang="en-US" dirty="0"/>
            <a:t>Review course syllabi</a:t>
          </a:r>
        </a:p>
      </dgm:t>
    </dgm:pt>
    <dgm:pt modelId="{ECD9A704-9860-E040-8C3E-9A5EDDC91579}" type="parTrans" cxnId="{BC874317-1D24-B047-B727-E0FC3FCAA556}">
      <dgm:prSet/>
      <dgm:spPr/>
      <dgm:t>
        <a:bodyPr/>
        <a:lstStyle/>
        <a:p>
          <a:endParaRPr lang="en-US"/>
        </a:p>
      </dgm:t>
    </dgm:pt>
    <dgm:pt modelId="{1EA5AF45-7A2A-614F-B05D-C7832E0A6B6E}" type="sibTrans" cxnId="{BC874317-1D24-B047-B727-E0FC3FCAA556}">
      <dgm:prSet/>
      <dgm:spPr/>
      <dgm:t>
        <a:bodyPr/>
        <a:lstStyle/>
        <a:p>
          <a:endParaRPr lang="en-US"/>
        </a:p>
      </dgm:t>
    </dgm:pt>
    <dgm:pt modelId="{6D3088AD-82BF-1B47-AD42-FBC97E37058B}">
      <dgm:prSet phldrT="[Text]"/>
      <dgm:spPr>
        <a:solidFill>
          <a:srgbClr val="0070C0"/>
        </a:solidFill>
      </dgm:spPr>
      <dgm:t>
        <a:bodyPr/>
        <a:lstStyle/>
        <a:p>
          <a:r>
            <a:rPr lang="en-US" dirty="0"/>
            <a:t>Revise programs</a:t>
          </a:r>
        </a:p>
      </dgm:t>
    </dgm:pt>
    <dgm:pt modelId="{5BCAB11C-69A8-5D4B-9C49-7E607637CA92}" type="parTrans" cxnId="{7DF4826A-05AE-1843-8604-D5C2480644A0}">
      <dgm:prSet/>
      <dgm:spPr/>
      <dgm:t>
        <a:bodyPr/>
        <a:lstStyle/>
        <a:p>
          <a:endParaRPr lang="en-US"/>
        </a:p>
      </dgm:t>
    </dgm:pt>
    <dgm:pt modelId="{526BC4F7-9C2A-0743-AF90-51C620F95B8C}" type="sibTrans" cxnId="{7DF4826A-05AE-1843-8604-D5C2480644A0}">
      <dgm:prSet/>
      <dgm:spPr/>
      <dgm:t>
        <a:bodyPr/>
        <a:lstStyle/>
        <a:p>
          <a:endParaRPr lang="en-US"/>
        </a:p>
      </dgm:t>
    </dgm:pt>
    <dgm:pt modelId="{7684FEB4-2DE8-2E4C-8ACD-13C9F9E3E66C}" type="pres">
      <dgm:prSet presAssocID="{46BE5E0A-CF2C-B34E-A080-E08020B146A9}" presName="linear" presStyleCnt="0">
        <dgm:presLayoutVars>
          <dgm:dir/>
          <dgm:animLvl val="lvl"/>
          <dgm:resizeHandles val="exact"/>
        </dgm:presLayoutVars>
      </dgm:prSet>
      <dgm:spPr/>
      <dgm:t>
        <a:bodyPr/>
        <a:lstStyle/>
        <a:p>
          <a:endParaRPr lang="en-US"/>
        </a:p>
      </dgm:t>
    </dgm:pt>
    <dgm:pt modelId="{7AB68C06-8AE4-BE45-BFE4-3176C6003D73}" type="pres">
      <dgm:prSet presAssocID="{E3319E96-0ABD-2547-9CB1-F640BF1A2B84}" presName="parentLin" presStyleCnt="0"/>
      <dgm:spPr/>
    </dgm:pt>
    <dgm:pt modelId="{0DDEAA39-7BB9-9D4F-9BC6-CF4878AC80DF}" type="pres">
      <dgm:prSet presAssocID="{E3319E96-0ABD-2547-9CB1-F640BF1A2B84}" presName="parentLeftMargin" presStyleLbl="node1" presStyleIdx="0" presStyleCnt="3"/>
      <dgm:spPr/>
      <dgm:t>
        <a:bodyPr/>
        <a:lstStyle/>
        <a:p>
          <a:endParaRPr lang="en-US"/>
        </a:p>
      </dgm:t>
    </dgm:pt>
    <dgm:pt modelId="{1352E974-36EB-8047-94BE-FAF2049118D6}" type="pres">
      <dgm:prSet presAssocID="{E3319E96-0ABD-2547-9CB1-F640BF1A2B84}" presName="parentText" presStyleLbl="node1" presStyleIdx="0" presStyleCnt="3" custScaleX="101094" custScaleY="92592" custLinFactNeighborX="-7655" custLinFactNeighborY="-11312">
        <dgm:presLayoutVars>
          <dgm:chMax val="0"/>
          <dgm:bulletEnabled val="1"/>
        </dgm:presLayoutVars>
      </dgm:prSet>
      <dgm:spPr/>
      <dgm:t>
        <a:bodyPr/>
        <a:lstStyle/>
        <a:p>
          <a:endParaRPr lang="en-US"/>
        </a:p>
      </dgm:t>
    </dgm:pt>
    <dgm:pt modelId="{27E83EF0-58BF-AB42-B546-A25EAEE4128B}" type="pres">
      <dgm:prSet presAssocID="{E3319E96-0ABD-2547-9CB1-F640BF1A2B84}" presName="negativeSpace" presStyleCnt="0"/>
      <dgm:spPr/>
    </dgm:pt>
    <dgm:pt modelId="{4F14DA6B-D117-AC49-89DF-C33AB584EDE4}" type="pres">
      <dgm:prSet presAssocID="{E3319E96-0ABD-2547-9CB1-F640BF1A2B84}" presName="childText" presStyleLbl="conFgAcc1" presStyleIdx="0" presStyleCnt="3" custLinFactY="-100000" custLinFactNeighborY="-121950">
        <dgm:presLayoutVars>
          <dgm:bulletEnabled val="1"/>
        </dgm:presLayoutVars>
      </dgm:prSet>
      <dgm:spPr>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dgm:spPr>
    </dgm:pt>
    <dgm:pt modelId="{F9D4DE4A-3A0C-084C-B3C0-16D2DC303677}" type="pres">
      <dgm:prSet presAssocID="{1F29EDE0-CEBE-B641-B84F-96474D42F2C6}" presName="spaceBetweenRectangles" presStyleCnt="0"/>
      <dgm:spPr/>
    </dgm:pt>
    <dgm:pt modelId="{72BD9134-ACEA-5A47-891C-3A68D65B798B}" type="pres">
      <dgm:prSet presAssocID="{73946540-23B8-1E47-A9A5-E0B16731C1EC}" presName="parentLin" presStyleCnt="0"/>
      <dgm:spPr/>
    </dgm:pt>
    <dgm:pt modelId="{87958D05-5726-1944-91C9-EC32222286DF}" type="pres">
      <dgm:prSet presAssocID="{73946540-23B8-1E47-A9A5-E0B16731C1EC}" presName="parentLeftMargin" presStyleLbl="node1" presStyleIdx="0" presStyleCnt="3"/>
      <dgm:spPr/>
      <dgm:t>
        <a:bodyPr/>
        <a:lstStyle/>
        <a:p>
          <a:endParaRPr lang="en-US"/>
        </a:p>
      </dgm:t>
    </dgm:pt>
    <dgm:pt modelId="{DF7ABD6A-32A0-1C44-99E2-600904D141E0}" type="pres">
      <dgm:prSet presAssocID="{73946540-23B8-1E47-A9A5-E0B16731C1EC}" presName="parentText" presStyleLbl="node1" presStyleIdx="1" presStyleCnt="3" custLinFactNeighborX="7660" custLinFactNeighborY="16457">
        <dgm:presLayoutVars>
          <dgm:chMax val="0"/>
          <dgm:bulletEnabled val="1"/>
        </dgm:presLayoutVars>
      </dgm:prSet>
      <dgm:spPr/>
      <dgm:t>
        <a:bodyPr/>
        <a:lstStyle/>
        <a:p>
          <a:endParaRPr lang="en-US"/>
        </a:p>
      </dgm:t>
    </dgm:pt>
    <dgm:pt modelId="{29175B3F-16BC-2143-BB78-325973BE6261}" type="pres">
      <dgm:prSet presAssocID="{73946540-23B8-1E47-A9A5-E0B16731C1EC}" presName="negativeSpace" presStyleCnt="0"/>
      <dgm:spPr/>
    </dgm:pt>
    <dgm:pt modelId="{F80D8F4E-8580-0640-BED6-94C10250866B}" type="pres">
      <dgm:prSet presAssocID="{73946540-23B8-1E47-A9A5-E0B16731C1EC}" presName="childText" presStyleLbl="conFgAcc1" presStyleIdx="1" presStyleCnt="3">
        <dgm:presLayoutVars>
          <dgm:bulletEnabled val="1"/>
        </dgm:presLayoutVars>
      </dgm:prSet>
      <dgm:spPr>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dgm:spPr>
    </dgm:pt>
    <dgm:pt modelId="{EEC5ABB6-0224-DA4A-80EB-34C64E86F26D}" type="pres">
      <dgm:prSet presAssocID="{1EA5AF45-7A2A-614F-B05D-C7832E0A6B6E}" presName="spaceBetweenRectangles" presStyleCnt="0"/>
      <dgm:spPr/>
    </dgm:pt>
    <dgm:pt modelId="{ECA9BAC0-7702-EE44-AEFB-2992CA88ED20}" type="pres">
      <dgm:prSet presAssocID="{6D3088AD-82BF-1B47-AD42-FBC97E37058B}" presName="parentLin" presStyleCnt="0"/>
      <dgm:spPr/>
    </dgm:pt>
    <dgm:pt modelId="{120A68B1-8A0D-704C-B7E2-A7F23755AFE9}" type="pres">
      <dgm:prSet presAssocID="{6D3088AD-82BF-1B47-AD42-FBC97E37058B}" presName="parentLeftMargin" presStyleLbl="node1" presStyleIdx="1" presStyleCnt="3"/>
      <dgm:spPr/>
      <dgm:t>
        <a:bodyPr/>
        <a:lstStyle/>
        <a:p>
          <a:endParaRPr lang="en-US"/>
        </a:p>
      </dgm:t>
    </dgm:pt>
    <dgm:pt modelId="{3A81D8A6-703A-2343-9A34-C9CB32FA568B}" type="pres">
      <dgm:prSet presAssocID="{6D3088AD-82BF-1B47-AD42-FBC97E37058B}" presName="parentText" presStyleLbl="node1" presStyleIdx="2" presStyleCnt="3" custLinFactNeighborX="7660" custLinFactNeighborY="16955">
        <dgm:presLayoutVars>
          <dgm:chMax val="0"/>
          <dgm:bulletEnabled val="1"/>
        </dgm:presLayoutVars>
      </dgm:prSet>
      <dgm:spPr/>
      <dgm:t>
        <a:bodyPr/>
        <a:lstStyle/>
        <a:p>
          <a:endParaRPr lang="en-US"/>
        </a:p>
      </dgm:t>
    </dgm:pt>
    <dgm:pt modelId="{CD0DEEED-F23C-1140-900F-CD2449337D91}" type="pres">
      <dgm:prSet presAssocID="{6D3088AD-82BF-1B47-AD42-FBC97E37058B}" presName="negativeSpace" presStyleCnt="0"/>
      <dgm:spPr/>
    </dgm:pt>
    <dgm:pt modelId="{85BE96E7-F4AB-3E40-8C6A-F8E0CE082977}" type="pres">
      <dgm:prSet presAssocID="{6D3088AD-82BF-1B47-AD42-FBC97E37058B}" presName="childText" presStyleLbl="conFgAcc1" presStyleIdx="2" presStyleCnt="3" custLinFactNeighborX="113" custLinFactNeighborY="46014">
        <dgm:presLayoutVars>
          <dgm:bulletEnabled val="1"/>
        </dgm:presLayoutVars>
      </dgm:prSet>
      <dgm:spPr>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dgm:spPr>
    </dgm:pt>
  </dgm:ptLst>
  <dgm:cxnLst>
    <dgm:cxn modelId="{428CA905-CC4C-40C7-B3C4-72FA240B954C}" type="presOf" srcId="{73946540-23B8-1E47-A9A5-E0B16731C1EC}" destId="{87958D05-5726-1944-91C9-EC32222286DF}" srcOrd="0" destOrd="0" presId="urn:microsoft.com/office/officeart/2005/8/layout/list1"/>
    <dgm:cxn modelId="{BC874317-1D24-B047-B727-E0FC3FCAA556}" srcId="{46BE5E0A-CF2C-B34E-A080-E08020B146A9}" destId="{73946540-23B8-1E47-A9A5-E0B16731C1EC}" srcOrd="1" destOrd="0" parTransId="{ECD9A704-9860-E040-8C3E-9A5EDDC91579}" sibTransId="{1EA5AF45-7A2A-614F-B05D-C7832E0A6B6E}"/>
    <dgm:cxn modelId="{47B187D9-F850-4D7C-B287-F90077BE40B5}" type="presOf" srcId="{E3319E96-0ABD-2547-9CB1-F640BF1A2B84}" destId="{1352E974-36EB-8047-94BE-FAF2049118D6}" srcOrd="1" destOrd="0" presId="urn:microsoft.com/office/officeart/2005/8/layout/list1"/>
    <dgm:cxn modelId="{E5D20778-ECFA-294B-9DF9-7D6EE25E9AAC}" srcId="{46BE5E0A-CF2C-B34E-A080-E08020B146A9}" destId="{E3319E96-0ABD-2547-9CB1-F640BF1A2B84}" srcOrd="0" destOrd="0" parTransId="{99ED9657-A81C-F341-8B8C-426A27771734}" sibTransId="{1F29EDE0-CEBE-B641-B84F-96474D42F2C6}"/>
    <dgm:cxn modelId="{EB751F1E-415D-4D72-9138-C3A49B563D01}" type="presOf" srcId="{E3319E96-0ABD-2547-9CB1-F640BF1A2B84}" destId="{0DDEAA39-7BB9-9D4F-9BC6-CF4878AC80DF}" srcOrd="0" destOrd="0" presId="urn:microsoft.com/office/officeart/2005/8/layout/list1"/>
    <dgm:cxn modelId="{D2C6A1C8-E424-4566-98E5-C366F559AD35}" type="presOf" srcId="{6D3088AD-82BF-1B47-AD42-FBC97E37058B}" destId="{120A68B1-8A0D-704C-B7E2-A7F23755AFE9}" srcOrd="0" destOrd="0" presId="urn:microsoft.com/office/officeart/2005/8/layout/list1"/>
    <dgm:cxn modelId="{885579F3-DAA7-4CAF-B336-FA5AF2C532A3}" type="presOf" srcId="{46BE5E0A-CF2C-B34E-A080-E08020B146A9}" destId="{7684FEB4-2DE8-2E4C-8ACD-13C9F9E3E66C}" srcOrd="0" destOrd="0" presId="urn:microsoft.com/office/officeart/2005/8/layout/list1"/>
    <dgm:cxn modelId="{5C780FE7-AACB-455C-9D3C-28F170CAFB46}" type="presOf" srcId="{73946540-23B8-1E47-A9A5-E0B16731C1EC}" destId="{DF7ABD6A-32A0-1C44-99E2-600904D141E0}" srcOrd="1" destOrd="0" presId="urn:microsoft.com/office/officeart/2005/8/layout/list1"/>
    <dgm:cxn modelId="{91E7B470-56E0-4493-B6E9-83988F128427}" type="presOf" srcId="{6D3088AD-82BF-1B47-AD42-FBC97E37058B}" destId="{3A81D8A6-703A-2343-9A34-C9CB32FA568B}" srcOrd="1" destOrd="0" presId="urn:microsoft.com/office/officeart/2005/8/layout/list1"/>
    <dgm:cxn modelId="{7DF4826A-05AE-1843-8604-D5C2480644A0}" srcId="{46BE5E0A-CF2C-B34E-A080-E08020B146A9}" destId="{6D3088AD-82BF-1B47-AD42-FBC97E37058B}" srcOrd="2" destOrd="0" parTransId="{5BCAB11C-69A8-5D4B-9C49-7E607637CA92}" sibTransId="{526BC4F7-9C2A-0743-AF90-51C620F95B8C}"/>
    <dgm:cxn modelId="{0EA9E1AD-8B47-4255-A302-0F411A0FDAD9}" type="presParOf" srcId="{7684FEB4-2DE8-2E4C-8ACD-13C9F9E3E66C}" destId="{7AB68C06-8AE4-BE45-BFE4-3176C6003D73}" srcOrd="0" destOrd="0" presId="urn:microsoft.com/office/officeart/2005/8/layout/list1"/>
    <dgm:cxn modelId="{913C5329-38BE-48C8-B9B8-7647C7D86549}" type="presParOf" srcId="{7AB68C06-8AE4-BE45-BFE4-3176C6003D73}" destId="{0DDEAA39-7BB9-9D4F-9BC6-CF4878AC80DF}" srcOrd="0" destOrd="0" presId="urn:microsoft.com/office/officeart/2005/8/layout/list1"/>
    <dgm:cxn modelId="{9165585D-42AE-4363-95FE-638B0E052A7C}" type="presParOf" srcId="{7AB68C06-8AE4-BE45-BFE4-3176C6003D73}" destId="{1352E974-36EB-8047-94BE-FAF2049118D6}" srcOrd="1" destOrd="0" presId="urn:microsoft.com/office/officeart/2005/8/layout/list1"/>
    <dgm:cxn modelId="{7D17CFDD-39B0-409B-B665-B2F338F897F8}" type="presParOf" srcId="{7684FEB4-2DE8-2E4C-8ACD-13C9F9E3E66C}" destId="{27E83EF0-58BF-AB42-B546-A25EAEE4128B}" srcOrd="1" destOrd="0" presId="urn:microsoft.com/office/officeart/2005/8/layout/list1"/>
    <dgm:cxn modelId="{749EBF10-CE09-48AF-9C84-0F8BB80D02A5}" type="presParOf" srcId="{7684FEB4-2DE8-2E4C-8ACD-13C9F9E3E66C}" destId="{4F14DA6B-D117-AC49-89DF-C33AB584EDE4}" srcOrd="2" destOrd="0" presId="urn:microsoft.com/office/officeart/2005/8/layout/list1"/>
    <dgm:cxn modelId="{7F0265AE-DB1F-4179-A23F-6356B9F9B753}" type="presParOf" srcId="{7684FEB4-2DE8-2E4C-8ACD-13C9F9E3E66C}" destId="{F9D4DE4A-3A0C-084C-B3C0-16D2DC303677}" srcOrd="3" destOrd="0" presId="urn:microsoft.com/office/officeart/2005/8/layout/list1"/>
    <dgm:cxn modelId="{B55CAF33-0602-4AE3-8279-52FF21C87E40}" type="presParOf" srcId="{7684FEB4-2DE8-2E4C-8ACD-13C9F9E3E66C}" destId="{72BD9134-ACEA-5A47-891C-3A68D65B798B}" srcOrd="4" destOrd="0" presId="urn:microsoft.com/office/officeart/2005/8/layout/list1"/>
    <dgm:cxn modelId="{59DE8C96-0541-46CA-97AD-F2C5F0F3C6E2}" type="presParOf" srcId="{72BD9134-ACEA-5A47-891C-3A68D65B798B}" destId="{87958D05-5726-1944-91C9-EC32222286DF}" srcOrd="0" destOrd="0" presId="urn:microsoft.com/office/officeart/2005/8/layout/list1"/>
    <dgm:cxn modelId="{A5B292E1-BE59-46FB-8164-890F08C5FE77}" type="presParOf" srcId="{72BD9134-ACEA-5A47-891C-3A68D65B798B}" destId="{DF7ABD6A-32A0-1C44-99E2-600904D141E0}" srcOrd="1" destOrd="0" presId="urn:microsoft.com/office/officeart/2005/8/layout/list1"/>
    <dgm:cxn modelId="{A76D02CE-94FB-49E4-AAC3-FEE47820ACAF}" type="presParOf" srcId="{7684FEB4-2DE8-2E4C-8ACD-13C9F9E3E66C}" destId="{29175B3F-16BC-2143-BB78-325973BE6261}" srcOrd="5" destOrd="0" presId="urn:microsoft.com/office/officeart/2005/8/layout/list1"/>
    <dgm:cxn modelId="{FA49FB67-0AA7-43F3-9485-E8D70954D565}" type="presParOf" srcId="{7684FEB4-2DE8-2E4C-8ACD-13C9F9E3E66C}" destId="{F80D8F4E-8580-0640-BED6-94C10250866B}" srcOrd="6" destOrd="0" presId="urn:microsoft.com/office/officeart/2005/8/layout/list1"/>
    <dgm:cxn modelId="{BB120D62-D31E-4229-B57A-08378697F1DE}" type="presParOf" srcId="{7684FEB4-2DE8-2E4C-8ACD-13C9F9E3E66C}" destId="{EEC5ABB6-0224-DA4A-80EB-34C64E86F26D}" srcOrd="7" destOrd="0" presId="urn:microsoft.com/office/officeart/2005/8/layout/list1"/>
    <dgm:cxn modelId="{AA6E2B95-686A-4EFB-9B1E-3EFC11C068F9}" type="presParOf" srcId="{7684FEB4-2DE8-2E4C-8ACD-13C9F9E3E66C}" destId="{ECA9BAC0-7702-EE44-AEFB-2992CA88ED20}" srcOrd="8" destOrd="0" presId="urn:microsoft.com/office/officeart/2005/8/layout/list1"/>
    <dgm:cxn modelId="{9E9BCF04-3E57-44FE-892C-73542705EBAB}" type="presParOf" srcId="{ECA9BAC0-7702-EE44-AEFB-2992CA88ED20}" destId="{120A68B1-8A0D-704C-B7E2-A7F23755AFE9}" srcOrd="0" destOrd="0" presId="urn:microsoft.com/office/officeart/2005/8/layout/list1"/>
    <dgm:cxn modelId="{41DD0B0A-F087-48EC-9FE1-BACCBEB6AF26}" type="presParOf" srcId="{ECA9BAC0-7702-EE44-AEFB-2992CA88ED20}" destId="{3A81D8A6-703A-2343-9A34-C9CB32FA568B}" srcOrd="1" destOrd="0" presId="urn:microsoft.com/office/officeart/2005/8/layout/list1"/>
    <dgm:cxn modelId="{19DEB9D1-417A-4C74-AA3A-6C0AA9D5F38D}" type="presParOf" srcId="{7684FEB4-2DE8-2E4C-8ACD-13C9F9E3E66C}" destId="{CD0DEEED-F23C-1140-900F-CD2449337D91}" srcOrd="9" destOrd="0" presId="urn:microsoft.com/office/officeart/2005/8/layout/list1"/>
    <dgm:cxn modelId="{27F61289-8535-4EB1-A3EB-9A894EA4420E}" type="presParOf" srcId="{7684FEB4-2DE8-2E4C-8ACD-13C9F9E3E66C}" destId="{85BE96E7-F4AB-3E40-8C6A-F8E0CE082977}" srcOrd="10" destOrd="0" presId="urn:microsoft.com/office/officeart/2005/8/layout/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40486-1874-7041-BD4F-F614D7CC00B6}">
      <dsp:nvSpPr>
        <dsp:cNvPr id="0" name=""/>
        <dsp:cNvSpPr/>
      </dsp:nvSpPr>
      <dsp:spPr>
        <a:xfrm>
          <a:off x="0" y="181882"/>
          <a:ext cx="1528660" cy="252000"/>
        </a:xfrm>
        <a:prstGeom prst="rect">
          <a:avLst/>
        </a:prstGeom>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D9C80B4-2123-2E44-B767-5BB79C744EB8}">
      <dsp:nvSpPr>
        <dsp:cNvPr id="0" name=""/>
        <dsp:cNvSpPr/>
      </dsp:nvSpPr>
      <dsp:spPr>
        <a:xfrm>
          <a:off x="0" y="56853"/>
          <a:ext cx="1070062" cy="295200"/>
        </a:xfrm>
        <a:prstGeom prst="roundRect">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446" tIns="0" rIns="40446" bIns="0" numCol="1" spcCol="1270" anchor="ctr" anchorCtr="0">
          <a:noAutofit/>
        </a:bodyPr>
        <a:lstStyle/>
        <a:p>
          <a:pPr lvl="0" algn="l" defTabSz="444500">
            <a:lnSpc>
              <a:spcPct val="90000"/>
            </a:lnSpc>
            <a:spcBef>
              <a:spcPct val="0"/>
            </a:spcBef>
            <a:spcAft>
              <a:spcPct val="35000"/>
            </a:spcAft>
          </a:pPr>
          <a:r>
            <a:rPr lang="en-US" sz="1000" kern="1200" dirty="0"/>
            <a:t>Review our data</a:t>
          </a:r>
        </a:p>
      </dsp:txBody>
      <dsp:txXfrm>
        <a:off x="14410" y="71263"/>
        <a:ext cx="1041242" cy="266380"/>
      </dsp:txXfrm>
    </dsp:sp>
    <dsp:sp modelId="{7E8A9E69-22B8-7C43-B17F-6D0F38CB9FB9}">
      <dsp:nvSpPr>
        <dsp:cNvPr id="0" name=""/>
        <dsp:cNvSpPr/>
      </dsp:nvSpPr>
      <dsp:spPr>
        <a:xfrm>
          <a:off x="0" y="635482"/>
          <a:ext cx="1528660" cy="252000"/>
        </a:xfrm>
        <a:prstGeom prst="rect">
          <a:avLst/>
        </a:prstGeom>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1802E20-3B0C-C749-8B20-79A54BE19BB6}">
      <dsp:nvSpPr>
        <dsp:cNvPr id="0" name=""/>
        <dsp:cNvSpPr/>
      </dsp:nvSpPr>
      <dsp:spPr>
        <a:xfrm>
          <a:off x="76433" y="487882"/>
          <a:ext cx="1070062" cy="295200"/>
        </a:xfrm>
        <a:prstGeom prst="roundRect">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446" tIns="0" rIns="40446" bIns="0" numCol="1" spcCol="1270" anchor="ctr" anchorCtr="0">
          <a:noAutofit/>
        </a:bodyPr>
        <a:lstStyle/>
        <a:p>
          <a:pPr lvl="0" algn="l" defTabSz="444500">
            <a:lnSpc>
              <a:spcPct val="90000"/>
            </a:lnSpc>
            <a:spcBef>
              <a:spcPct val="0"/>
            </a:spcBef>
            <a:spcAft>
              <a:spcPct val="35000"/>
            </a:spcAft>
          </a:pPr>
          <a:r>
            <a:rPr lang="en-US" sz="1000" kern="1200" dirty="0"/>
            <a:t>Talk to our own experts</a:t>
          </a:r>
        </a:p>
      </dsp:txBody>
      <dsp:txXfrm>
        <a:off x="90843" y="502292"/>
        <a:ext cx="1041242" cy="266380"/>
      </dsp:txXfrm>
    </dsp:sp>
    <dsp:sp modelId="{D7702911-27D3-F94A-95AF-8BE244E8DF06}">
      <dsp:nvSpPr>
        <dsp:cNvPr id="0" name=""/>
        <dsp:cNvSpPr/>
      </dsp:nvSpPr>
      <dsp:spPr>
        <a:xfrm>
          <a:off x="0" y="1089082"/>
          <a:ext cx="1528660" cy="252000"/>
        </a:xfrm>
        <a:prstGeom prst="rect">
          <a:avLst/>
        </a:prstGeom>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DC469DF-D44C-4D4D-8F8C-7FF014FBA088}">
      <dsp:nvSpPr>
        <dsp:cNvPr id="0" name=""/>
        <dsp:cNvSpPr/>
      </dsp:nvSpPr>
      <dsp:spPr>
        <a:xfrm>
          <a:off x="76433" y="941482"/>
          <a:ext cx="1070062" cy="295200"/>
        </a:xfrm>
        <a:prstGeom prst="roundRect">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446" tIns="0" rIns="40446" bIns="0" numCol="1" spcCol="1270" anchor="ctr" anchorCtr="0">
          <a:noAutofit/>
        </a:bodyPr>
        <a:lstStyle/>
        <a:p>
          <a:pPr lvl="0" algn="l" defTabSz="444500">
            <a:lnSpc>
              <a:spcPct val="90000"/>
            </a:lnSpc>
            <a:spcBef>
              <a:spcPct val="0"/>
            </a:spcBef>
            <a:spcAft>
              <a:spcPct val="35000"/>
            </a:spcAft>
          </a:pPr>
          <a:r>
            <a:rPr lang="en-US" sz="1000" kern="1200" dirty="0"/>
            <a:t>CEEDAR Resources</a:t>
          </a:r>
        </a:p>
      </dsp:txBody>
      <dsp:txXfrm>
        <a:off x="90843" y="955892"/>
        <a:ext cx="1041242" cy="2663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28DD8-0FD7-1D4A-9576-24F72206492D}">
      <dsp:nvSpPr>
        <dsp:cNvPr id="0" name=""/>
        <dsp:cNvSpPr/>
      </dsp:nvSpPr>
      <dsp:spPr>
        <a:xfrm>
          <a:off x="0" y="0"/>
          <a:ext cx="1716614" cy="378000"/>
        </a:xfrm>
        <a:prstGeom prst="rect">
          <a:avLst/>
        </a:prstGeom>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67A348A-81CF-5C46-9D32-D10FC8C9F5B3}">
      <dsp:nvSpPr>
        <dsp:cNvPr id="0" name=""/>
        <dsp:cNvSpPr/>
      </dsp:nvSpPr>
      <dsp:spPr>
        <a:xfrm>
          <a:off x="42800" y="54856"/>
          <a:ext cx="1289372" cy="254060"/>
        </a:xfrm>
        <a:prstGeom prst="roundRect">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419" tIns="0" rIns="45419" bIns="0" numCol="1" spcCol="1270" anchor="ctr" anchorCtr="0">
          <a:noAutofit/>
        </a:bodyPr>
        <a:lstStyle/>
        <a:p>
          <a:pPr lvl="0" algn="l" defTabSz="488950">
            <a:lnSpc>
              <a:spcPct val="90000"/>
            </a:lnSpc>
            <a:spcBef>
              <a:spcPct val="0"/>
            </a:spcBef>
            <a:spcAft>
              <a:spcPct val="35000"/>
            </a:spcAft>
          </a:pPr>
          <a:r>
            <a:rPr lang="en-US" sz="1100" kern="1200" dirty="0"/>
            <a:t>Share the work</a:t>
          </a:r>
        </a:p>
      </dsp:txBody>
      <dsp:txXfrm>
        <a:off x="55202" y="67258"/>
        <a:ext cx="1264568" cy="229256"/>
      </dsp:txXfrm>
    </dsp:sp>
    <dsp:sp modelId="{8B6D741A-B557-C24D-86A6-B580C453D9F1}">
      <dsp:nvSpPr>
        <dsp:cNvPr id="0" name=""/>
        <dsp:cNvSpPr/>
      </dsp:nvSpPr>
      <dsp:spPr>
        <a:xfrm>
          <a:off x="0" y="571986"/>
          <a:ext cx="1716614" cy="378000"/>
        </a:xfrm>
        <a:prstGeom prst="rect">
          <a:avLst/>
        </a:prstGeom>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168B06C-200A-3843-A901-49C5B0D7E46F}">
      <dsp:nvSpPr>
        <dsp:cNvPr id="0" name=""/>
        <dsp:cNvSpPr/>
      </dsp:nvSpPr>
      <dsp:spPr>
        <a:xfrm>
          <a:off x="0" y="601911"/>
          <a:ext cx="1333256" cy="295197"/>
        </a:xfrm>
        <a:prstGeom prst="roundRect">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419" tIns="0" rIns="45419" bIns="0" numCol="1" spcCol="1270" anchor="ctr" anchorCtr="0">
          <a:noAutofit/>
        </a:bodyPr>
        <a:lstStyle/>
        <a:p>
          <a:pPr lvl="0" algn="l" defTabSz="488950">
            <a:lnSpc>
              <a:spcPct val="90000"/>
            </a:lnSpc>
            <a:spcBef>
              <a:spcPct val="0"/>
            </a:spcBef>
            <a:spcAft>
              <a:spcPct val="35000"/>
            </a:spcAft>
          </a:pPr>
          <a:r>
            <a:rPr lang="en-US" sz="1100" kern="1200" dirty="0"/>
            <a:t>Mentor others</a:t>
          </a:r>
        </a:p>
      </dsp:txBody>
      <dsp:txXfrm>
        <a:off x="14410" y="616321"/>
        <a:ext cx="1304436" cy="266377"/>
      </dsp:txXfrm>
    </dsp:sp>
    <dsp:sp modelId="{33855E3F-A0C2-4B40-965E-847BCB6B83F0}">
      <dsp:nvSpPr>
        <dsp:cNvPr id="0" name=""/>
        <dsp:cNvSpPr/>
      </dsp:nvSpPr>
      <dsp:spPr>
        <a:xfrm>
          <a:off x="0" y="1131500"/>
          <a:ext cx="1716614" cy="378000"/>
        </a:xfrm>
        <a:prstGeom prst="rect">
          <a:avLst/>
        </a:prstGeom>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1308186-BE2F-9148-93BD-B44F9E97E090}">
      <dsp:nvSpPr>
        <dsp:cNvPr id="0" name=""/>
        <dsp:cNvSpPr/>
      </dsp:nvSpPr>
      <dsp:spPr>
        <a:xfrm>
          <a:off x="0" y="1099040"/>
          <a:ext cx="1333028" cy="315384"/>
        </a:xfrm>
        <a:prstGeom prst="roundRect">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419" tIns="0" rIns="45419" bIns="0" numCol="1" spcCol="1270" anchor="ctr" anchorCtr="0">
          <a:noAutofit/>
        </a:bodyPr>
        <a:lstStyle/>
        <a:p>
          <a:pPr lvl="0" algn="l" defTabSz="488950">
            <a:lnSpc>
              <a:spcPct val="90000"/>
            </a:lnSpc>
            <a:spcBef>
              <a:spcPct val="0"/>
            </a:spcBef>
            <a:spcAft>
              <a:spcPct val="35000"/>
            </a:spcAft>
          </a:pPr>
          <a:r>
            <a:rPr lang="en-US" sz="1100" kern="1200" dirty="0"/>
            <a:t>Continue the work</a:t>
          </a:r>
        </a:p>
      </dsp:txBody>
      <dsp:txXfrm>
        <a:off x="15396" y="1114436"/>
        <a:ext cx="1302236" cy="2845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14DA6B-D117-AC49-89DF-C33AB584EDE4}">
      <dsp:nvSpPr>
        <dsp:cNvPr id="0" name=""/>
        <dsp:cNvSpPr/>
      </dsp:nvSpPr>
      <dsp:spPr>
        <a:xfrm>
          <a:off x="0" y="0"/>
          <a:ext cx="1790412" cy="252000"/>
        </a:xfrm>
        <a:prstGeom prst="rect">
          <a:avLst/>
        </a:prstGeom>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352E974-36EB-8047-94BE-FAF2049118D6}">
      <dsp:nvSpPr>
        <dsp:cNvPr id="0" name=""/>
        <dsp:cNvSpPr/>
      </dsp:nvSpPr>
      <dsp:spPr>
        <a:xfrm>
          <a:off x="82587" y="0"/>
          <a:ext cx="1265762" cy="273331"/>
        </a:xfrm>
        <a:prstGeom prst="roundRect">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371" tIns="0" rIns="47371" bIns="0" numCol="1" spcCol="1270" anchor="ctr" anchorCtr="0">
          <a:noAutofit/>
        </a:bodyPr>
        <a:lstStyle/>
        <a:p>
          <a:pPr lvl="0" algn="l" defTabSz="444500">
            <a:lnSpc>
              <a:spcPct val="90000"/>
            </a:lnSpc>
            <a:spcBef>
              <a:spcPct val="0"/>
            </a:spcBef>
            <a:spcAft>
              <a:spcPct val="35000"/>
            </a:spcAft>
          </a:pPr>
          <a:r>
            <a:rPr lang="en-US" sz="1000" kern="1200" dirty="0"/>
            <a:t>Talk to stakeholders</a:t>
          </a:r>
        </a:p>
      </dsp:txBody>
      <dsp:txXfrm>
        <a:off x="95930" y="13343"/>
        <a:ext cx="1239076" cy="246645"/>
      </dsp:txXfrm>
    </dsp:sp>
    <dsp:sp modelId="{F80D8F4E-8580-0640-BED6-94C10250866B}">
      <dsp:nvSpPr>
        <dsp:cNvPr id="0" name=""/>
        <dsp:cNvSpPr/>
      </dsp:nvSpPr>
      <dsp:spPr>
        <a:xfrm>
          <a:off x="0" y="599453"/>
          <a:ext cx="1790412" cy="252000"/>
        </a:xfrm>
        <a:prstGeom prst="rect">
          <a:avLst/>
        </a:prstGeom>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F7ABD6A-32A0-1C44-99E2-600904D141E0}">
      <dsp:nvSpPr>
        <dsp:cNvPr id="0" name=""/>
        <dsp:cNvSpPr/>
      </dsp:nvSpPr>
      <dsp:spPr>
        <a:xfrm>
          <a:off x="96377" y="500434"/>
          <a:ext cx="1253288" cy="295200"/>
        </a:xfrm>
        <a:prstGeom prst="roundRect">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371" tIns="0" rIns="47371" bIns="0" numCol="1" spcCol="1270" anchor="ctr" anchorCtr="0">
          <a:noAutofit/>
        </a:bodyPr>
        <a:lstStyle/>
        <a:p>
          <a:pPr lvl="0" algn="l" defTabSz="444500">
            <a:lnSpc>
              <a:spcPct val="90000"/>
            </a:lnSpc>
            <a:spcBef>
              <a:spcPct val="0"/>
            </a:spcBef>
            <a:spcAft>
              <a:spcPct val="35000"/>
            </a:spcAft>
          </a:pPr>
          <a:r>
            <a:rPr lang="en-US" sz="1000" kern="1200" dirty="0"/>
            <a:t>Review course syllabi</a:t>
          </a:r>
        </a:p>
      </dsp:txBody>
      <dsp:txXfrm>
        <a:off x="110787" y="514844"/>
        <a:ext cx="1224468" cy="266380"/>
      </dsp:txXfrm>
    </dsp:sp>
    <dsp:sp modelId="{85BE96E7-F4AB-3E40-8C6A-F8E0CE082977}">
      <dsp:nvSpPr>
        <dsp:cNvPr id="0" name=""/>
        <dsp:cNvSpPr/>
      </dsp:nvSpPr>
      <dsp:spPr>
        <a:xfrm>
          <a:off x="0" y="1073175"/>
          <a:ext cx="1790412" cy="252000"/>
        </a:xfrm>
        <a:prstGeom prst="rect">
          <a:avLst/>
        </a:prstGeom>
        <a:gradFill rotWithShape="0">
          <a:gsLst>
            <a:gs pos="40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A81D8A6-703A-2343-9A34-C9CB32FA568B}">
      <dsp:nvSpPr>
        <dsp:cNvPr id="0" name=""/>
        <dsp:cNvSpPr/>
      </dsp:nvSpPr>
      <dsp:spPr>
        <a:xfrm>
          <a:off x="96377" y="955504"/>
          <a:ext cx="1253288" cy="295200"/>
        </a:xfrm>
        <a:prstGeom prst="roundRect">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7371" tIns="0" rIns="47371" bIns="0" numCol="1" spcCol="1270" anchor="ctr" anchorCtr="0">
          <a:noAutofit/>
        </a:bodyPr>
        <a:lstStyle/>
        <a:p>
          <a:pPr lvl="0" algn="l" defTabSz="444500">
            <a:lnSpc>
              <a:spcPct val="90000"/>
            </a:lnSpc>
            <a:spcBef>
              <a:spcPct val="0"/>
            </a:spcBef>
            <a:spcAft>
              <a:spcPct val="35000"/>
            </a:spcAft>
          </a:pPr>
          <a:r>
            <a:rPr lang="en-US" sz="1000" kern="1200" dirty="0"/>
            <a:t>Revise programs</a:t>
          </a:r>
        </a:p>
      </dsp:txBody>
      <dsp:txXfrm>
        <a:off x="110787" y="969914"/>
        <a:ext cx="1224468" cy="2663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44ECE83-E744-594A-9798-9AF7461C11FB}" type="datetimeFigureOut">
              <a:rPr lang="en-US" smtClean="0"/>
              <a:pPr/>
              <a:t>4/23/2019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F76698F-D7AC-AF4C-9460-7BA4D0BB3245}" type="slidenum">
              <a:rPr lang="en-US" smtClean="0"/>
              <a:pPr/>
              <a:t>‹#›</a:t>
            </a:fld>
            <a:endParaRPr lang="en-US" dirty="0"/>
          </a:p>
        </p:txBody>
      </p:sp>
    </p:spTree>
    <p:extLst>
      <p:ext uri="{BB962C8B-B14F-4D97-AF65-F5344CB8AC3E}">
        <p14:creationId xmlns:p14="http://schemas.microsoft.com/office/powerpoint/2010/main" val="3519686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41629A-D8E3-0D4C-B9FC-4590E4FD6D69}" type="datetimeFigureOut">
              <a:rPr lang="en-US" smtClean="0"/>
              <a:pPr/>
              <a:t>4/23/2019</a:t>
            </a:fld>
            <a:endParaRPr lang="en-US" dirty="0"/>
          </a:p>
        </p:txBody>
      </p:sp>
      <p:sp>
        <p:nvSpPr>
          <p:cNvPr id="4" name="Slide Image Placeholder 3"/>
          <p:cNvSpPr>
            <a:spLocks noGrp="1" noRot="1" noChangeAspect="1"/>
          </p:cNvSpPr>
          <p:nvPr>
            <p:ph type="sldImg" idx="2"/>
          </p:nvPr>
        </p:nvSpPr>
        <p:spPr>
          <a:xfrm>
            <a:off x="1244600" y="685800"/>
            <a:ext cx="43688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97D767-B4C9-5E49-8FA6-6A27E2D089B3}" type="slidenum">
              <a:rPr lang="en-US" smtClean="0"/>
              <a:pPr/>
              <a:t>‹#›</a:t>
            </a:fld>
            <a:endParaRPr lang="en-US" dirty="0"/>
          </a:p>
        </p:txBody>
      </p:sp>
    </p:spTree>
    <p:extLst>
      <p:ext uri="{BB962C8B-B14F-4D97-AF65-F5344CB8AC3E}">
        <p14:creationId xmlns:p14="http://schemas.microsoft.com/office/powerpoint/2010/main" val="2100693697"/>
      </p:ext>
    </p:extLst>
  </p:cSld>
  <p:clrMap bg1="lt1" tx1="dk1" bg2="lt2" tx2="dk2" accent1="accent1" accent2="accent2" accent3="accent3" accent4="accent4" accent5="accent5" accent6="accent6" hlink="hlink" folHlink="folHlink"/>
  <p:notesStyle>
    <a:lvl1pPr marL="0" algn="l" defTabSz="433700" rtl="0" eaLnBrk="1" latinLnBrk="0" hangingPunct="1">
      <a:defRPr sz="1100" kern="1200">
        <a:solidFill>
          <a:schemeClr val="tx1"/>
        </a:solidFill>
        <a:latin typeface="+mn-lt"/>
        <a:ea typeface="+mn-ea"/>
        <a:cs typeface="+mn-cs"/>
      </a:defRPr>
    </a:lvl1pPr>
    <a:lvl2pPr marL="433700" algn="l" defTabSz="433700" rtl="0" eaLnBrk="1" latinLnBrk="0" hangingPunct="1">
      <a:defRPr sz="1100" kern="1200">
        <a:solidFill>
          <a:schemeClr val="tx1"/>
        </a:solidFill>
        <a:latin typeface="+mn-lt"/>
        <a:ea typeface="+mn-ea"/>
        <a:cs typeface="+mn-cs"/>
      </a:defRPr>
    </a:lvl2pPr>
    <a:lvl3pPr marL="867400" algn="l" defTabSz="433700" rtl="0" eaLnBrk="1" latinLnBrk="0" hangingPunct="1">
      <a:defRPr sz="1100" kern="1200">
        <a:solidFill>
          <a:schemeClr val="tx1"/>
        </a:solidFill>
        <a:latin typeface="+mn-lt"/>
        <a:ea typeface="+mn-ea"/>
        <a:cs typeface="+mn-cs"/>
      </a:defRPr>
    </a:lvl3pPr>
    <a:lvl4pPr marL="1301100" algn="l" defTabSz="433700" rtl="0" eaLnBrk="1" latinLnBrk="0" hangingPunct="1">
      <a:defRPr sz="1100" kern="1200">
        <a:solidFill>
          <a:schemeClr val="tx1"/>
        </a:solidFill>
        <a:latin typeface="+mn-lt"/>
        <a:ea typeface="+mn-ea"/>
        <a:cs typeface="+mn-cs"/>
      </a:defRPr>
    </a:lvl4pPr>
    <a:lvl5pPr marL="1734800" algn="l" defTabSz="433700" rtl="0" eaLnBrk="1" latinLnBrk="0" hangingPunct="1">
      <a:defRPr sz="1100" kern="1200">
        <a:solidFill>
          <a:schemeClr val="tx1"/>
        </a:solidFill>
        <a:latin typeface="+mn-lt"/>
        <a:ea typeface="+mn-ea"/>
        <a:cs typeface="+mn-cs"/>
      </a:defRPr>
    </a:lvl5pPr>
    <a:lvl6pPr marL="2168500" algn="l" defTabSz="433700" rtl="0" eaLnBrk="1" latinLnBrk="0" hangingPunct="1">
      <a:defRPr sz="1100" kern="1200">
        <a:solidFill>
          <a:schemeClr val="tx1"/>
        </a:solidFill>
        <a:latin typeface="+mn-lt"/>
        <a:ea typeface="+mn-ea"/>
        <a:cs typeface="+mn-cs"/>
      </a:defRPr>
    </a:lvl6pPr>
    <a:lvl7pPr marL="2602200" algn="l" defTabSz="433700" rtl="0" eaLnBrk="1" latinLnBrk="0" hangingPunct="1">
      <a:defRPr sz="1100" kern="1200">
        <a:solidFill>
          <a:schemeClr val="tx1"/>
        </a:solidFill>
        <a:latin typeface="+mn-lt"/>
        <a:ea typeface="+mn-ea"/>
        <a:cs typeface="+mn-cs"/>
      </a:defRPr>
    </a:lvl7pPr>
    <a:lvl8pPr marL="3035899" algn="l" defTabSz="433700" rtl="0" eaLnBrk="1" latinLnBrk="0" hangingPunct="1">
      <a:defRPr sz="1100" kern="1200">
        <a:solidFill>
          <a:schemeClr val="tx1"/>
        </a:solidFill>
        <a:latin typeface="+mn-lt"/>
        <a:ea typeface="+mn-ea"/>
        <a:cs typeface="+mn-cs"/>
      </a:defRPr>
    </a:lvl8pPr>
    <a:lvl9pPr marL="3469599" algn="l" defTabSz="433700"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cssoinclusiveprincipalsguide.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Kaylan</a:t>
            </a:r>
          </a:p>
          <a:p>
            <a:endParaRPr lang="en-US" dirty="0" smtClean="0"/>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Welcome, everyone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Thank you for joining the Inclusive Principal Leadership: National</a:t>
            </a:r>
            <a:r>
              <a:rPr lang="en-US" sz="1100" kern="1200" baseline="0" dirty="0" smtClean="0">
                <a:solidFill>
                  <a:schemeClr val="tx1"/>
                </a:solidFill>
                <a:effectLst/>
                <a:latin typeface="+mn-lt"/>
                <a:ea typeface="+mn-ea"/>
                <a:cs typeface="+mn-cs"/>
              </a:rPr>
              <a:t> and State Contexts</a:t>
            </a:r>
            <a:r>
              <a:rPr lang="en-US" sz="1100" kern="1200" dirty="0" smtClean="0">
                <a:solidFill>
                  <a:schemeClr val="tx1"/>
                </a:solidFill>
                <a:effectLst/>
                <a:latin typeface="+mn-lt"/>
                <a:ea typeface="+mn-ea"/>
                <a:cs typeface="+mn-cs"/>
              </a:rPr>
              <a:t> session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Glad you all have joined us today around the role that school principals play in establishing inclusive learning environments for the success of each child—with a focus on those with disabilities </a:t>
            </a:r>
          </a:p>
          <a:p>
            <a:endParaRPr lang="en-US"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pPr/>
              <a:t>1</a:t>
            </a:fld>
            <a:endParaRPr lang="en-US" altLang="en-US" dirty="0"/>
          </a:p>
        </p:txBody>
      </p:sp>
    </p:spTree>
    <p:extLst>
      <p:ext uri="{BB962C8B-B14F-4D97-AF65-F5344CB8AC3E}">
        <p14:creationId xmlns:p14="http://schemas.microsoft.com/office/powerpoint/2010/main" val="3500264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698500"/>
            <a:ext cx="4448175" cy="3490913"/>
          </a:xfrm>
        </p:spPr>
      </p:sp>
      <p:sp>
        <p:nvSpPr>
          <p:cNvPr id="3" name="Notes Placeholder 2"/>
          <p:cNvSpPr>
            <a:spLocks noGrp="1"/>
          </p:cNvSpPr>
          <p:nvPr>
            <p:ph type="body" idx="1"/>
          </p:nvPr>
        </p:nvSpPr>
        <p:spPr/>
        <p:txBody>
          <a:bodyPr/>
          <a:lstStyle/>
          <a:p>
            <a:r>
              <a:rPr lang="en-US" dirty="0" smtClean="0"/>
              <a:t>James</a:t>
            </a:r>
            <a:endParaRPr lang="en-US"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solidFill>
                  <a:prstClr val="black"/>
                </a:solidFill>
              </a:rPr>
              <a:pPr/>
              <a:t>10</a:t>
            </a:fld>
            <a:endParaRPr lang="en-US" altLang="en-US">
              <a:solidFill>
                <a:prstClr val="black"/>
              </a:solidFill>
            </a:endParaRPr>
          </a:p>
        </p:txBody>
      </p:sp>
    </p:spTree>
    <p:extLst>
      <p:ext uri="{BB962C8B-B14F-4D97-AF65-F5344CB8AC3E}">
        <p14:creationId xmlns:p14="http://schemas.microsoft.com/office/powerpoint/2010/main" val="2644482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a:t>
            </a:r>
            <a:endParaRPr lang="en-US" dirty="0"/>
          </a:p>
        </p:txBody>
      </p:sp>
      <p:sp>
        <p:nvSpPr>
          <p:cNvPr id="4" name="Slide Number Placeholder 3"/>
          <p:cNvSpPr>
            <a:spLocks noGrp="1"/>
          </p:cNvSpPr>
          <p:nvPr>
            <p:ph type="sldNum" sz="quarter" idx="10"/>
          </p:nvPr>
        </p:nvSpPr>
        <p:spPr/>
        <p:txBody>
          <a:bodyPr/>
          <a:lstStyle/>
          <a:p>
            <a:fld id="{BB46DCB3-E1D7-471A-9AC6-09F30168D84F}" type="slidenum">
              <a:rPr lang="en-US" altLang="en-US" smtClean="0">
                <a:solidFill>
                  <a:prstClr val="black"/>
                </a:solidFill>
              </a:rPr>
              <a:pPr/>
              <a:t>11</a:t>
            </a:fld>
            <a:endParaRPr lang="en-US" altLang="en-US">
              <a:solidFill>
                <a:prstClr val="black"/>
              </a:solidFill>
            </a:endParaRPr>
          </a:p>
        </p:txBody>
      </p:sp>
    </p:spTree>
    <p:extLst>
      <p:ext uri="{BB962C8B-B14F-4D97-AF65-F5344CB8AC3E}">
        <p14:creationId xmlns:p14="http://schemas.microsoft.com/office/powerpoint/2010/main" val="3229719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a:t>
            </a:r>
            <a:endParaRPr lang="en-US" dirty="0"/>
          </a:p>
        </p:txBody>
      </p:sp>
      <p:sp>
        <p:nvSpPr>
          <p:cNvPr id="4" name="Slide Number Placeholder 3"/>
          <p:cNvSpPr>
            <a:spLocks noGrp="1"/>
          </p:cNvSpPr>
          <p:nvPr>
            <p:ph type="sldNum" sz="quarter" idx="10"/>
          </p:nvPr>
        </p:nvSpPr>
        <p:spPr/>
        <p:txBody>
          <a:bodyPr/>
          <a:lstStyle/>
          <a:p>
            <a:fld id="{BB46DCB3-E1D7-471A-9AC6-09F30168D84F}" type="slidenum">
              <a:rPr lang="en-US" altLang="en-US" smtClean="0"/>
              <a:pPr/>
              <a:t>12</a:t>
            </a:fld>
            <a:endParaRPr lang="en-US" altLang="en-US" dirty="0"/>
          </a:p>
        </p:txBody>
      </p:sp>
    </p:spTree>
    <p:extLst>
      <p:ext uri="{BB962C8B-B14F-4D97-AF65-F5344CB8AC3E}">
        <p14:creationId xmlns:p14="http://schemas.microsoft.com/office/powerpoint/2010/main" val="1075612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711200"/>
            <a:ext cx="4530725" cy="3556000"/>
          </a:xfrm>
        </p:spPr>
      </p:sp>
      <p:sp>
        <p:nvSpPr>
          <p:cNvPr id="3" name="Notes Placeholder 2"/>
          <p:cNvSpPr>
            <a:spLocks noGrp="1"/>
          </p:cNvSpPr>
          <p:nvPr>
            <p:ph type="body" idx="1"/>
          </p:nvPr>
        </p:nvSpPr>
        <p:spPr/>
        <p:txBody>
          <a:bodyPr/>
          <a:lstStyle/>
          <a:p>
            <a:r>
              <a:rPr lang="en-US" dirty="0" smtClean="0"/>
              <a:t>Kaylan</a:t>
            </a:r>
          </a:p>
          <a:p>
            <a:endParaRPr lang="en-US" dirty="0" smtClean="0"/>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Listed here are suggested actions a state agency could take to effectively develop inclusive principal leadership practices amongst existing school leaders through in-service supports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To develop inclusive leadership practices, SEAs can provide, promote, and evaluate the efficacy of in-service support, evaluation, and ongoing professional learning opportunities for principals at both the state and local levels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And they can support and ensure all leaders are knowledgeable</a:t>
            </a:r>
            <a:r>
              <a:rPr lang="en-US" sz="1100" kern="1200" baseline="0" dirty="0" smtClean="0">
                <a:solidFill>
                  <a:schemeClr val="tx1"/>
                </a:solidFill>
                <a:effectLst/>
                <a:latin typeface="+mn-lt"/>
                <a:ea typeface="+mn-ea"/>
                <a:cs typeface="+mn-cs"/>
              </a:rPr>
              <a:t> of high-leverage evidence-based practices for SWDs</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pPr/>
              <a:t>13</a:t>
            </a:fld>
            <a:endParaRPr lang="en-US" altLang="en-US"/>
          </a:p>
        </p:txBody>
      </p:sp>
    </p:spTree>
    <p:extLst>
      <p:ext uri="{BB962C8B-B14F-4D97-AF65-F5344CB8AC3E}">
        <p14:creationId xmlns:p14="http://schemas.microsoft.com/office/powerpoint/2010/main" val="906812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Kaylan</a:t>
            </a:r>
          </a:p>
          <a:p>
            <a:endParaRPr lang="en-US" dirty="0" smtClean="0"/>
          </a:p>
          <a:p>
            <a:pPr marL="171450" indent="-171450">
              <a:buFont typeface="Arial" panose="020B0604020202020204" pitchFamily="34" charset="0"/>
              <a:buChar char="•"/>
            </a:pPr>
            <a:r>
              <a:rPr lang="en-US" dirty="0" smtClean="0"/>
              <a:t>Here are just a couple</a:t>
            </a:r>
            <a:r>
              <a:rPr lang="en-US" baseline="0" dirty="0" smtClean="0"/>
              <a:t> of related to </a:t>
            </a:r>
            <a:r>
              <a:rPr lang="en-US" b="0" baseline="0" dirty="0" smtClean="0"/>
              <a:t>resources that could be helpful to you all to support inclusive practice of current principals serving in schools across your state</a:t>
            </a:r>
          </a:p>
          <a:p>
            <a:pPr marL="171450" indent="-171450">
              <a:buFont typeface="Arial" panose="020B0604020202020204" pitchFamily="34" charset="0"/>
              <a:buChar char="•"/>
            </a:pPr>
            <a:r>
              <a:rPr lang="en-US" b="0" baseline="0" dirty="0" smtClean="0"/>
              <a:t>Including High-Leverage Practices in Special Education: A PD Guide for School Leaders – just recently released by CEC to accompany the HLP guide for teachers; provides a helpful toolkit for leaders to understand, develop, and promote these practices in schools</a:t>
            </a:r>
          </a:p>
          <a:p>
            <a:pPr marL="171450" indent="-171450">
              <a:buFont typeface="Arial" panose="020B0604020202020204" pitchFamily="34" charset="0"/>
              <a:buChar char="•"/>
            </a:pPr>
            <a:r>
              <a:rPr lang="en-US" b="0" dirty="0" smtClean="0"/>
              <a:t>Along with the Universal</a:t>
            </a:r>
            <a:r>
              <a:rPr lang="en-US" b="0" baseline="0" dirty="0" smtClean="0"/>
              <a:t> Design for Learning guidelines</a:t>
            </a:r>
            <a:endParaRPr lang="en-US" b="0" dirty="0"/>
          </a:p>
        </p:txBody>
      </p:sp>
      <p:sp>
        <p:nvSpPr>
          <p:cNvPr id="4" name="Slide Number Placeholder 3"/>
          <p:cNvSpPr>
            <a:spLocks noGrp="1"/>
          </p:cNvSpPr>
          <p:nvPr>
            <p:ph type="sldNum" sz="quarter" idx="10"/>
          </p:nvPr>
        </p:nvSpPr>
        <p:spPr/>
        <p:txBody>
          <a:bodyPr/>
          <a:lstStyle/>
          <a:p>
            <a:fld id="{B93FF2F6-AF7E-49FF-9F4B-0253D14F45F6}" type="slidenum">
              <a:rPr lang="en-US" smtClean="0"/>
              <a:t>14</a:t>
            </a:fld>
            <a:endParaRPr lang="en-US"/>
          </a:p>
        </p:txBody>
      </p:sp>
    </p:spTree>
    <p:extLst>
      <p:ext uri="{BB962C8B-B14F-4D97-AF65-F5344CB8AC3E}">
        <p14:creationId xmlns:p14="http://schemas.microsoft.com/office/powerpoint/2010/main" val="2002818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Kaylan</a:t>
            </a:r>
          </a:p>
          <a:p>
            <a:endParaRPr lang="en-US" dirty="0" smtClean="0"/>
          </a:p>
          <a:p>
            <a:pPr marL="171450" marR="0" lvl="0" indent="-171450" algn="l" defTabSz="4337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smtClean="0">
                <a:solidFill>
                  <a:schemeClr val="tx1"/>
                </a:solidFill>
                <a:effectLst/>
                <a:latin typeface="+mn-lt"/>
                <a:ea typeface="+mn-ea"/>
                <a:cs typeface="+mn-cs"/>
              </a:rPr>
              <a:t>Through CCSSO’s Advancing Inclusive Principal Leadership, a network of 5 states will deepen and refine their principal development efforts to ensure an intentional focus on supporting the academic and social success of each learner, with an emphasis on those with disabilities</a:t>
            </a:r>
            <a:r>
              <a:rPr lang="en-US" sz="1100" kern="1200" baseline="0" dirty="0" smtClean="0">
                <a:solidFill>
                  <a:schemeClr val="tx1"/>
                </a:solidFill>
                <a:effectLst/>
                <a:latin typeface="+mn-lt"/>
                <a:ea typeface="+mn-ea"/>
                <a:cs typeface="+mn-cs"/>
              </a:rPr>
              <a:t> anchored in the online guide developed by the National Collaborative on Inclusive Principal Leadership.</a:t>
            </a:r>
            <a:endParaRPr lang="en-US" sz="1100" kern="1200" dirty="0" smtClean="0">
              <a:solidFill>
                <a:schemeClr val="tx1"/>
              </a:solidFill>
              <a:effectLst/>
              <a:latin typeface="+mn-lt"/>
              <a:ea typeface="+mn-ea"/>
              <a:cs typeface="+mn-cs"/>
            </a:endParaRPr>
          </a:p>
          <a:p>
            <a:pPr marL="171450" marR="0" lvl="0" indent="-171450" algn="l" defTabSz="4337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smtClean="0">
                <a:solidFill>
                  <a:schemeClr val="tx1"/>
                </a:solidFill>
                <a:effectLst/>
                <a:latin typeface="+mn-lt"/>
                <a:ea typeface="+mn-ea"/>
                <a:cs typeface="+mn-cs"/>
              </a:rPr>
              <a:t>This work will continue to be advanced and supported through CCSSO’s longstanding partnership with the CEEDAR Center and through the Oak Foundation</a:t>
            </a:r>
          </a:p>
          <a:p>
            <a:pPr marL="171450" marR="0" lvl="0" indent="-171450" algn="l" defTabSz="4337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smtClean="0">
                <a:solidFill>
                  <a:schemeClr val="tx1"/>
                </a:solidFill>
                <a:effectLst/>
                <a:latin typeface="+mn-lt"/>
                <a:ea typeface="+mn-ea"/>
                <a:cs typeface="+mn-cs"/>
              </a:rPr>
              <a:t>States in the AIPL </a:t>
            </a:r>
            <a:r>
              <a:rPr lang="en-US" sz="1100" kern="1200" baseline="0" dirty="0" smtClean="0">
                <a:solidFill>
                  <a:schemeClr val="tx1"/>
                </a:solidFill>
                <a:effectLst/>
                <a:latin typeface="+mn-lt"/>
                <a:ea typeface="+mn-ea"/>
                <a:cs typeface="+mn-cs"/>
              </a:rPr>
              <a:t>will prioritize two content strategies, and many are prioritizing 3 and 4—preparation and professional learning—recognizing the importance of supporting this work across the principal pipeline</a:t>
            </a:r>
          </a:p>
          <a:p>
            <a:pPr marL="171450" marR="0" lvl="0" indent="-171450" algn="l" defTabSz="4337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pPr/>
              <a:t>15</a:t>
            </a:fld>
            <a:endParaRPr lang="en-US" altLang="en-US"/>
          </a:p>
        </p:txBody>
      </p:sp>
    </p:spTree>
    <p:extLst>
      <p:ext uri="{BB962C8B-B14F-4D97-AF65-F5344CB8AC3E}">
        <p14:creationId xmlns:p14="http://schemas.microsoft.com/office/powerpoint/2010/main" val="2187138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Kaylan</a:t>
            </a:r>
          </a:p>
          <a:p>
            <a:endParaRPr lang="en-US" dirty="0" smtClean="0"/>
          </a:p>
          <a:p>
            <a:pPr marL="171450" indent="-171450">
              <a:buFont typeface="Arial" panose="020B0604020202020204" pitchFamily="34" charset="0"/>
              <a:buChar char="•"/>
            </a:pPr>
            <a:r>
              <a:rPr lang="en-US" dirty="0" smtClean="0"/>
              <a:t>The five states in the</a:t>
            </a:r>
            <a:r>
              <a:rPr lang="en-US" baseline="0" dirty="0" smtClean="0"/>
              <a:t> AIPL State Initiative are Arkansas, Colorado, Georgia, Mississippi, and Ohio</a:t>
            </a:r>
          </a:p>
          <a:p>
            <a:pPr marL="171450" indent="-171450">
              <a:buFont typeface="Arial" panose="020B0604020202020204" pitchFamily="34" charset="0"/>
              <a:buChar char="•"/>
            </a:pPr>
            <a:r>
              <a:rPr lang="en-US" baseline="0" dirty="0" smtClean="0"/>
              <a:t>Have members of the initiative in the room – will be convening following the CEEDAR Cross-State Convening to support states in the development of their plans to advance this work in policy and practice</a:t>
            </a:r>
          </a:p>
          <a:p>
            <a:pPr marL="171450" indent="-171450">
              <a:buFont typeface="Arial" panose="020B0604020202020204" pitchFamily="34" charset="0"/>
              <a:buChar char="•"/>
            </a:pPr>
            <a:r>
              <a:rPr lang="en-US" baseline="0" dirty="0" smtClean="0"/>
              <a:t>4 of the 5 states are also in CEEDAR and will build upon work already underway in those states, which Sheryl and Pam will share about shortly</a:t>
            </a:r>
          </a:p>
          <a:p>
            <a:pPr marL="171450" indent="-171450">
              <a:buFont typeface="Arial" panose="020B0604020202020204" pitchFamily="34" charset="0"/>
              <a:buChar char="•"/>
            </a:pPr>
            <a:r>
              <a:rPr lang="en-US" baseline="0" dirty="0" smtClean="0"/>
              <a:t>But first, James and I wanted to see what questions you may have of us…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pPr/>
              <a:t>16</a:t>
            </a:fld>
            <a:endParaRPr lang="en-US" altLang="en-US"/>
          </a:p>
        </p:txBody>
      </p:sp>
    </p:spTree>
    <p:extLst>
      <p:ext uri="{BB962C8B-B14F-4D97-AF65-F5344CB8AC3E}">
        <p14:creationId xmlns:p14="http://schemas.microsoft.com/office/powerpoint/2010/main" val="2538557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Kaylan and James</a:t>
            </a:r>
            <a:endParaRPr lang="en-US"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pPr/>
              <a:t>17</a:t>
            </a:fld>
            <a:endParaRPr lang="en-US" altLang="en-US" dirty="0"/>
          </a:p>
        </p:txBody>
      </p:sp>
    </p:spTree>
    <p:extLst>
      <p:ext uri="{BB962C8B-B14F-4D97-AF65-F5344CB8AC3E}">
        <p14:creationId xmlns:p14="http://schemas.microsoft.com/office/powerpoint/2010/main" val="3462764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1244600" y="685800"/>
            <a:ext cx="43688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Sheryl</a:t>
            </a:r>
            <a:endParaRPr dirty="0"/>
          </a:p>
        </p:txBody>
      </p:sp>
    </p:spTree>
    <p:extLst>
      <p:ext uri="{BB962C8B-B14F-4D97-AF65-F5344CB8AC3E}">
        <p14:creationId xmlns:p14="http://schemas.microsoft.com/office/powerpoint/2010/main" val="516975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Sheryl</a:t>
            </a:r>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19</a:t>
            </a:fld>
            <a:endParaRPr lang="en-US" dirty="0"/>
          </a:p>
        </p:txBody>
      </p:sp>
    </p:spTree>
    <p:extLst>
      <p:ext uri="{BB962C8B-B14F-4D97-AF65-F5344CB8AC3E}">
        <p14:creationId xmlns:p14="http://schemas.microsoft.com/office/powerpoint/2010/main" val="3270749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Kaylan</a:t>
            </a:r>
          </a:p>
          <a:p>
            <a:endParaRPr lang="en-US" dirty="0" smtClean="0"/>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My name is Kaylan Connally, and I am a Program Manager at CCSSO where I support states’ efforts to improve outcomes for SWDs, have the privilege of supporting our longstanding partnership with the CEEDAR Center and work on inclusive principal leadership</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I am pleased to be joined by my colleague and partner on this work James Paul</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Along with Sheryl Cowart Moss, Clinical Associate Professor and Director of Advanced Leadership Programs at Georgia State University</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And Pam VanHorn, Manager of Special Projects and Programs at the University of Cincinnati and Coordinator of the Ohio Leadership for Inclusion, Implementation, &amp; Instructional Improvement (OLi4), which she will share more about</a:t>
            </a:r>
          </a:p>
          <a:p>
            <a:endParaRPr lang="en-US"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pPr/>
              <a:t>2</a:t>
            </a:fld>
            <a:endParaRPr lang="en-US" altLang="en-US"/>
          </a:p>
        </p:txBody>
      </p:sp>
    </p:spTree>
    <p:extLst>
      <p:ext uri="{BB962C8B-B14F-4D97-AF65-F5344CB8AC3E}">
        <p14:creationId xmlns:p14="http://schemas.microsoft.com/office/powerpoint/2010/main" val="3886671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Sheryl</a:t>
            </a:r>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20</a:t>
            </a:fld>
            <a:endParaRPr lang="en-US" dirty="0"/>
          </a:p>
        </p:txBody>
      </p:sp>
    </p:spTree>
    <p:extLst>
      <p:ext uri="{BB962C8B-B14F-4D97-AF65-F5344CB8AC3E}">
        <p14:creationId xmlns:p14="http://schemas.microsoft.com/office/powerpoint/2010/main" val="3322380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xfrm>
            <a:off x="1244600" y="684213"/>
            <a:ext cx="4368800" cy="3429000"/>
          </a:xfrm>
          <a:ln/>
        </p:spPr>
      </p:sp>
      <p:sp>
        <p:nvSpPr>
          <p:cNvPr id="193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27" eaLnBrk="0" hangingPunct="0">
              <a:defRPr sz="1100">
                <a:solidFill>
                  <a:srgbClr val="5F5F5F"/>
                </a:solidFill>
                <a:latin typeface="Arial" charset="0"/>
                <a:ea typeface="ＭＳ Ｐゴシック" pitchFamily="34" charset="-128"/>
              </a:defRPr>
            </a:lvl1pPr>
            <a:lvl2pPr marL="728969" indent="-280372" defTabSz="914327" eaLnBrk="0" hangingPunct="0">
              <a:defRPr sz="1100">
                <a:solidFill>
                  <a:srgbClr val="5F5F5F"/>
                </a:solidFill>
                <a:latin typeface="Arial" charset="0"/>
                <a:ea typeface="ＭＳ Ｐゴシック" pitchFamily="34" charset="-128"/>
              </a:defRPr>
            </a:lvl2pPr>
            <a:lvl3pPr marL="1121491" indent="-224298" defTabSz="914327" eaLnBrk="0" hangingPunct="0">
              <a:defRPr sz="1100">
                <a:solidFill>
                  <a:srgbClr val="5F5F5F"/>
                </a:solidFill>
                <a:latin typeface="Arial" charset="0"/>
                <a:ea typeface="ＭＳ Ｐゴシック" pitchFamily="34" charset="-128"/>
              </a:defRPr>
            </a:lvl3pPr>
            <a:lvl4pPr marL="1570087" indent="-224298" defTabSz="914327" eaLnBrk="0" hangingPunct="0">
              <a:defRPr sz="1100">
                <a:solidFill>
                  <a:srgbClr val="5F5F5F"/>
                </a:solidFill>
                <a:latin typeface="Arial" charset="0"/>
                <a:ea typeface="ＭＳ Ｐゴシック" pitchFamily="34" charset="-128"/>
              </a:defRPr>
            </a:lvl4pPr>
            <a:lvl5pPr marL="2018684" indent="-224298" defTabSz="914327" eaLnBrk="0" hangingPunct="0">
              <a:defRPr sz="1100">
                <a:solidFill>
                  <a:srgbClr val="5F5F5F"/>
                </a:solidFill>
                <a:latin typeface="Arial" charset="0"/>
                <a:ea typeface="ＭＳ Ｐゴシック" pitchFamily="34" charset="-128"/>
              </a:defRPr>
            </a:lvl5pPr>
            <a:lvl6pPr marL="2467281" indent="-224298" defTabSz="914327" eaLnBrk="0" fontAlgn="base" hangingPunct="0">
              <a:spcBef>
                <a:spcPct val="0"/>
              </a:spcBef>
              <a:spcAft>
                <a:spcPct val="0"/>
              </a:spcAft>
              <a:defRPr sz="1100">
                <a:solidFill>
                  <a:srgbClr val="5F5F5F"/>
                </a:solidFill>
                <a:latin typeface="Arial" charset="0"/>
                <a:ea typeface="ＭＳ Ｐゴシック" pitchFamily="34" charset="-128"/>
              </a:defRPr>
            </a:lvl6pPr>
            <a:lvl7pPr marL="2915877" indent="-224298" defTabSz="914327" eaLnBrk="0" fontAlgn="base" hangingPunct="0">
              <a:spcBef>
                <a:spcPct val="0"/>
              </a:spcBef>
              <a:spcAft>
                <a:spcPct val="0"/>
              </a:spcAft>
              <a:defRPr sz="1100">
                <a:solidFill>
                  <a:srgbClr val="5F5F5F"/>
                </a:solidFill>
                <a:latin typeface="Arial" charset="0"/>
                <a:ea typeface="ＭＳ Ｐゴシック" pitchFamily="34" charset="-128"/>
              </a:defRPr>
            </a:lvl7pPr>
            <a:lvl8pPr marL="3364474" indent="-224298" defTabSz="914327" eaLnBrk="0" fontAlgn="base" hangingPunct="0">
              <a:spcBef>
                <a:spcPct val="0"/>
              </a:spcBef>
              <a:spcAft>
                <a:spcPct val="0"/>
              </a:spcAft>
              <a:defRPr sz="1100">
                <a:solidFill>
                  <a:srgbClr val="5F5F5F"/>
                </a:solidFill>
                <a:latin typeface="Arial" charset="0"/>
                <a:ea typeface="ＭＳ Ｐゴシック" pitchFamily="34" charset="-128"/>
              </a:defRPr>
            </a:lvl8pPr>
            <a:lvl9pPr marL="3813070" indent="-224298" defTabSz="914327" eaLnBrk="0" fontAlgn="base" hangingPunct="0">
              <a:spcBef>
                <a:spcPct val="0"/>
              </a:spcBef>
              <a:spcAft>
                <a:spcPct val="0"/>
              </a:spcAft>
              <a:defRPr sz="1100">
                <a:solidFill>
                  <a:srgbClr val="5F5F5F"/>
                </a:solidFill>
                <a:latin typeface="Arial" charset="0"/>
                <a:ea typeface="ＭＳ Ｐゴシック" pitchFamily="34" charset="-128"/>
              </a:defRPr>
            </a:lvl9pPr>
          </a:lstStyle>
          <a:p>
            <a:pPr eaLnBrk="1" hangingPunct="1">
              <a:buClr>
                <a:srgbClr val="000000"/>
              </a:buClr>
              <a:buFont typeface="Arial"/>
              <a:buNone/>
            </a:pPr>
            <a:fld id="{52308234-95E0-4D5F-8052-1127B4324803}" type="slidenum">
              <a:rPr lang="en-US" kern="0" smtClean="0">
                <a:solidFill>
                  <a:srgbClr val="000000"/>
                </a:solidFill>
                <a:latin typeface="Calibri" pitchFamily="34" charset="0"/>
                <a:cs typeface="Arial"/>
                <a:sym typeface="Arial"/>
              </a:rPr>
              <a:pPr eaLnBrk="1" hangingPunct="1">
                <a:buClr>
                  <a:srgbClr val="000000"/>
                </a:buClr>
                <a:buFont typeface="Arial"/>
                <a:buNone/>
              </a:pPr>
              <a:t>21</a:t>
            </a:fld>
            <a:endParaRPr lang="en-US" kern="0" dirty="0">
              <a:solidFill>
                <a:srgbClr val="000000"/>
              </a:solidFill>
              <a:latin typeface="Calibri" pitchFamily="34" charset="0"/>
              <a:cs typeface="Arial"/>
              <a:sym typeface="Arial"/>
            </a:endParaRPr>
          </a:p>
        </p:txBody>
      </p:sp>
      <p:sp>
        <p:nvSpPr>
          <p:cNvPr id="193540" name="Notes Placeholder 2"/>
          <p:cNvSpPr>
            <a:spLocks noGrp="1"/>
          </p:cNvSpPr>
          <p:nvPr>
            <p:ph type="body" idx="1"/>
          </p:nvPr>
        </p:nvSpPr>
        <p:spPr>
          <a:xfrm>
            <a:off x="788919" y="4186316"/>
            <a:ext cx="5031684" cy="411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Sheryl</a:t>
            </a:r>
            <a:endParaRPr lang="en-US" dirty="0"/>
          </a:p>
        </p:txBody>
      </p:sp>
    </p:spTree>
    <p:extLst>
      <p:ext uri="{BB962C8B-B14F-4D97-AF65-F5344CB8AC3E}">
        <p14:creationId xmlns:p14="http://schemas.microsoft.com/office/powerpoint/2010/main" val="4063884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Sheryl</a:t>
            </a:r>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22</a:t>
            </a:fld>
            <a:endParaRPr lang="en-US" dirty="0"/>
          </a:p>
        </p:txBody>
      </p:sp>
    </p:spTree>
    <p:extLst>
      <p:ext uri="{BB962C8B-B14F-4D97-AF65-F5344CB8AC3E}">
        <p14:creationId xmlns:p14="http://schemas.microsoft.com/office/powerpoint/2010/main" val="909327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Sheryl</a:t>
            </a:r>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23</a:t>
            </a:fld>
            <a:endParaRPr lang="en-US" dirty="0"/>
          </a:p>
        </p:txBody>
      </p:sp>
    </p:spTree>
    <p:extLst>
      <p:ext uri="{BB962C8B-B14F-4D97-AF65-F5344CB8AC3E}">
        <p14:creationId xmlns:p14="http://schemas.microsoft.com/office/powerpoint/2010/main" val="2273313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Sheryl</a:t>
            </a:r>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24</a:t>
            </a:fld>
            <a:endParaRPr lang="en-US" dirty="0"/>
          </a:p>
        </p:txBody>
      </p:sp>
    </p:spTree>
    <p:extLst>
      <p:ext uri="{BB962C8B-B14F-4D97-AF65-F5344CB8AC3E}">
        <p14:creationId xmlns:p14="http://schemas.microsoft.com/office/powerpoint/2010/main" val="4042228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Sheryl</a:t>
            </a:r>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25</a:t>
            </a:fld>
            <a:endParaRPr lang="en-US" dirty="0"/>
          </a:p>
        </p:txBody>
      </p:sp>
    </p:spTree>
    <p:extLst>
      <p:ext uri="{BB962C8B-B14F-4D97-AF65-F5344CB8AC3E}">
        <p14:creationId xmlns:p14="http://schemas.microsoft.com/office/powerpoint/2010/main" val="22819127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Sheryl</a:t>
            </a:r>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26</a:t>
            </a:fld>
            <a:endParaRPr lang="en-US" dirty="0"/>
          </a:p>
        </p:txBody>
      </p:sp>
    </p:spTree>
    <p:extLst>
      <p:ext uri="{BB962C8B-B14F-4D97-AF65-F5344CB8AC3E}">
        <p14:creationId xmlns:p14="http://schemas.microsoft.com/office/powerpoint/2010/main" val="1769462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1244600" y="685800"/>
            <a:ext cx="43688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Shape 145"/>
          <p:cNvSpPr txBox="1">
            <a:spLocks noGrp="1"/>
          </p:cNvSpPr>
          <p:nvPr>
            <p:ph type="body" idx="1"/>
          </p:nvPr>
        </p:nvSpPr>
        <p:spPr>
          <a:xfrm>
            <a:off x="685800" y="4343713"/>
            <a:ext cx="5486400" cy="4113862"/>
          </a:xfrm>
          <a:prstGeom prst="rect">
            <a:avLst/>
          </a:prstGeom>
          <a:noFill/>
          <a:ln>
            <a:noFill/>
          </a:ln>
        </p:spPr>
        <p:txBody>
          <a:bodyPr spcFirstLastPara="1" wrap="square" lIns="91350" tIns="45675" rIns="91350" bIns="45675" anchor="t" anchorCtr="0">
            <a:noAutofit/>
          </a:bodyPr>
          <a:lstStyle/>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Sheryl</a:t>
            </a:r>
            <a:endParaRPr sz="1200" b="0" i="0" u="none" strike="noStrike" cap="none" dirty="0">
              <a:solidFill>
                <a:schemeClr val="dk1"/>
              </a:solidFill>
              <a:latin typeface="Calibri"/>
              <a:ea typeface="Calibri"/>
              <a:cs typeface="Calibri"/>
              <a:sym typeface="Calibri"/>
            </a:endParaRPr>
          </a:p>
        </p:txBody>
      </p:sp>
      <p:sp>
        <p:nvSpPr>
          <p:cNvPr id="146" name="Shape 146"/>
          <p:cNvSpPr txBox="1">
            <a:spLocks noGrp="1"/>
          </p:cNvSpPr>
          <p:nvPr>
            <p:ph type="sldNum" idx="12"/>
          </p:nvPr>
        </p:nvSpPr>
        <p:spPr>
          <a:xfrm>
            <a:off x="3884123" y="8685863"/>
            <a:ext cx="2972320" cy="456575"/>
          </a:xfrm>
          <a:prstGeom prst="rect">
            <a:avLst/>
          </a:prstGeom>
          <a:noFill/>
          <a:ln>
            <a:noFill/>
          </a:ln>
        </p:spPr>
        <p:txBody>
          <a:bodyPr spcFirstLastPara="1" wrap="square" lIns="91350" tIns="45675" rIns="91350" bIns="45675" anchor="b" anchorCtr="0">
            <a:noAutofit/>
          </a:bodyPr>
          <a:lstStyle/>
          <a:p>
            <a:pPr algn="r" defTabSz="914400">
              <a:buClr>
                <a:srgbClr val="000000"/>
              </a:buClr>
              <a:buFont typeface="Arial"/>
              <a:buNone/>
            </a:pPr>
            <a:fld id="{00000000-1234-1234-1234-123412341234}" type="slidenum">
              <a:rPr lang="en" sz="1200" kern="0">
                <a:solidFill>
                  <a:srgbClr val="000000"/>
                </a:solidFill>
                <a:latin typeface="Arial"/>
                <a:ea typeface="Arial"/>
                <a:cs typeface="Arial"/>
                <a:sym typeface="Arial"/>
              </a:rPr>
              <a:pPr algn="r" defTabSz="914400">
                <a:buClr>
                  <a:srgbClr val="000000"/>
                </a:buClr>
                <a:buFont typeface="Arial"/>
                <a:buNone/>
              </a:pPr>
              <a:t>27</a:t>
            </a:fld>
            <a:endParaRPr sz="1200" kern="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326048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1244600" y="685800"/>
            <a:ext cx="43688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62" name="Shape 162"/>
          <p:cNvSpPr txBox="1">
            <a:spLocks noGrp="1"/>
          </p:cNvSpPr>
          <p:nvPr>
            <p:ph type="body" idx="1"/>
          </p:nvPr>
        </p:nvSpPr>
        <p:spPr>
          <a:xfrm>
            <a:off x="685800" y="4343713"/>
            <a:ext cx="5486400" cy="4113862"/>
          </a:xfrm>
          <a:prstGeom prst="rect">
            <a:avLst/>
          </a:prstGeom>
          <a:noFill/>
          <a:ln>
            <a:noFill/>
          </a:ln>
        </p:spPr>
        <p:txBody>
          <a:bodyPr spcFirstLastPara="1" wrap="square" lIns="91350" tIns="45675" rIns="91350" bIns="45675" anchor="t" anchorCtr="0">
            <a:noAutofit/>
          </a:bodyPr>
          <a:lstStyle/>
          <a:p>
            <a:pPr marL="0" marR="0" lvl="0" indent="0" algn="l" rtl="0">
              <a:spcBef>
                <a:spcPts val="0"/>
              </a:spcBef>
              <a:spcAft>
                <a:spcPts val="0"/>
              </a:spcAft>
              <a:buNone/>
            </a:pPr>
            <a:r>
              <a:rPr lang="en-US" sz="1200" b="0" i="1" u="none" strike="noStrike" cap="none" dirty="0" smtClean="0">
                <a:solidFill>
                  <a:schemeClr val="dk1"/>
                </a:solidFill>
                <a:latin typeface="Calibri"/>
                <a:ea typeface="Calibri"/>
                <a:cs typeface="Calibri"/>
                <a:sym typeface="Calibri"/>
              </a:rPr>
              <a:t>Sheryl</a:t>
            </a:r>
            <a:endParaRPr sz="1200" b="0" i="1" u="none" strike="noStrike" cap="none" dirty="0">
              <a:solidFill>
                <a:schemeClr val="dk1"/>
              </a:solidFill>
              <a:latin typeface="Calibri"/>
              <a:ea typeface="Calibri"/>
              <a:cs typeface="Calibri"/>
              <a:sym typeface="Calibri"/>
            </a:endParaRPr>
          </a:p>
        </p:txBody>
      </p:sp>
      <p:sp>
        <p:nvSpPr>
          <p:cNvPr id="163" name="Shape 163"/>
          <p:cNvSpPr txBox="1">
            <a:spLocks noGrp="1"/>
          </p:cNvSpPr>
          <p:nvPr>
            <p:ph type="sldNum" idx="12"/>
          </p:nvPr>
        </p:nvSpPr>
        <p:spPr>
          <a:xfrm>
            <a:off x="3884123" y="8685863"/>
            <a:ext cx="2972320" cy="456575"/>
          </a:xfrm>
          <a:prstGeom prst="rect">
            <a:avLst/>
          </a:prstGeom>
          <a:noFill/>
          <a:ln>
            <a:noFill/>
          </a:ln>
        </p:spPr>
        <p:txBody>
          <a:bodyPr spcFirstLastPara="1" wrap="square" lIns="91350" tIns="45675" rIns="91350" bIns="45675" anchor="b" anchorCtr="0">
            <a:noAutofit/>
          </a:bodyPr>
          <a:lstStyle/>
          <a:p>
            <a:pPr algn="r" defTabSz="914400">
              <a:buClr>
                <a:srgbClr val="000000"/>
              </a:buClr>
              <a:buFont typeface="Arial"/>
              <a:buNone/>
            </a:pPr>
            <a:fld id="{00000000-1234-1234-1234-123412341234}" type="slidenum">
              <a:rPr lang="en" sz="1200" kern="0">
                <a:solidFill>
                  <a:srgbClr val="000000"/>
                </a:solidFill>
                <a:latin typeface="Arial"/>
                <a:ea typeface="Arial"/>
                <a:cs typeface="Arial"/>
                <a:sym typeface="Arial"/>
              </a:rPr>
              <a:pPr algn="r" defTabSz="914400">
                <a:buClr>
                  <a:srgbClr val="000000"/>
                </a:buClr>
                <a:buFont typeface="Arial"/>
                <a:buNone/>
              </a:pPr>
              <a:t>28</a:t>
            </a:fld>
            <a:endParaRPr sz="1200" kern="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11077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244600" y="685800"/>
            <a:ext cx="43688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5" name="Shape 225"/>
          <p:cNvSpPr txBox="1">
            <a:spLocks noGrp="1"/>
          </p:cNvSpPr>
          <p:nvPr>
            <p:ph type="body" idx="1"/>
          </p:nvPr>
        </p:nvSpPr>
        <p:spPr>
          <a:xfrm>
            <a:off x="685800" y="4343713"/>
            <a:ext cx="5486400" cy="4113862"/>
          </a:xfrm>
          <a:prstGeom prst="rect">
            <a:avLst/>
          </a:prstGeom>
          <a:noFill/>
          <a:ln>
            <a:noFill/>
          </a:ln>
        </p:spPr>
        <p:txBody>
          <a:bodyPr spcFirstLastPara="1" wrap="square" lIns="91350" tIns="45675" rIns="91350" bIns="45675" anchor="t" anchorCtr="0">
            <a:noAutofit/>
          </a:bodyPr>
          <a:lstStyle/>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Sheryl</a:t>
            </a:r>
            <a:endParaRPr sz="1200" b="0" i="0" u="none" strike="noStrike" cap="none" dirty="0">
              <a:solidFill>
                <a:schemeClr val="dk1"/>
              </a:solidFill>
              <a:latin typeface="Calibri"/>
              <a:ea typeface="Calibri"/>
              <a:cs typeface="Calibri"/>
              <a:sym typeface="Calibri"/>
            </a:endParaRPr>
          </a:p>
        </p:txBody>
      </p:sp>
      <p:sp>
        <p:nvSpPr>
          <p:cNvPr id="226" name="Shape 226"/>
          <p:cNvSpPr txBox="1">
            <a:spLocks noGrp="1"/>
          </p:cNvSpPr>
          <p:nvPr>
            <p:ph type="sldNum" idx="12"/>
          </p:nvPr>
        </p:nvSpPr>
        <p:spPr>
          <a:xfrm>
            <a:off x="3884123" y="8685863"/>
            <a:ext cx="2972320" cy="456575"/>
          </a:xfrm>
          <a:prstGeom prst="rect">
            <a:avLst/>
          </a:prstGeom>
          <a:noFill/>
          <a:ln>
            <a:noFill/>
          </a:ln>
        </p:spPr>
        <p:txBody>
          <a:bodyPr spcFirstLastPara="1" wrap="square" lIns="91350" tIns="45675" rIns="91350" bIns="45675" anchor="b" anchorCtr="0">
            <a:noAutofit/>
          </a:bodyPr>
          <a:lstStyle/>
          <a:p>
            <a:pPr algn="r" defTabSz="914400">
              <a:buClr>
                <a:srgbClr val="000000"/>
              </a:buClr>
              <a:buFont typeface="Arial"/>
              <a:buNone/>
            </a:pPr>
            <a:fld id="{00000000-1234-1234-1234-123412341234}" type="slidenum">
              <a:rPr lang="en" sz="1200" kern="0">
                <a:solidFill>
                  <a:srgbClr val="000000"/>
                </a:solidFill>
                <a:latin typeface="Arial"/>
                <a:ea typeface="Arial"/>
                <a:cs typeface="Arial"/>
                <a:sym typeface="Arial"/>
              </a:rPr>
              <a:pPr algn="r" defTabSz="914400">
                <a:buClr>
                  <a:srgbClr val="000000"/>
                </a:buClr>
                <a:buFont typeface="Arial"/>
                <a:buNone/>
              </a:pPr>
              <a:t>29</a:t>
            </a:fld>
            <a:endParaRPr sz="1200" kern="0"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929721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Kaylan</a:t>
            </a:r>
          </a:p>
          <a:p>
            <a:endParaRPr lang="en-US" dirty="0" smtClean="0"/>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James and I will share about CCSSO’s work on inclusive principal leadership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We will share about the resource </a:t>
            </a:r>
            <a:r>
              <a:rPr lang="en-US" sz="1100" i="1" u="sng" kern="1200" dirty="0" smtClean="0">
                <a:solidFill>
                  <a:schemeClr val="tx1"/>
                </a:solidFill>
                <a:effectLst/>
                <a:latin typeface="+mn-lt"/>
                <a:ea typeface="+mn-ea"/>
                <a:cs typeface="+mn-cs"/>
                <a:hlinkClick r:id="rId3"/>
              </a:rPr>
              <a:t>Supporting Inclusive Schools for the Success of Each Child: A Guide for States on Principal Leadership</a:t>
            </a:r>
            <a:r>
              <a:rPr lang="en-US" sz="1100" i="1" kern="120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developed by the National Collaborative on Inclusive Principal Leadership (NCIPL) in partnership with the Collaboration on Effective Educator Development, Accountability, and Reform (CEEDAR) Center and Oak Foundation.</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As well as provide information on CCSSO’s new Advancing Inclusive Principal Leadership (AIPL) State Initiative designed to help state education agencies develop and implement a plan to advance the preparation and practice of effective inclusive principal leadership anchored in the online guide developed by the Collaborative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Georgia and Ohio are both a part of the AIPL State Initiative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Sheryl will share about the Georgia context and work already underway in her state to better prepare leaders to lead inclusive schools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Pam will share about the Ohio context and work already underway in her states to better support practicing principals to lead inclusive schools</a:t>
            </a:r>
          </a:p>
          <a:p>
            <a:endParaRPr lang="en-US"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pPr/>
              <a:t>3</a:t>
            </a:fld>
            <a:endParaRPr lang="en-US" altLang="en-US" dirty="0"/>
          </a:p>
        </p:txBody>
      </p:sp>
    </p:spTree>
    <p:extLst>
      <p:ext uri="{BB962C8B-B14F-4D97-AF65-F5344CB8AC3E}">
        <p14:creationId xmlns:p14="http://schemas.microsoft.com/office/powerpoint/2010/main" val="4780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Sheryl</a:t>
            </a:r>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30</a:t>
            </a:fld>
            <a:endParaRPr lang="en-US" dirty="0"/>
          </a:p>
        </p:txBody>
      </p:sp>
    </p:spTree>
    <p:extLst>
      <p:ext uri="{BB962C8B-B14F-4D97-AF65-F5344CB8AC3E}">
        <p14:creationId xmlns:p14="http://schemas.microsoft.com/office/powerpoint/2010/main" val="2389886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685800" y="4343713"/>
            <a:ext cx="5486400" cy="4113862"/>
          </a:xfrm>
          <a:prstGeom prst="rect">
            <a:avLst/>
          </a:prstGeom>
          <a:noFill/>
          <a:ln>
            <a:noFill/>
          </a:ln>
        </p:spPr>
        <p:txBody>
          <a:bodyPr spcFirstLastPara="1" wrap="square" lIns="89850" tIns="89850" rIns="89850" bIns="89850" anchor="ctr" anchorCtr="0">
            <a:noAutofit/>
          </a:bodyPr>
          <a:lstStyle/>
          <a:p>
            <a:pPr marL="0" lvl="0" indent="0">
              <a:spcBef>
                <a:spcPts val="0"/>
              </a:spcBef>
              <a:spcAft>
                <a:spcPts val="0"/>
              </a:spcAft>
              <a:buNone/>
            </a:pPr>
            <a:r>
              <a:rPr lang="en-US" dirty="0" smtClean="0"/>
              <a:t>Sheryl</a:t>
            </a:r>
            <a:endParaRPr dirty="0"/>
          </a:p>
        </p:txBody>
      </p:sp>
      <p:sp>
        <p:nvSpPr>
          <p:cNvPr id="250" name="Shape 250"/>
          <p:cNvSpPr>
            <a:spLocks noGrp="1" noRot="1" noChangeAspect="1"/>
          </p:cNvSpPr>
          <p:nvPr>
            <p:ph type="sldImg" idx="2"/>
          </p:nvPr>
        </p:nvSpPr>
        <p:spPr>
          <a:xfrm>
            <a:off x="1244600" y="685800"/>
            <a:ext cx="43688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1029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1244600" y="685800"/>
            <a:ext cx="43688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Sheryl</a:t>
            </a:r>
            <a:endParaRPr dirty="0"/>
          </a:p>
        </p:txBody>
      </p:sp>
    </p:spTree>
    <p:extLst>
      <p:ext uri="{BB962C8B-B14F-4D97-AF65-F5344CB8AC3E}">
        <p14:creationId xmlns:p14="http://schemas.microsoft.com/office/powerpoint/2010/main" val="15190539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1244600" y="685800"/>
            <a:ext cx="43688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rtl="0">
              <a:spcBef>
                <a:spcPts val="0"/>
              </a:spcBef>
              <a:spcAft>
                <a:spcPts val="0"/>
              </a:spcAft>
              <a:buSzPts val="1100"/>
              <a:buAutoNum type="arabicPeriod"/>
            </a:pPr>
            <a:r>
              <a:rPr lang="en" dirty="0"/>
              <a:t>Bx/management/ABA classes covered similar content which could be streamlined</a:t>
            </a:r>
            <a:endParaRPr dirty="0"/>
          </a:p>
          <a:p>
            <a:pPr marL="457200" lvl="0" indent="-298450" rtl="0">
              <a:spcBef>
                <a:spcPts val="0"/>
              </a:spcBef>
              <a:spcAft>
                <a:spcPts val="0"/>
              </a:spcAft>
              <a:buSzPts val="1100"/>
              <a:buAutoNum type="arabicPeriod"/>
            </a:pPr>
            <a:r>
              <a:rPr lang="en" dirty="0"/>
              <a:t>Relevance of content--edTPA, assessment, reading curriculum (scripted vs guided)</a:t>
            </a:r>
            <a:endParaRPr dirty="0"/>
          </a:p>
          <a:p>
            <a:pPr marL="457200" lvl="0" indent="-298450" rtl="0">
              <a:spcBef>
                <a:spcPts val="0"/>
              </a:spcBef>
              <a:spcAft>
                <a:spcPts val="0"/>
              </a:spcAft>
              <a:buSzPts val="1100"/>
              <a:buAutoNum type="arabicPeriod"/>
            </a:pPr>
            <a:r>
              <a:rPr lang="en" dirty="0"/>
              <a:t>Expertise with new/changing faculty---- realization of the loss of faculty and the impact that has on the course delivery and comfort with content</a:t>
            </a:r>
            <a:endParaRPr dirty="0"/>
          </a:p>
        </p:txBody>
      </p:sp>
    </p:spTree>
    <p:extLst>
      <p:ext uri="{BB962C8B-B14F-4D97-AF65-F5344CB8AC3E}">
        <p14:creationId xmlns:p14="http://schemas.microsoft.com/office/powerpoint/2010/main" val="1275048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244600" y="685800"/>
            <a:ext cx="43688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Sheryl</a:t>
            </a:r>
            <a:endParaRPr dirty="0"/>
          </a:p>
        </p:txBody>
      </p:sp>
    </p:spTree>
    <p:extLst>
      <p:ext uri="{BB962C8B-B14F-4D97-AF65-F5344CB8AC3E}">
        <p14:creationId xmlns:p14="http://schemas.microsoft.com/office/powerpoint/2010/main" val="2739756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244600" y="685800"/>
            <a:ext cx="43688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Sheryl</a:t>
            </a:r>
            <a:endParaRPr dirty="0"/>
          </a:p>
        </p:txBody>
      </p:sp>
    </p:spTree>
    <p:extLst>
      <p:ext uri="{BB962C8B-B14F-4D97-AF65-F5344CB8AC3E}">
        <p14:creationId xmlns:p14="http://schemas.microsoft.com/office/powerpoint/2010/main" val="9435020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Shape 261"/>
          <p:cNvSpPr>
            <a:spLocks noGrp="1" noRot="1" noChangeAspect="1"/>
          </p:cNvSpPr>
          <p:nvPr>
            <p:ph type="sldImg" idx="2"/>
          </p:nvPr>
        </p:nvSpPr>
        <p:spPr>
          <a:xfrm>
            <a:off x="1244600" y="685800"/>
            <a:ext cx="43688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2" name="Shape 2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Sheryl</a:t>
            </a:r>
            <a:endParaRPr dirty="0"/>
          </a:p>
        </p:txBody>
      </p:sp>
    </p:spTree>
    <p:extLst>
      <p:ext uri="{BB962C8B-B14F-4D97-AF65-F5344CB8AC3E}">
        <p14:creationId xmlns:p14="http://schemas.microsoft.com/office/powerpoint/2010/main" val="3682738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85800" y="4343713"/>
            <a:ext cx="5486400" cy="4113862"/>
          </a:xfrm>
          <a:prstGeom prst="rect">
            <a:avLst/>
          </a:prstGeom>
          <a:noFill/>
          <a:ln>
            <a:noFill/>
          </a:ln>
        </p:spPr>
        <p:txBody>
          <a:bodyPr spcFirstLastPara="1" wrap="square" lIns="89850" tIns="89850" rIns="89850" bIns="89850" anchor="ctr" anchorCtr="0">
            <a:noAutofit/>
          </a:bodyPr>
          <a:lstStyle/>
          <a:p>
            <a:pPr marL="0" lvl="0" indent="0">
              <a:spcBef>
                <a:spcPts val="0"/>
              </a:spcBef>
              <a:spcAft>
                <a:spcPts val="0"/>
              </a:spcAft>
              <a:buNone/>
            </a:pPr>
            <a:r>
              <a:rPr lang="en-US" dirty="0" smtClean="0"/>
              <a:t>Sheryl</a:t>
            </a:r>
            <a:endParaRPr dirty="0"/>
          </a:p>
        </p:txBody>
      </p:sp>
      <p:sp>
        <p:nvSpPr>
          <p:cNvPr id="283" name="Shape 283"/>
          <p:cNvSpPr>
            <a:spLocks noGrp="1" noRot="1" noChangeAspect="1"/>
          </p:cNvSpPr>
          <p:nvPr>
            <p:ph type="sldImg" idx="2"/>
          </p:nvPr>
        </p:nvSpPr>
        <p:spPr>
          <a:xfrm>
            <a:off x="1244600" y="685800"/>
            <a:ext cx="43688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1999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txBox="1">
            <a:spLocks noGrp="1"/>
          </p:cNvSpPr>
          <p:nvPr>
            <p:ph type="body" idx="1"/>
          </p:nvPr>
        </p:nvSpPr>
        <p:spPr>
          <a:xfrm>
            <a:off x="685800" y="4343713"/>
            <a:ext cx="5486400" cy="4113862"/>
          </a:xfrm>
          <a:prstGeom prst="rect">
            <a:avLst/>
          </a:prstGeom>
          <a:noFill/>
          <a:ln>
            <a:noFill/>
          </a:ln>
        </p:spPr>
        <p:txBody>
          <a:bodyPr spcFirstLastPara="1" wrap="square" lIns="89850" tIns="89850" rIns="89850" bIns="89850" anchor="ctr" anchorCtr="0">
            <a:noAutofit/>
          </a:bodyPr>
          <a:lstStyle/>
          <a:p>
            <a:pPr marL="0" lvl="0" indent="0">
              <a:spcBef>
                <a:spcPts val="0"/>
              </a:spcBef>
              <a:spcAft>
                <a:spcPts val="0"/>
              </a:spcAft>
              <a:buNone/>
            </a:pPr>
            <a:r>
              <a:rPr lang="en-US" dirty="0" smtClean="0"/>
              <a:t>Sheryl</a:t>
            </a:r>
            <a:endParaRPr dirty="0"/>
          </a:p>
        </p:txBody>
      </p:sp>
      <p:sp>
        <p:nvSpPr>
          <p:cNvPr id="320" name="Shape 320"/>
          <p:cNvSpPr>
            <a:spLocks noGrp="1" noRot="1" noChangeAspect="1"/>
          </p:cNvSpPr>
          <p:nvPr>
            <p:ph type="sldImg" idx="2"/>
          </p:nvPr>
        </p:nvSpPr>
        <p:spPr>
          <a:xfrm>
            <a:off x="1244600" y="685800"/>
            <a:ext cx="43688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60373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Sheryl</a:t>
            </a:r>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39</a:t>
            </a:fld>
            <a:endParaRPr lang="en-US" dirty="0"/>
          </a:p>
        </p:txBody>
      </p:sp>
    </p:spTree>
    <p:extLst>
      <p:ext uri="{BB962C8B-B14F-4D97-AF65-F5344CB8AC3E}">
        <p14:creationId xmlns:p14="http://schemas.microsoft.com/office/powerpoint/2010/main" val="350226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i="0" u="none" strike="noStrike" dirty="0" smtClean="0">
                <a:effectLst/>
              </a:rPr>
              <a:t>Kaylan</a:t>
            </a:r>
          </a:p>
          <a:p>
            <a:pPr lvl="0"/>
            <a:endParaRPr lang="en-US" i="0" u="none" strike="noStrike" dirty="0" smtClean="0">
              <a:effectLst/>
            </a:endParaRP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Before we dive into the National Collaborative and the AIPL, wanted to provide context on where this work sits within CCSSO’s strategic plan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While this work intersects across the CCSSO strategic plan, it particularly aligns with two main areas, including ensuring high expectations for each student and supporting continuous improvement of schools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James and I are both on the Goal 1 team – ensuring high expectations for each student, specifically strategy 1.2 directed by Kathleen Airhart, CCSSO’s Program Director for Special Education</a:t>
            </a:r>
          </a:p>
          <a:p>
            <a:r>
              <a:rPr lang="en-US" sz="1100" kern="1200" dirty="0" smtClean="0">
                <a:solidFill>
                  <a:schemeClr val="tx1"/>
                </a:solidFill>
                <a:effectLst/>
                <a:latin typeface="+mn-lt"/>
                <a:ea typeface="+mn-ea"/>
                <a:cs typeface="+mn-cs"/>
              </a:rPr>
              <a:t> </a:t>
            </a:r>
          </a:p>
          <a:p>
            <a:pPr lvl="0"/>
            <a:endParaRPr lang="en-US" i="0" u="none" strike="noStrike" dirty="0">
              <a:effectLst/>
            </a:endParaRPr>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solidFill>
                  <a:prstClr val="black"/>
                </a:solidFill>
              </a:rPr>
              <a:pPr/>
              <a:t>4</a:t>
            </a:fld>
            <a:endParaRPr lang="en-US" altLang="en-US">
              <a:solidFill>
                <a:prstClr val="black"/>
              </a:solidFill>
            </a:endParaRPr>
          </a:p>
        </p:txBody>
      </p:sp>
    </p:spTree>
    <p:extLst>
      <p:ext uri="{BB962C8B-B14F-4D97-AF65-F5344CB8AC3E}">
        <p14:creationId xmlns:p14="http://schemas.microsoft.com/office/powerpoint/2010/main" val="37939775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Sheryl</a:t>
            </a:r>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40</a:t>
            </a:fld>
            <a:endParaRPr lang="en-US" dirty="0"/>
          </a:p>
        </p:txBody>
      </p:sp>
    </p:spTree>
    <p:extLst>
      <p:ext uri="{BB962C8B-B14F-4D97-AF65-F5344CB8AC3E}">
        <p14:creationId xmlns:p14="http://schemas.microsoft.com/office/powerpoint/2010/main" val="2990877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Sheryl</a:t>
            </a:r>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41</a:t>
            </a:fld>
            <a:endParaRPr lang="en-US" dirty="0"/>
          </a:p>
        </p:txBody>
      </p:sp>
    </p:spTree>
    <p:extLst>
      <p:ext uri="{BB962C8B-B14F-4D97-AF65-F5344CB8AC3E}">
        <p14:creationId xmlns:p14="http://schemas.microsoft.com/office/powerpoint/2010/main" val="3974137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a:t>
            </a:r>
            <a:endParaRPr lang="en-US"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pPr/>
              <a:t>42</a:t>
            </a:fld>
            <a:endParaRPr lang="en-US" altLang="en-US" dirty="0"/>
          </a:p>
        </p:txBody>
      </p:sp>
    </p:spTree>
    <p:extLst>
      <p:ext uri="{BB962C8B-B14F-4D97-AF65-F5344CB8AC3E}">
        <p14:creationId xmlns:p14="http://schemas.microsoft.com/office/powerpoint/2010/main" val="1860976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Pam</a:t>
            </a:r>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43</a:t>
            </a:fld>
            <a:endParaRPr lang="en-US" dirty="0"/>
          </a:p>
        </p:txBody>
      </p:sp>
    </p:spTree>
    <p:extLst>
      <p:ext uri="{BB962C8B-B14F-4D97-AF65-F5344CB8AC3E}">
        <p14:creationId xmlns:p14="http://schemas.microsoft.com/office/powerpoint/2010/main" val="981289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Pam</a:t>
            </a:r>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44</a:t>
            </a:fld>
            <a:endParaRPr lang="en-US" dirty="0"/>
          </a:p>
        </p:txBody>
      </p:sp>
    </p:spTree>
    <p:extLst>
      <p:ext uri="{BB962C8B-B14F-4D97-AF65-F5344CB8AC3E}">
        <p14:creationId xmlns:p14="http://schemas.microsoft.com/office/powerpoint/2010/main" val="1800030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t>The intent of OLI4 is to improve the capacity of principals and assistant principals throughout Ohio to support instructional improvement</a:t>
            </a:r>
            <a:r>
              <a:rPr lang="en-US" sz="1200" baseline="0" dirty="0"/>
              <a:t> in ways that facilitate higher levels of learning for all students and adults. </a:t>
            </a:r>
          </a:p>
          <a:p>
            <a:endParaRPr lang="en-US" sz="1200" baseline="0" dirty="0"/>
          </a:p>
          <a:p>
            <a:r>
              <a:rPr lang="en-US" sz="1200" baseline="0" dirty="0"/>
              <a:t>So this work is about </a:t>
            </a:r>
            <a:r>
              <a:rPr lang="en-US" sz="1200" dirty="0"/>
              <a:t>making and sustaining improvements in the collective capacity of teachers</a:t>
            </a:r>
            <a:r>
              <a:rPr lang="en-US" sz="1200" baseline="0" dirty="0"/>
              <a:t> and other educators by:</a:t>
            </a:r>
          </a:p>
          <a:p>
            <a:pPr>
              <a:buFont typeface="Arial"/>
              <a:buChar char="•"/>
            </a:pPr>
            <a:endParaRPr lang="en-US" sz="1200" baseline="0" dirty="0"/>
          </a:p>
          <a:p>
            <a:pPr>
              <a:buFont typeface="Arial"/>
              <a:buChar char="•"/>
            </a:pPr>
            <a:r>
              <a:rPr lang="en-US" sz="1200" baseline="0" dirty="0"/>
              <a:t>Getting focused and prioritizing the core work of the school around learning;</a:t>
            </a:r>
          </a:p>
          <a:p>
            <a:pPr>
              <a:buFont typeface="Arial"/>
              <a:buChar char="•"/>
            </a:pPr>
            <a:r>
              <a:rPr lang="en-US" sz="1200" baseline="0" dirty="0"/>
              <a:t>Fostering shared responsibility and ownership on the part of all adults for the success of every child;</a:t>
            </a:r>
          </a:p>
          <a:p>
            <a:pPr>
              <a:buFont typeface="Arial"/>
              <a:buChar char="•"/>
            </a:pPr>
            <a:r>
              <a:rPr lang="en-US" sz="1200" baseline="0" dirty="0"/>
              <a:t>Selecting and implementing instructional strategies fully, and monitoring the degree of implementation and the effect it’s having on adult and student learning; and</a:t>
            </a:r>
          </a:p>
          <a:p>
            <a:pPr>
              <a:buFont typeface="Arial"/>
              <a:buChar char="•"/>
            </a:pPr>
            <a:r>
              <a:rPr lang="en-US" sz="1200" baseline="0" dirty="0"/>
              <a:t>Working within a distributed leadership structure that connects the work of the building leadership team to the district’s goals and priorities, and guides the work of collaborative teacher teams</a:t>
            </a:r>
          </a:p>
          <a:p>
            <a:endParaRPr lang="en-US" sz="1200" dirty="0"/>
          </a:p>
          <a:p>
            <a:r>
              <a:rPr lang="en-US" sz="1200" dirty="0"/>
              <a:t>The work of</a:t>
            </a:r>
            <a:r>
              <a:rPr lang="en-US" sz="1200" baseline="0" dirty="0"/>
              <a:t> this project sits within the larger ongoing work of the OIP and OLAC.</a:t>
            </a:r>
          </a:p>
          <a:p>
            <a:endParaRPr lang="en-US" sz="1200" baseline="0" dirty="0"/>
          </a:p>
          <a:p>
            <a:r>
              <a:rPr lang="en-US" sz="1200" baseline="0" dirty="0"/>
              <a:t>Don Washburn will talk more about this.</a:t>
            </a:r>
            <a:endParaRPr lang="en-US" sz="1200"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45</a:t>
            </a:fld>
            <a:endParaRPr lang="en-US" dirty="0"/>
          </a:p>
        </p:txBody>
      </p:sp>
    </p:spTree>
    <p:extLst>
      <p:ext uri="{BB962C8B-B14F-4D97-AF65-F5344CB8AC3E}">
        <p14:creationId xmlns:p14="http://schemas.microsoft.com/office/powerpoint/2010/main" val="15693824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46</a:t>
            </a:fld>
            <a:endParaRPr lang="en-US" dirty="0"/>
          </a:p>
        </p:txBody>
      </p:sp>
    </p:spTree>
    <p:extLst>
      <p:ext uri="{BB962C8B-B14F-4D97-AF65-F5344CB8AC3E}">
        <p14:creationId xmlns:p14="http://schemas.microsoft.com/office/powerpoint/2010/main" val="3931484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 5 handouts</a:t>
            </a:r>
          </a:p>
        </p:txBody>
      </p:sp>
      <p:sp>
        <p:nvSpPr>
          <p:cNvPr id="4" name="Slide Number Placeholder 3"/>
          <p:cNvSpPr>
            <a:spLocks noGrp="1"/>
          </p:cNvSpPr>
          <p:nvPr>
            <p:ph type="sldNum" sz="quarter" idx="10"/>
          </p:nvPr>
        </p:nvSpPr>
        <p:spPr/>
        <p:txBody>
          <a:bodyPr/>
          <a:lstStyle/>
          <a:p>
            <a:fld id="{1DD3F1A9-388D-4C92-8237-E95450C9A1E4}" type="slidenum">
              <a:rPr lang="en-US" smtClean="0"/>
              <a:t>47</a:t>
            </a:fld>
            <a:endParaRPr lang="en-US" dirty="0"/>
          </a:p>
        </p:txBody>
      </p:sp>
    </p:spTree>
    <p:extLst>
      <p:ext uri="{BB962C8B-B14F-4D97-AF65-F5344CB8AC3E}">
        <p14:creationId xmlns:p14="http://schemas.microsoft.com/office/powerpoint/2010/main" val="17709874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48</a:t>
            </a:fld>
            <a:endParaRPr lang="en-US" dirty="0"/>
          </a:p>
        </p:txBody>
      </p:sp>
    </p:spTree>
    <p:extLst>
      <p:ext uri="{BB962C8B-B14F-4D97-AF65-F5344CB8AC3E}">
        <p14:creationId xmlns:p14="http://schemas.microsoft.com/office/powerpoint/2010/main" val="22626283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49</a:t>
            </a:fld>
            <a:endParaRPr lang="en-US" dirty="0"/>
          </a:p>
        </p:txBody>
      </p:sp>
    </p:spTree>
    <p:extLst>
      <p:ext uri="{BB962C8B-B14F-4D97-AF65-F5344CB8AC3E}">
        <p14:creationId xmlns:p14="http://schemas.microsoft.com/office/powerpoint/2010/main" val="39266714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Kaylan</a:t>
            </a:r>
          </a:p>
          <a:p>
            <a:pPr marL="0" indent="0">
              <a:buFont typeface="Arial" panose="020B0604020202020204" pitchFamily="34" charset="0"/>
              <a:buNone/>
            </a:pPr>
            <a:endParaRPr lang="en-US" dirty="0" smtClean="0"/>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The Professional Standards for Educational Leaders are foundational to our work on school leadership at the Council and our inclusive principal leadership work is grounded in and builds from the PSEL standards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In 2015, CCSSO worked with the National Policy Board for Educational Administration (NPBEA) in  to update the professional standards for educational leaders </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These standards refreshed the Interstate School Leaders Licensure Consortium Standards (ISLLC) and emphasized the principal’s role not only as building manager but also instructional leader.</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solidFill>
                  <a:prstClr val="black"/>
                </a:solidFill>
              </a:rPr>
              <a:pPr/>
              <a:t>5</a:t>
            </a:fld>
            <a:endParaRPr lang="en-US" altLang="en-US">
              <a:solidFill>
                <a:prstClr val="black"/>
              </a:solidFill>
            </a:endParaRPr>
          </a:p>
        </p:txBody>
      </p:sp>
    </p:spTree>
    <p:extLst>
      <p:ext uri="{BB962C8B-B14F-4D97-AF65-F5344CB8AC3E}">
        <p14:creationId xmlns:p14="http://schemas.microsoft.com/office/powerpoint/2010/main" val="21201387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50</a:t>
            </a:fld>
            <a:endParaRPr lang="en-US" dirty="0"/>
          </a:p>
        </p:txBody>
      </p:sp>
    </p:spTree>
    <p:extLst>
      <p:ext uri="{BB962C8B-B14F-4D97-AF65-F5344CB8AC3E}">
        <p14:creationId xmlns:p14="http://schemas.microsoft.com/office/powerpoint/2010/main" val="20049215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51</a:t>
            </a:fld>
            <a:endParaRPr lang="en-US" dirty="0"/>
          </a:p>
        </p:txBody>
      </p:sp>
    </p:spTree>
    <p:extLst>
      <p:ext uri="{BB962C8B-B14F-4D97-AF65-F5344CB8AC3E}">
        <p14:creationId xmlns:p14="http://schemas.microsoft.com/office/powerpoint/2010/main" val="31432496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52</a:t>
            </a:fld>
            <a:endParaRPr lang="en-US" dirty="0"/>
          </a:p>
        </p:txBody>
      </p:sp>
    </p:spTree>
    <p:extLst>
      <p:ext uri="{BB962C8B-B14F-4D97-AF65-F5344CB8AC3E}">
        <p14:creationId xmlns:p14="http://schemas.microsoft.com/office/powerpoint/2010/main" val="15248817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on this Study:  Viviane Robinson received</a:t>
            </a:r>
            <a:r>
              <a:rPr lang="en-US" baseline="0" dirty="0"/>
              <a:t> her doctorate at Harvard and is now Director of the Center of Educational Leadership at the University of Auckland.  She was made a Fellow of the American Educational Research Association and has consulted for governments all over the world on Ed Leadership and research.  This book illustrates the findings that she and her colleagues published in their study entitled, </a:t>
            </a:r>
            <a:r>
              <a:rPr lang="en-US" i="1" baseline="0" dirty="0"/>
              <a:t>The Impact of Leadership on Student Outcomes: An Analysis of the Differential Effects of Leadership Types </a:t>
            </a:r>
            <a:r>
              <a:rPr lang="en-US" baseline="0" dirty="0"/>
              <a:t>published in Educational Administration quarterly, December 2008. </a:t>
            </a:r>
          </a:p>
          <a:p>
            <a:r>
              <a:rPr lang="en-US" baseline="0" dirty="0"/>
              <a:t>Research Design: The methodology involved an analysis of findings from 27 published studies of the relationship between leadership and student outcomes. The first meta analysis, including 22 of the 27 studies, involved a comparison of the effects of transformational</a:t>
            </a:r>
          </a:p>
          <a:p>
            <a:r>
              <a:rPr lang="en-US" baseline="0" dirty="0"/>
              <a:t>and instructional leadership on student outcomes. The second meta-analysis involved a comparison of the effects of five inductively derived sets of leadership practices on student outcomes. Twelve of the studies contributed to this second analysis.</a:t>
            </a:r>
            <a:endParaRPr lang="en-US" dirty="0"/>
          </a:p>
        </p:txBody>
      </p:sp>
      <p:sp>
        <p:nvSpPr>
          <p:cNvPr id="4" name="Slide Number Placeholder 3"/>
          <p:cNvSpPr>
            <a:spLocks noGrp="1"/>
          </p:cNvSpPr>
          <p:nvPr>
            <p:ph type="sldNum" sz="quarter" idx="10"/>
          </p:nvPr>
        </p:nvSpPr>
        <p:spPr/>
        <p:txBody>
          <a:bodyPr/>
          <a:lstStyle/>
          <a:p>
            <a:fld id="{13A74F57-505D-41B9-A904-04ACF0C531B6}"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26850336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11751" fontAlgn="base">
              <a:spcBef>
                <a:spcPct val="0"/>
              </a:spcBef>
              <a:spcAft>
                <a:spcPct val="0"/>
              </a:spcAft>
              <a:defRPr/>
            </a:pPr>
            <a:r>
              <a:rPr lang="en-US" sz="1100" dirty="0">
                <a:solidFill>
                  <a:srgbClr val="000000"/>
                </a:solidFill>
                <a:latin typeface="Gill Sans" charset="0"/>
              </a:rPr>
              <a:t>This study is included to illustrate the powerful effects of the principal leading teacher learning and development- in this case coaching teaching- and its impact on student learning outcomes.  More about the study follows</a:t>
            </a:r>
            <a:r>
              <a:rPr lang="en-US" sz="1100" baseline="0" dirty="0">
                <a:solidFill>
                  <a:srgbClr val="000000"/>
                </a:solidFill>
                <a:latin typeface="Gill Sans" charset="0"/>
              </a:rPr>
              <a:t> below.</a:t>
            </a:r>
            <a:endParaRPr lang="en-US" sz="1100" dirty="0">
              <a:solidFill>
                <a:srgbClr val="000000"/>
              </a:solidFill>
              <a:latin typeface="Gill Sans" charset="0"/>
            </a:endParaRPr>
          </a:p>
          <a:p>
            <a:pPr defTabSz="911751" fontAlgn="base">
              <a:spcBef>
                <a:spcPct val="0"/>
              </a:spcBef>
              <a:spcAft>
                <a:spcPct val="0"/>
              </a:spcAft>
              <a:defRPr/>
            </a:pPr>
            <a:r>
              <a:rPr lang="en-US" sz="1100" dirty="0">
                <a:solidFill>
                  <a:srgbClr val="000000"/>
                </a:solidFill>
                <a:latin typeface="Gill Sans" charset="0"/>
              </a:rPr>
              <a:t>In order to apply the five dimensions wisely in any given context, leaders need to understand why and how the practices involved make a difference to teaching and learning.</a:t>
            </a:r>
          </a:p>
          <a:p>
            <a:pPr defTabSz="911751" fontAlgn="base">
              <a:spcBef>
                <a:spcPct val="0"/>
              </a:spcBef>
              <a:spcAft>
                <a:spcPct val="0"/>
              </a:spcAft>
              <a:defRPr/>
            </a:pPr>
            <a:endParaRPr lang="en-US" sz="1100" dirty="0">
              <a:solidFill>
                <a:srgbClr val="000000"/>
              </a:solidFill>
              <a:latin typeface="Gill Sans" charset="0"/>
            </a:endParaRPr>
          </a:p>
          <a:p>
            <a:pPr marL="234433" indent="-234433" defTabSz="911751" fontAlgn="base">
              <a:spcBef>
                <a:spcPct val="0"/>
              </a:spcBef>
              <a:spcAft>
                <a:spcPct val="0"/>
              </a:spcAft>
              <a:buFontTx/>
              <a:buAutoNum type="arabicParenR"/>
              <a:defRPr/>
            </a:pPr>
            <a:r>
              <a:rPr lang="en-US" dirty="0">
                <a:solidFill>
                  <a:srgbClr val="000000"/>
                </a:solidFill>
                <a:latin typeface="Gill Sans" charset="0"/>
              </a:rPr>
              <a:t>Leading teacher learning and development--The most powerful way that school leaders can make a difference to the learning of their students is by promoting and participating in the professional learning and development of their teachers. These leadership practices go well beyond organizing and resourcing the professional development program. Much of the evidence that contributed to this fining was about leaders themselves participating in the learning in the role of leader, learner, or both.</a:t>
            </a:r>
          </a:p>
          <a:p>
            <a:pPr marL="234433" indent="-234433" defTabSz="911751" fontAlgn="base">
              <a:spcBef>
                <a:spcPct val="0"/>
              </a:spcBef>
              <a:spcAft>
                <a:spcPct val="0"/>
              </a:spcAft>
              <a:buFontTx/>
              <a:buAutoNum type="arabicParenR"/>
              <a:defRPr/>
            </a:pPr>
            <a:r>
              <a:rPr lang="en-US" dirty="0">
                <a:solidFill>
                  <a:srgbClr val="000000"/>
                </a:solidFill>
                <a:latin typeface="Gill Sans" charset="0"/>
              </a:rPr>
              <a:t>Ensuring quality teaching--The second most powerful way that school leaders can positively influence student achievement is through planning, coordinating, and evaluating teachers and their teaching. The evidence suggests that in schools where teachers report that their leadership is heavily involved in these activities, students do better. This type of leadership is at the heart of what is called instructional leadership. The powerful leadership practices include such things as program coherence, effective teaching, and creating a culture of inquiry. </a:t>
            </a:r>
          </a:p>
          <a:p>
            <a:pPr marL="234433" indent="-234433" defTabSz="911751" fontAlgn="base">
              <a:spcBef>
                <a:spcPct val="0"/>
              </a:spcBef>
              <a:spcAft>
                <a:spcPct val="0"/>
              </a:spcAft>
              <a:buFontTx/>
              <a:buAutoNum type="arabicParenR"/>
              <a:defRPr/>
            </a:pPr>
            <a:r>
              <a:rPr lang="en-US" dirty="0">
                <a:solidFill>
                  <a:srgbClr val="000000"/>
                </a:solidFill>
                <a:latin typeface="Gill Sans" charset="0"/>
              </a:rPr>
              <a:t>Establishing goals and expectations--Next in leadership practice importance involves establishing goals and expectations. Goal setting is a ubiquitous feature of leadership work. It is part of strategic and annual planning, principal and teacher evaluation, and many other school development and review processes. One of the ways that leaders can reduce fragmentation and promote coherence is through the process of setting and communicating clear goals. Goal setting includes deciding what goals to set, gaining the commitment of those responsible for achieving them, and communicating them to all those with an interest in their achievement. </a:t>
            </a:r>
          </a:p>
          <a:p>
            <a:pPr marL="234433" indent="-234433" defTabSz="911751" fontAlgn="base">
              <a:spcBef>
                <a:spcPct val="0"/>
              </a:spcBef>
              <a:spcAft>
                <a:spcPct val="0"/>
              </a:spcAft>
              <a:buFontTx/>
              <a:buAutoNum type="arabicParenR"/>
              <a:defRPr/>
            </a:pPr>
            <a:r>
              <a:rPr lang="en-US" dirty="0">
                <a:solidFill>
                  <a:srgbClr val="000000"/>
                </a:solidFill>
                <a:latin typeface="Gill Sans" charset="0"/>
              </a:rPr>
              <a:t>Strategic resourcing--Leaders who take a strategic approach to resourcing ensure that money, time, and people are used in ways that reflect priority goals. When clear goals are in place, leaders can be strategic about allocating and organizing money, time, and staffing in ways that increase the chance of success. Initially, this leadership practice is about taking a more strategic approach to the organization of these resources and to analyze and evaluate existing patterns of resource allocation in terms of alignment to learning goals. Further, even though staffing is constrained by contractual obligations, high-quality, proactive, and school- and district-based recruitment, retention, and replacement policies can improve teacher quality. High-quality teachers need to work with high-quality instructional resources. An increasingly rich evidence base shows that investments in instructional resources that include professional learning components are more effective than investments in instructional technology and curricula. It is the improvement in quality of daily classroom practice that has the most powerful impact on student progress.</a:t>
            </a:r>
          </a:p>
          <a:p>
            <a:pPr marL="234433" indent="-234433" defTabSz="911751" fontAlgn="base">
              <a:spcBef>
                <a:spcPct val="0"/>
              </a:spcBef>
              <a:spcAft>
                <a:spcPct val="0"/>
              </a:spcAft>
              <a:buFontTx/>
              <a:buAutoNum type="arabicParenR"/>
              <a:defRPr/>
            </a:pPr>
            <a:r>
              <a:rPr lang="en-US" dirty="0">
                <a:solidFill>
                  <a:srgbClr val="000000"/>
                </a:solidFill>
                <a:latin typeface="Gill Sans" charset="0"/>
              </a:rPr>
              <a:t>The fifth dimension of “ensuring an orderly and safe environment,” provides the foundation for all of the rest. Teachers feel respected, students feel their teachers care about them and their learning, and school and classroom routines protect instructional time.</a:t>
            </a:r>
          </a:p>
          <a:p>
            <a:pPr defTabSz="911751" fontAlgn="base">
              <a:spcBef>
                <a:spcPct val="0"/>
              </a:spcBef>
              <a:spcAft>
                <a:spcPct val="0"/>
              </a:spcAft>
              <a:defRPr/>
            </a:pPr>
            <a:endParaRPr lang="en-US" dirty="0">
              <a:solidFill>
                <a:srgbClr val="000000"/>
              </a:solidFill>
              <a:latin typeface="Gill Sans" charset="0"/>
            </a:endParaRPr>
          </a:p>
          <a:p>
            <a:pPr defTabSz="911751" fontAlgn="base">
              <a:spcBef>
                <a:spcPct val="0"/>
              </a:spcBef>
              <a:spcAft>
                <a:spcPct val="0"/>
              </a:spcAft>
              <a:defRPr/>
            </a:pPr>
            <a:r>
              <a:rPr lang="en-US" baseline="0" dirty="0"/>
              <a:t>Now zero in on the effect sizes and have them realize that promoting, participating and leading teacher learning and development has twice the effect on student learning than even the closest next one.</a:t>
            </a:r>
          </a:p>
          <a:p>
            <a:endParaRPr lang="en-US" dirty="0"/>
          </a:p>
        </p:txBody>
      </p:sp>
    </p:spTree>
    <p:extLst>
      <p:ext uri="{BB962C8B-B14F-4D97-AF65-F5344CB8AC3E}">
        <p14:creationId xmlns:p14="http://schemas.microsoft.com/office/powerpoint/2010/main" val="1139671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55</a:t>
            </a:fld>
            <a:endParaRPr lang="en-US" dirty="0"/>
          </a:p>
        </p:txBody>
      </p:sp>
    </p:spTree>
    <p:extLst>
      <p:ext uri="{BB962C8B-B14F-4D97-AF65-F5344CB8AC3E}">
        <p14:creationId xmlns:p14="http://schemas.microsoft.com/office/powerpoint/2010/main" val="36071467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8870BB-47C3-DF41-B325-8EDEA5D39F8B}" type="slidenum">
              <a:rPr lang="en-US" smtClean="0"/>
              <a:t>56</a:t>
            </a:fld>
            <a:endParaRPr lang="en-US" dirty="0"/>
          </a:p>
        </p:txBody>
      </p:sp>
    </p:spTree>
    <p:extLst>
      <p:ext uri="{BB962C8B-B14F-4D97-AF65-F5344CB8AC3E}">
        <p14:creationId xmlns:p14="http://schemas.microsoft.com/office/powerpoint/2010/main" val="41685756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A97D767-B4C9-5E49-8FA6-6A27E2D089B3}" type="slidenum">
              <a:rPr lang="en-US" smtClean="0"/>
              <a:pPr/>
              <a:t>58</a:t>
            </a:fld>
            <a:endParaRPr lang="en-US" dirty="0"/>
          </a:p>
        </p:txBody>
      </p:sp>
    </p:spTree>
    <p:extLst>
      <p:ext uri="{BB962C8B-B14F-4D97-AF65-F5344CB8AC3E}">
        <p14:creationId xmlns:p14="http://schemas.microsoft.com/office/powerpoint/2010/main" val="28970356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D0CCA0-EA6E-DD4A-A09E-3BD8FAA481BF}" type="slidenum">
              <a:rPr lang="en-US" smtClean="0"/>
              <a:t>60</a:t>
            </a:fld>
            <a:endParaRPr lang="en-US" dirty="0"/>
          </a:p>
        </p:txBody>
      </p:sp>
    </p:spTree>
    <p:extLst>
      <p:ext uri="{BB962C8B-B14F-4D97-AF65-F5344CB8AC3E}">
        <p14:creationId xmlns:p14="http://schemas.microsoft.com/office/powerpoint/2010/main" val="26285891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Targets 1 &amp; 2 </a:t>
            </a:r>
          </a:p>
          <a:p>
            <a:r>
              <a:rPr lang="en-US" dirty="0"/>
              <a:t>-Understand the purpose and benefits to a clear vision, mission and core values in schools</a:t>
            </a:r>
          </a:p>
          <a:p>
            <a:r>
              <a:rPr lang="en-US" dirty="0"/>
              <a:t>-Analyze use success criteria for creating effective vision, mission and core values statements</a:t>
            </a:r>
          </a:p>
          <a:p>
            <a:endParaRPr lang="en-US" dirty="0"/>
          </a:p>
          <a:p>
            <a:endParaRPr lang="en-US" dirty="0"/>
          </a:p>
        </p:txBody>
      </p:sp>
      <p:sp>
        <p:nvSpPr>
          <p:cNvPr id="4" name="Slide Number Placeholder 3"/>
          <p:cNvSpPr>
            <a:spLocks noGrp="1"/>
          </p:cNvSpPr>
          <p:nvPr>
            <p:ph type="sldNum" sz="quarter" idx="10"/>
          </p:nvPr>
        </p:nvSpPr>
        <p:spPr/>
        <p:txBody>
          <a:bodyPr/>
          <a:lstStyle/>
          <a:p>
            <a:fld id="{1DD3F1A9-388D-4C92-8237-E95450C9A1E4}" type="slidenum">
              <a:rPr lang="en-US" smtClean="0"/>
              <a:t>61</a:t>
            </a:fld>
            <a:endParaRPr lang="en-US" dirty="0"/>
          </a:p>
        </p:txBody>
      </p:sp>
    </p:spTree>
    <p:extLst>
      <p:ext uri="{BB962C8B-B14F-4D97-AF65-F5344CB8AC3E}">
        <p14:creationId xmlns:p14="http://schemas.microsoft.com/office/powerpoint/2010/main" val="3270595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Kaylan</a:t>
            </a:r>
          </a:p>
          <a:p>
            <a:endParaRPr lang="en-US" dirty="0" smtClean="0"/>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Effective principals are particularly important for the success of students with disabilities. When principals create safe, supportive learning environments, students who may struggle to learn in school are able to thrive.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And so, we then worked in partnership with the CEEDAR Center to extend the standards to the context of supporting students with disabilities</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In January, we, in partnership with the CEEDAR Center, released the supplementary guidance</a:t>
            </a:r>
            <a:r>
              <a:rPr lang="en-US" sz="1100" kern="1200" baseline="0" dirty="0" smtClean="0">
                <a:solidFill>
                  <a:schemeClr val="tx1"/>
                </a:solidFill>
                <a:effectLst/>
                <a:latin typeface="+mn-lt"/>
                <a:ea typeface="+mn-ea"/>
                <a:cs typeface="+mn-cs"/>
              </a:rPr>
              <a:t> document PSEL 2015 and Promoting Principal Leadership for the Success of Each Child</a:t>
            </a:r>
          </a:p>
          <a:p>
            <a:pPr marL="171450" lvl="0" indent="-171450">
              <a:buFont typeface="Arial" panose="020B0604020202020204" pitchFamily="34" charset="0"/>
              <a:buChar char="•"/>
            </a:pPr>
            <a:r>
              <a:rPr lang="en-US" sz="1100" kern="1200" baseline="0" dirty="0" smtClean="0">
                <a:solidFill>
                  <a:schemeClr val="tx1"/>
                </a:solidFill>
                <a:effectLst/>
                <a:latin typeface="+mn-lt"/>
                <a:ea typeface="+mn-ea"/>
                <a:cs typeface="+mn-cs"/>
              </a:rPr>
              <a:t>It was developed by an Advisory Group of principals, leaders from SEAs and LEAs, higher education leaders, and professional associations and outlines key steps states can take to ensure that principals and prepared and supported to lead inclusive schools</a:t>
            </a:r>
          </a:p>
          <a:p>
            <a:pPr marL="171450" lvl="0" indent="-171450">
              <a:buFont typeface="Arial" panose="020B0604020202020204" pitchFamily="34" charset="0"/>
              <a:buChar char="•"/>
            </a:pPr>
            <a:endParaRPr lang="en-US" sz="1100" kern="1200" dirty="0" smtClean="0">
              <a:solidFill>
                <a:schemeClr val="tx1"/>
              </a:solidFill>
              <a:effectLst/>
              <a:latin typeface="+mn-lt"/>
              <a:ea typeface="+mn-ea"/>
              <a:cs typeface="+mn-cs"/>
            </a:endParaRP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B46DCB3-E1D7-471A-9AC6-09F30168D84F}" type="slidenum">
              <a:rPr lang="en-US" altLang="en-US" smtClean="0">
                <a:solidFill>
                  <a:prstClr val="black"/>
                </a:solidFill>
              </a:rPr>
              <a:pPr/>
              <a:t>6</a:t>
            </a:fld>
            <a:endParaRPr lang="en-US" altLang="en-US">
              <a:solidFill>
                <a:prstClr val="black"/>
              </a:solidFill>
            </a:endParaRPr>
          </a:p>
        </p:txBody>
      </p:sp>
    </p:spTree>
    <p:extLst>
      <p:ext uri="{BB962C8B-B14F-4D97-AF65-F5344CB8AC3E}">
        <p14:creationId xmlns:p14="http://schemas.microsoft.com/office/powerpoint/2010/main" val="31507716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group- you may want to explain the way Hattie illustrate</a:t>
            </a:r>
            <a:r>
              <a:rPr lang="en-US" baseline="0" dirty="0"/>
              <a:t>s the effect sizes of the influences he has studied</a:t>
            </a:r>
            <a:endParaRPr lang="en-US" dirty="0"/>
          </a:p>
        </p:txBody>
      </p:sp>
      <p:sp>
        <p:nvSpPr>
          <p:cNvPr id="4" name="Slide Number Placeholder 3"/>
          <p:cNvSpPr>
            <a:spLocks noGrp="1"/>
          </p:cNvSpPr>
          <p:nvPr>
            <p:ph type="sldNum" sz="quarter" idx="10"/>
          </p:nvPr>
        </p:nvSpPr>
        <p:spPr/>
        <p:txBody>
          <a:bodyPr/>
          <a:lstStyle/>
          <a:p>
            <a:fld id="{1DD3F1A9-388D-4C92-8237-E95450C9A1E4}" type="slidenum">
              <a:rPr lang="en-US" smtClean="0"/>
              <a:t>65</a:t>
            </a:fld>
            <a:endParaRPr lang="en-US" dirty="0"/>
          </a:p>
        </p:txBody>
      </p:sp>
    </p:spTree>
    <p:extLst>
      <p:ext uri="{BB962C8B-B14F-4D97-AF65-F5344CB8AC3E}">
        <p14:creationId xmlns:p14="http://schemas.microsoft.com/office/powerpoint/2010/main" val="11455947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a:t>
            </a:r>
            <a:endParaRPr lang="en-US"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pPr/>
              <a:t>74</a:t>
            </a:fld>
            <a:endParaRPr lang="en-US" altLang="en-US" dirty="0"/>
          </a:p>
        </p:txBody>
      </p:sp>
    </p:spTree>
    <p:extLst>
      <p:ext uri="{BB962C8B-B14F-4D97-AF65-F5344CB8AC3E}">
        <p14:creationId xmlns:p14="http://schemas.microsoft.com/office/powerpoint/2010/main" val="3615314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Kaylan</a:t>
            </a:r>
          </a:p>
          <a:p>
            <a:endParaRPr lang="en-US" sz="1200" kern="1200" dirty="0" smtClean="0">
              <a:solidFill>
                <a:schemeClr val="tx1"/>
              </a:solidFill>
              <a:effectLst/>
              <a:latin typeface="Arial" charset="0"/>
              <a:ea typeface="ＭＳ Ｐゴシック" pitchFamily="-110" charset="-128"/>
              <a:cs typeface="Arial" charset="0"/>
            </a:endParaRPr>
          </a:p>
          <a:p>
            <a:pPr marL="171450" lvl="0" indent="-171450" fontAlgn="base">
              <a:buFont typeface="Arial" panose="020B0604020202020204" pitchFamily="34" charset="0"/>
              <a:buChar char="•"/>
            </a:pPr>
            <a:r>
              <a:rPr lang="en-US" sz="1200" dirty="0" smtClean="0">
                <a:effectLst/>
              </a:rPr>
              <a:t>We didn’t want to stop at the release of the document,</a:t>
            </a:r>
            <a:r>
              <a:rPr lang="en-US" sz="1200" baseline="0" dirty="0" smtClean="0">
                <a:effectLst/>
              </a:rPr>
              <a:t> and so </a:t>
            </a:r>
            <a:r>
              <a:rPr lang="en-US" sz="1200" dirty="0" smtClean="0">
                <a:effectLst/>
              </a:rPr>
              <a:t>CCSSO launched the </a:t>
            </a:r>
            <a:r>
              <a:rPr lang="en-US" sz="1200" b="1" dirty="0" smtClean="0">
                <a:effectLst/>
              </a:rPr>
              <a:t>National Collaborative on Inclusive Principal Leadership (NCIPL) </a:t>
            </a:r>
            <a:r>
              <a:rPr lang="en-US" sz="1200" dirty="0" smtClean="0">
                <a:effectLst/>
              </a:rPr>
              <a:t>to support states’ efforts on advancing inclusive leadership in preparation and ongoing professional development. </a:t>
            </a:r>
          </a:p>
          <a:p>
            <a:pPr marL="171450" marR="0" lvl="0" indent="-171450" algn="l" defTabSz="4337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The National Collaborative on Inclusive Principal Leadership (NCIPL) is a diverse alliance that includes principal associations, member organizations, technical assistance centers, researchers, educator preparation programs, and nonprofits.</a:t>
            </a:r>
            <a:endParaRPr lang="en-US" sz="1200" dirty="0" smtClean="0">
              <a:effectLst/>
            </a:endParaRPr>
          </a:p>
          <a:p>
            <a:pPr marL="171450" lvl="0" indent="-171450" fontAlgn="base">
              <a:buFont typeface="Arial" panose="020B0604020202020204" pitchFamily="34" charset="0"/>
              <a:buChar char="•"/>
            </a:pPr>
            <a:r>
              <a:rPr lang="en-US" sz="1200" kern="1200" dirty="0" smtClean="0">
                <a:solidFill>
                  <a:schemeClr val="tx1"/>
                </a:solidFill>
                <a:effectLst/>
                <a:latin typeface="+mn-lt"/>
                <a:ea typeface="+mn-ea"/>
                <a:cs typeface="+mn-cs"/>
              </a:rPr>
              <a:t>These</a:t>
            </a:r>
            <a:r>
              <a:rPr lang="en-US" sz="1200" kern="1200" baseline="0" dirty="0" smtClean="0">
                <a:solidFill>
                  <a:schemeClr val="tx1"/>
                </a:solidFill>
                <a:effectLst/>
                <a:latin typeface="+mn-lt"/>
                <a:ea typeface="+mn-ea"/>
                <a:cs typeface="+mn-cs"/>
              </a:rPr>
              <a:t> organizations convened from September 2017 to May 2018 </a:t>
            </a:r>
            <a:r>
              <a:rPr lang="en-US" sz="1100" kern="1200" dirty="0" smtClean="0">
                <a:solidFill>
                  <a:schemeClr val="tx1"/>
                </a:solidFill>
                <a:effectLst/>
                <a:latin typeface="+mn-lt"/>
                <a:ea typeface="+mn-ea"/>
                <a:cs typeface="+mn-cs"/>
              </a:rPr>
              <a:t>to develop </a:t>
            </a:r>
            <a:r>
              <a:rPr lang="en-US" sz="1100" i="1" kern="1200" dirty="0" smtClean="0">
                <a:solidFill>
                  <a:schemeClr val="tx1"/>
                </a:solidFill>
                <a:effectLst/>
                <a:latin typeface="+mn-lt"/>
                <a:ea typeface="+mn-ea"/>
                <a:cs typeface="+mn-cs"/>
              </a:rPr>
              <a:t>Supporting Inclusive Schools for the Success of Each Child</a:t>
            </a:r>
            <a:r>
              <a:rPr lang="en-US" sz="1100" kern="1200" dirty="0" smtClean="0">
                <a:solidFill>
                  <a:schemeClr val="tx1"/>
                </a:solidFill>
                <a:effectLst/>
                <a:latin typeface="+mn-lt"/>
                <a:ea typeface="+mn-ea"/>
                <a:cs typeface="+mn-cs"/>
              </a:rPr>
              <a:t>—a microsite that provides eight strategies and accompanying resources to support states in integrating inclusive principal leadership in policy and practice,</a:t>
            </a:r>
            <a:r>
              <a:rPr lang="en-US" sz="1100" kern="1200" baseline="0" dirty="0" smtClean="0">
                <a:solidFill>
                  <a:schemeClr val="tx1"/>
                </a:solidFill>
                <a:effectLst/>
                <a:latin typeface="+mn-lt"/>
                <a:ea typeface="+mn-ea"/>
                <a:cs typeface="+mn-cs"/>
              </a:rPr>
              <a:t> grounded in the PSEL document referenced earlier.</a:t>
            </a:r>
          </a:p>
          <a:p>
            <a:pPr marL="171450" lvl="0" indent="-171450" fontAlgn="base">
              <a:buFont typeface="Arial" panose="020B0604020202020204" pitchFamily="34" charset="0"/>
              <a:buChar char="•"/>
            </a:pPr>
            <a:r>
              <a:rPr lang="en-US" sz="1100" kern="1200" dirty="0" smtClean="0">
                <a:solidFill>
                  <a:schemeClr val="tx1"/>
                </a:solidFill>
                <a:effectLst/>
                <a:latin typeface="+mn-lt"/>
                <a:ea typeface="+mn-ea"/>
                <a:cs typeface="+mn-cs"/>
              </a:rPr>
              <a:t>The link to the site is up on the screen – the URL is CCSSO inclusive principals guide dot org. The link has also been sent via the chat box.</a:t>
            </a:r>
          </a:p>
          <a:p>
            <a:pPr marL="171450" lvl="0" indent="-171450" fontAlgn="base">
              <a:buFont typeface="Arial" panose="020B0604020202020204" pitchFamily="34" charset="0"/>
              <a:buChar char="•"/>
            </a:pPr>
            <a:r>
              <a:rPr lang="en-US" sz="1100" kern="1200" dirty="0" smtClean="0">
                <a:solidFill>
                  <a:schemeClr val="tx1"/>
                </a:solidFill>
                <a:effectLst/>
                <a:latin typeface="+mn-lt"/>
                <a:ea typeface="+mn-ea"/>
                <a:cs typeface="+mn-cs"/>
              </a:rPr>
              <a:t>We will spend the next portion of the webinar highlighting aspects of the online guide, so please feel free to follow along there.</a:t>
            </a:r>
            <a:endParaRPr lang="en-US" sz="1200" kern="1200" dirty="0" smtClean="0">
              <a:solidFill>
                <a:schemeClr val="tx1"/>
              </a:solidFill>
              <a:effectLst/>
              <a:latin typeface="Arial" charset="0"/>
              <a:ea typeface="ＭＳ Ｐゴシック" pitchFamily="-110" charset="-128"/>
              <a:cs typeface="Arial" charset="0"/>
            </a:endParaRPr>
          </a:p>
          <a:p>
            <a:endParaRPr lang="en-US" dirty="0"/>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pPr/>
              <a:t>7</a:t>
            </a:fld>
            <a:endParaRPr lang="en-US" altLang="en-US"/>
          </a:p>
        </p:txBody>
      </p:sp>
    </p:spTree>
    <p:extLst>
      <p:ext uri="{BB962C8B-B14F-4D97-AF65-F5344CB8AC3E}">
        <p14:creationId xmlns:p14="http://schemas.microsoft.com/office/powerpoint/2010/main" val="3455413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9050" y="698500"/>
            <a:ext cx="4448175" cy="3490913"/>
          </a:xfrm>
        </p:spPr>
      </p:sp>
      <p:sp>
        <p:nvSpPr>
          <p:cNvPr id="3" name="Notes Placeholder 2"/>
          <p:cNvSpPr>
            <a:spLocks noGrp="1"/>
          </p:cNvSpPr>
          <p:nvPr>
            <p:ph type="body" idx="1"/>
          </p:nvPr>
        </p:nvSpPr>
        <p:spPr/>
        <p:txBody>
          <a:bodyPr/>
          <a:lstStyle/>
          <a:p>
            <a:r>
              <a:rPr lang="en-US" dirty="0" smtClean="0"/>
              <a:t>Kaylan</a:t>
            </a:r>
          </a:p>
          <a:p>
            <a:endParaRPr lang="en-US" dirty="0"/>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These organizations</a:t>
            </a:r>
            <a:r>
              <a:rPr lang="en-US" sz="1100" kern="1200" baseline="0" dirty="0" smtClean="0">
                <a:solidFill>
                  <a:schemeClr val="tx1"/>
                </a:solidFill>
                <a:effectLst/>
                <a:latin typeface="+mn-lt"/>
                <a:ea typeface="+mn-ea"/>
                <a:cs typeface="+mn-cs"/>
              </a:rPr>
              <a:t> </a:t>
            </a:r>
            <a:r>
              <a:rPr lang="en-US" sz="1100" kern="1200" dirty="0" smtClean="0">
                <a:solidFill>
                  <a:schemeClr val="tx1"/>
                </a:solidFill>
                <a:effectLst/>
                <a:latin typeface="+mn-lt"/>
                <a:ea typeface="+mn-ea"/>
                <a:cs typeface="+mn-cs"/>
              </a:rPr>
              <a:t>partnered over the past year and provided their time, resources, and expertise to develop this online guide</a:t>
            </a:r>
          </a:p>
          <a:p>
            <a:pPr marL="171450" lvl="0" indent="-171450">
              <a:buFont typeface="Arial" panose="020B0604020202020204" pitchFamily="34" charset="0"/>
              <a:buChar char="•"/>
            </a:pPr>
            <a:r>
              <a:rPr lang="en-US" sz="1100" kern="1200" dirty="0" smtClean="0">
                <a:solidFill>
                  <a:schemeClr val="tx1"/>
                </a:solidFill>
                <a:effectLst/>
                <a:latin typeface="+mn-lt"/>
                <a:ea typeface="+mn-ea"/>
                <a:cs typeface="+mn-cs"/>
              </a:rPr>
              <a:t>The</a:t>
            </a:r>
            <a:r>
              <a:rPr lang="en-US" sz="1100" kern="1200" baseline="0" dirty="0" smtClean="0">
                <a:solidFill>
                  <a:schemeClr val="tx1"/>
                </a:solidFill>
                <a:effectLst/>
                <a:latin typeface="+mn-lt"/>
                <a:ea typeface="+mn-ea"/>
                <a:cs typeface="+mn-cs"/>
              </a:rPr>
              <a:t> guide identified 8 key strategies states can take to integrate inclusive leadership in policy and practice, along with associated resources aligned to each strategy from Collaborative member organizations as well as others</a:t>
            </a:r>
          </a:p>
          <a:p>
            <a:pPr marL="171450" lvl="0" indent="-171450">
              <a:buFont typeface="Arial" panose="020B0604020202020204" pitchFamily="34" charset="0"/>
              <a:buChar char="•"/>
            </a:pPr>
            <a:r>
              <a:rPr lang="en-US" sz="1100" kern="1200" baseline="0" dirty="0" smtClean="0">
                <a:solidFill>
                  <a:schemeClr val="tx1"/>
                </a:solidFill>
                <a:effectLst/>
                <a:latin typeface="+mn-lt"/>
                <a:ea typeface="+mn-ea"/>
                <a:cs typeface="+mn-cs"/>
              </a:rPr>
              <a:t>The Collaborative collectively defined what we mean when we talk about inclusive principal leadership and inclusive education</a:t>
            </a:r>
          </a:p>
          <a:p>
            <a:pPr marL="171450" lvl="0" indent="-171450">
              <a:buFont typeface="Arial" panose="020B0604020202020204" pitchFamily="34" charset="0"/>
              <a:buChar char="•"/>
            </a:pPr>
            <a:r>
              <a:rPr lang="en-US" sz="1100" kern="1200" baseline="0" dirty="0" smtClean="0">
                <a:solidFill>
                  <a:schemeClr val="tx1"/>
                </a:solidFill>
                <a:effectLst/>
                <a:latin typeface="+mn-lt"/>
                <a:ea typeface="+mn-ea"/>
                <a:cs typeface="+mn-cs"/>
              </a:rPr>
              <a:t>With that, want to turn it over to James to share more about the definitions and strategies included in the online guide</a:t>
            </a:r>
            <a:endParaRPr lang="en-US" sz="11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solidFill>
                  <a:prstClr val="black"/>
                </a:solidFill>
              </a:rPr>
              <a:pPr/>
              <a:t>8</a:t>
            </a:fld>
            <a:endParaRPr lang="en-US" altLang="en-US">
              <a:solidFill>
                <a:prstClr val="black"/>
              </a:solidFill>
            </a:endParaRPr>
          </a:p>
        </p:txBody>
      </p:sp>
    </p:spTree>
    <p:extLst>
      <p:ext uri="{BB962C8B-B14F-4D97-AF65-F5344CB8AC3E}">
        <p14:creationId xmlns:p14="http://schemas.microsoft.com/office/powerpoint/2010/main" val="2905575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James</a:t>
            </a:r>
          </a:p>
        </p:txBody>
      </p:sp>
      <p:sp>
        <p:nvSpPr>
          <p:cNvPr id="4" name="Slide Number Placeholder 3"/>
          <p:cNvSpPr>
            <a:spLocks noGrp="1"/>
          </p:cNvSpPr>
          <p:nvPr>
            <p:ph type="sldNum" sz="quarter" idx="10"/>
          </p:nvPr>
        </p:nvSpPr>
        <p:spPr/>
        <p:txBody>
          <a:bodyPr/>
          <a:lstStyle/>
          <a:p>
            <a:fld id="{C74F9B83-B56D-42D4-9FDF-9F376365F25B}" type="slidenum">
              <a:rPr lang="en-US" altLang="en-US" smtClean="0"/>
              <a:pPr/>
              <a:t>9</a:t>
            </a:fld>
            <a:endParaRPr lang="en-US" altLang="en-US"/>
          </a:p>
        </p:txBody>
      </p:sp>
    </p:spTree>
    <p:extLst>
      <p:ext uri="{BB962C8B-B14F-4D97-AF65-F5344CB8AC3E}">
        <p14:creationId xmlns:p14="http://schemas.microsoft.com/office/powerpoint/2010/main" val="1542848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hyperlink" Target="http://www.gadoe.org/"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37818" y="2073713"/>
            <a:ext cx="7228602" cy="1430892"/>
          </a:xfrm>
        </p:spPr>
        <p:txBody>
          <a:bodyPr/>
          <a:lstStyle/>
          <a:p>
            <a:r>
              <a:rPr lang="en-US"/>
              <a:t>Click to edit Master title style</a:t>
            </a:r>
          </a:p>
        </p:txBody>
      </p:sp>
      <p:sp>
        <p:nvSpPr>
          <p:cNvPr id="3" name="Subtitle 2"/>
          <p:cNvSpPr>
            <a:spLocks noGrp="1"/>
          </p:cNvSpPr>
          <p:nvPr>
            <p:ph type="subTitle" idx="1"/>
          </p:nvPr>
        </p:nvSpPr>
        <p:spPr>
          <a:xfrm>
            <a:off x="1275636" y="3782748"/>
            <a:ext cx="5952967" cy="1705945"/>
          </a:xfrm>
        </p:spPr>
        <p:txBody>
          <a:bodyPr/>
          <a:lstStyle>
            <a:lvl1pPr marL="0" indent="0" algn="ctr">
              <a:buNone/>
              <a:defRPr>
                <a:solidFill>
                  <a:schemeClr val="tx1">
                    <a:tint val="75000"/>
                  </a:schemeClr>
                </a:solidFill>
              </a:defRPr>
            </a:lvl1pPr>
            <a:lvl2pPr marL="433700" indent="0" algn="ctr">
              <a:buNone/>
              <a:defRPr>
                <a:solidFill>
                  <a:schemeClr val="tx1">
                    <a:tint val="75000"/>
                  </a:schemeClr>
                </a:solidFill>
              </a:defRPr>
            </a:lvl2pPr>
            <a:lvl3pPr marL="867400" indent="0" algn="ctr">
              <a:buNone/>
              <a:defRPr>
                <a:solidFill>
                  <a:schemeClr val="tx1">
                    <a:tint val="75000"/>
                  </a:schemeClr>
                </a:solidFill>
              </a:defRPr>
            </a:lvl3pPr>
            <a:lvl4pPr marL="1301100" indent="0" algn="ctr">
              <a:buNone/>
              <a:defRPr>
                <a:solidFill>
                  <a:schemeClr val="tx1">
                    <a:tint val="75000"/>
                  </a:schemeClr>
                </a:solidFill>
              </a:defRPr>
            </a:lvl4pPr>
            <a:lvl5pPr marL="1734800" indent="0" algn="ctr">
              <a:buNone/>
              <a:defRPr>
                <a:solidFill>
                  <a:schemeClr val="tx1">
                    <a:tint val="75000"/>
                  </a:schemeClr>
                </a:solidFill>
              </a:defRPr>
            </a:lvl5pPr>
            <a:lvl6pPr marL="2168500" indent="0" algn="ctr">
              <a:buNone/>
              <a:defRPr>
                <a:solidFill>
                  <a:schemeClr val="tx1">
                    <a:tint val="75000"/>
                  </a:schemeClr>
                </a:solidFill>
              </a:defRPr>
            </a:lvl6pPr>
            <a:lvl7pPr marL="2602200" indent="0" algn="ctr">
              <a:buNone/>
              <a:defRPr>
                <a:solidFill>
                  <a:schemeClr val="tx1">
                    <a:tint val="75000"/>
                  </a:schemeClr>
                </a:solidFill>
              </a:defRPr>
            </a:lvl7pPr>
            <a:lvl8pPr marL="3035899" indent="0" algn="ctr">
              <a:buNone/>
              <a:defRPr>
                <a:solidFill>
                  <a:schemeClr val="tx1">
                    <a:tint val="75000"/>
                  </a:schemeClr>
                </a:solidFill>
              </a:defRPr>
            </a:lvl8pPr>
            <a:lvl9pPr marL="346959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363C04C-1BB5-AC46-8AEA-9A40894E6115}" type="datetimeFigureOut">
              <a:rPr lang="en-US" smtClean="0"/>
              <a:pPr/>
              <a:t>4/23/2019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61FEE2-F143-5C44-A993-F4FD42C23C9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63C04C-1BB5-AC46-8AEA-9A40894E6115}" type="datetimeFigureOut">
              <a:rPr lang="en-US" smtClean="0"/>
              <a:pPr/>
              <a:t>4/23/2019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61FEE2-F143-5C44-A993-F4FD42C23C9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65572" y="267327"/>
            <a:ext cx="1913454" cy="569575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5212" y="267327"/>
            <a:ext cx="5598623" cy="56957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63C04C-1BB5-AC46-8AEA-9A40894E6115}" type="datetimeFigureOut">
              <a:rPr lang="en-US" smtClean="0"/>
              <a:pPr/>
              <a:t>4/23/2019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61FEE2-F143-5C44-A993-F4FD42C23C9F}"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6315397"/>
            <a:ext cx="8504238" cy="370858"/>
          </a:xfrm>
          <a:prstGeom prst="rect">
            <a:avLst/>
          </a:prstGeom>
          <a:solidFill>
            <a:schemeClr val="bg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850392" eaLnBrk="1" fontAlgn="base" hangingPunct="1">
              <a:spcBef>
                <a:spcPct val="0"/>
              </a:spcBef>
              <a:spcAft>
                <a:spcPct val="0"/>
              </a:spcAft>
              <a:defRPr/>
            </a:pPr>
            <a:endParaRPr lang="en-US" altLang="en-US" sz="1256" dirty="0">
              <a:solidFill>
                <a:srgbClr val="FFFFFF"/>
              </a:solidFill>
            </a:endParaRPr>
          </a:p>
        </p:txBody>
      </p:sp>
      <p:pic>
        <p:nvPicPr>
          <p:cNvPr id="5" name="CCSSO_Color Bars_DESR2.png" descr="/Volumes/Clients/CCSSO/CCS007_Org Logo/Final/CCS007_OrgLogo_FINAL_121609/PNG/CCSSO_Color Bars_DESR2.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15397"/>
            <a:ext cx="850424" cy="3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4"/>
          <p:cNvSpPr>
            <a:spLocks noGrp="1" noChangeArrowheads="1"/>
          </p:cNvSpPr>
          <p:nvPr>
            <p:ph type="subTitle" idx="1"/>
          </p:nvPr>
        </p:nvSpPr>
        <p:spPr>
          <a:xfrm>
            <a:off x="1275636" y="3051850"/>
            <a:ext cx="5952967" cy="1705945"/>
          </a:xfrm>
        </p:spPr>
        <p:txBody>
          <a:bodyPr/>
          <a:lstStyle>
            <a:lvl1pPr marL="0" indent="0" algn="ctr">
              <a:buFont typeface="Wingdings" pitchFamily="2" charset="2"/>
              <a:buNone/>
              <a:defRPr>
                <a:solidFill>
                  <a:schemeClr val="tx2"/>
                </a:solidFill>
              </a:defRPr>
            </a:lvl1pPr>
          </a:lstStyle>
          <a:p>
            <a:r>
              <a:rPr lang="en-US"/>
              <a:t>Click to edit Master subtitle style</a:t>
            </a:r>
          </a:p>
        </p:txBody>
      </p:sp>
      <p:sp>
        <p:nvSpPr>
          <p:cNvPr id="147464" name="Rectangle 8"/>
          <p:cNvSpPr>
            <a:spLocks noGrp="1" noChangeArrowheads="1"/>
          </p:cNvSpPr>
          <p:nvPr>
            <p:ph type="ctrTitle"/>
          </p:nvPr>
        </p:nvSpPr>
        <p:spPr>
          <a:xfrm>
            <a:off x="637818" y="1188294"/>
            <a:ext cx="7228602" cy="1430892"/>
          </a:xfrm>
        </p:spPr>
        <p:txBody>
          <a:bodyPr/>
          <a:lstStyle>
            <a:lvl1pPr algn="ct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a:defRPr/>
            </a:lvl1pPr>
          </a:lstStyle>
          <a:p>
            <a:pPr>
              <a:defRPr/>
            </a:pPr>
            <a:fld id="{6F90D796-77CB-4C61-AF24-8352358A68A4}" type="datetime1">
              <a:rPr lang="en-US">
                <a:solidFill>
                  <a:srgbClr val="000000"/>
                </a:solidFill>
              </a:rPr>
              <a:pPr>
                <a:defRPr/>
              </a:pPr>
              <a:t>4/23/2019</a:t>
            </a:fld>
            <a:endParaRPr lang="en-US" dirty="0">
              <a:solidFill>
                <a:srgbClr val="000000"/>
              </a:solidFill>
            </a:endParaRPr>
          </a:p>
        </p:txBody>
      </p:sp>
      <p:sp>
        <p:nvSpPr>
          <p:cNvPr id="7" name="Rectangle 6"/>
          <p:cNvSpPr>
            <a:spLocks noGrp="1" noChangeArrowheads="1"/>
          </p:cNvSpPr>
          <p:nvPr>
            <p:ph type="ftr" sz="quarter" idx="11"/>
          </p:nvPr>
        </p:nvSpPr>
        <p:spPr/>
        <p:txBody>
          <a:bodyPr/>
          <a:lstStyle>
            <a:lvl1pPr>
              <a:defRPr/>
            </a:lvl1pPr>
          </a:lstStyle>
          <a:p>
            <a:pPr>
              <a:defRPr/>
            </a:pPr>
            <a:endParaRPr lang="en-US" dirty="0">
              <a:solidFill>
                <a:srgbClr val="000000"/>
              </a:solidFill>
            </a:endParaRPr>
          </a:p>
        </p:txBody>
      </p:sp>
      <p:sp>
        <p:nvSpPr>
          <p:cNvPr id="8" name="Rectangle 7"/>
          <p:cNvSpPr>
            <a:spLocks noGrp="1" noChangeArrowheads="1"/>
          </p:cNvSpPr>
          <p:nvPr>
            <p:ph type="sldNum" sz="quarter" idx="12"/>
          </p:nvPr>
        </p:nvSpPr>
        <p:spPr/>
        <p:txBody>
          <a:bodyPr/>
          <a:lstStyle>
            <a:lvl1pPr>
              <a:defRPr/>
            </a:lvl1pPr>
          </a:lstStyle>
          <a:p>
            <a:fld id="{32D15EFF-9971-43C1-9C2B-789D571223C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58961714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fld id="{F5A73F85-4193-4F5B-8974-CE99E96A1A1A}" type="datetime1">
              <a:rPr lang="en-US">
                <a:solidFill>
                  <a:srgbClr val="000000"/>
                </a:solidFill>
              </a:rPr>
              <a:pPr>
                <a:defRPr/>
              </a:pPr>
              <a:t>4/23/2019</a:t>
            </a:fld>
            <a:endParaRPr lang="en-US"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FC216D3E-42A6-4B87-AE65-79ACD2B4849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3126910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1776" y="4289595"/>
            <a:ext cx="7228602" cy="1325816"/>
          </a:xfrm>
        </p:spPr>
        <p:txBody>
          <a:bodyPr anchor="t"/>
          <a:lstStyle>
            <a:lvl1pPr algn="l">
              <a:defRPr sz="1953" b="1" cap="all">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71776" y="2829336"/>
            <a:ext cx="7228602" cy="1460252"/>
          </a:xfrm>
        </p:spPr>
        <p:txBody>
          <a:bodyPr anchor="b"/>
          <a:lstStyle>
            <a:lvl1pPr marL="0" indent="0">
              <a:buNone/>
              <a:defRPr sz="1395"/>
            </a:lvl1pPr>
            <a:lvl2pPr marL="318890" indent="0">
              <a:buNone/>
              <a:defRPr sz="1256"/>
            </a:lvl2pPr>
            <a:lvl3pPr marL="637778" indent="0">
              <a:buNone/>
              <a:defRPr sz="1116"/>
            </a:lvl3pPr>
            <a:lvl4pPr marL="956668" indent="0">
              <a:buNone/>
              <a:defRPr sz="977"/>
            </a:lvl4pPr>
            <a:lvl5pPr marL="1275556" indent="0">
              <a:buNone/>
              <a:defRPr sz="977"/>
            </a:lvl5pPr>
            <a:lvl6pPr marL="1594445" indent="0">
              <a:buNone/>
              <a:defRPr sz="977"/>
            </a:lvl6pPr>
            <a:lvl7pPr marL="1913334" indent="0">
              <a:buNone/>
              <a:defRPr sz="977"/>
            </a:lvl7pPr>
            <a:lvl8pPr marL="2232223" indent="0">
              <a:buNone/>
              <a:defRPr sz="977"/>
            </a:lvl8pPr>
            <a:lvl9pPr marL="2551113" indent="0">
              <a:buNone/>
              <a:defRPr sz="977"/>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1F8D63FC-6F84-46E9-AE21-79B4F16D6AD7}" type="datetime1">
              <a:rPr lang="en-US">
                <a:solidFill>
                  <a:srgbClr val="000000"/>
                </a:solidFill>
              </a:rPr>
              <a:pPr>
                <a:defRPr/>
              </a:pPr>
              <a:t>4/23/2019</a:t>
            </a:fld>
            <a:endParaRPr lang="en-US"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0F1DF04E-C434-4D70-9F54-379E471D4C2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04702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19306" y="1546786"/>
            <a:ext cx="3756038" cy="4405480"/>
          </a:xfrm>
        </p:spPr>
        <p:txBody>
          <a:bodyPr/>
          <a:lstStyle>
            <a:lvl1pPr>
              <a:defRPr sz="1953"/>
            </a:lvl1pPr>
            <a:lvl2pPr>
              <a:defRPr sz="1674"/>
            </a:lvl2pPr>
            <a:lvl3pPr>
              <a:defRPr sz="1395"/>
            </a:lvl3pPr>
            <a:lvl4pPr>
              <a:defRPr sz="1256"/>
            </a:lvl4pPr>
            <a:lvl5pPr>
              <a:defRPr sz="1256"/>
            </a:lvl5pPr>
            <a:lvl6pPr>
              <a:defRPr sz="1256"/>
            </a:lvl6pPr>
            <a:lvl7pPr>
              <a:defRPr sz="1256"/>
            </a:lvl7pPr>
            <a:lvl8pPr>
              <a:defRPr sz="1256"/>
            </a:lvl8pPr>
            <a:lvl9pPr>
              <a:defRPr sz="12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17082" y="1546786"/>
            <a:ext cx="3756038" cy="4405480"/>
          </a:xfrm>
        </p:spPr>
        <p:txBody>
          <a:bodyPr/>
          <a:lstStyle>
            <a:lvl1pPr>
              <a:defRPr sz="1953"/>
            </a:lvl1pPr>
            <a:lvl2pPr>
              <a:defRPr sz="1674"/>
            </a:lvl2pPr>
            <a:lvl3pPr>
              <a:defRPr sz="1395"/>
            </a:lvl3pPr>
            <a:lvl4pPr>
              <a:defRPr sz="1256"/>
            </a:lvl4pPr>
            <a:lvl5pPr>
              <a:defRPr sz="1256"/>
            </a:lvl5pPr>
            <a:lvl6pPr>
              <a:defRPr sz="1256"/>
            </a:lvl6pPr>
            <a:lvl7pPr>
              <a:defRPr sz="1256"/>
            </a:lvl7pPr>
            <a:lvl8pPr>
              <a:defRPr sz="1256"/>
            </a:lvl8pPr>
            <a:lvl9pPr>
              <a:defRPr sz="12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fld id="{D5F373B9-EFA2-4947-9140-E44B3124F419}" type="datetime1">
              <a:rPr lang="en-US">
                <a:solidFill>
                  <a:srgbClr val="000000"/>
                </a:solidFill>
              </a:rPr>
              <a:pPr>
                <a:defRPr/>
              </a:pPr>
              <a:t>4/23/2019</a:t>
            </a:fld>
            <a:endParaRPr lang="en-US" dirty="0">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BC458BCF-12C8-4447-AF38-E05E85C30E1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17238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9306" y="75717"/>
            <a:ext cx="7653814" cy="111257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5212" y="1494248"/>
            <a:ext cx="3757515" cy="622731"/>
          </a:xfrm>
        </p:spPr>
        <p:txBody>
          <a:bodyPr anchor="b"/>
          <a:lstStyle>
            <a:lvl1pPr marL="0" indent="0">
              <a:buNone/>
              <a:defRPr sz="1674" b="1"/>
            </a:lvl1pPr>
            <a:lvl2pPr marL="318890" indent="0">
              <a:buNone/>
              <a:defRPr sz="1395" b="1"/>
            </a:lvl2pPr>
            <a:lvl3pPr marL="637778" indent="0">
              <a:buNone/>
              <a:defRPr sz="1256" b="1"/>
            </a:lvl3pPr>
            <a:lvl4pPr marL="956668" indent="0">
              <a:buNone/>
              <a:defRPr sz="1116" b="1"/>
            </a:lvl4pPr>
            <a:lvl5pPr marL="1275556" indent="0">
              <a:buNone/>
              <a:defRPr sz="1116" b="1"/>
            </a:lvl5pPr>
            <a:lvl6pPr marL="1594445" indent="0">
              <a:buNone/>
              <a:defRPr sz="1116" b="1"/>
            </a:lvl6pPr>
            <a:lvl7pPr marL="1913334" indent="0">
              <a:buNone/>
              <a:defRPr sz="1116" b="1"/>
            </a:lvl7pPr>
            <a:lvl8pPr marL="2232223" indent="0">
              <a:buNone/>
              <a:defRPr sz="1116" b="1"/>
            </a:lvl8pPr>
            <a:lvl9pPr marL="2551113" indent="0">
              <a:buNone/>
              <a:defRPr sz="1116" b="1"/>
            </a:lvl9pPr>
          </a:lstStyle>
          <a:p>
            <a:pPr lvl="0"/>
            <a:r>
              <a:rPr lang="en-US"/>
              <a:t>Click to edit Master text styles</a:t>
            </a:r>
          </a:p>
        </p:txBody>
      </p:sp>
      <p:sp>
        <p:nvSpPr>
          <p:cNvPr id="4" name="Content Placeholder 3"/>
          <p:cNvSpPr>
            <a:spLocks noGrp="1"/>
          </p:cNvSpPr>
          <p:nvPr>
            <p:ph sz="half" idx="2"/>
          </p:nvPr>
        </p:nvSpPr>
        <p:spPr>
          <a:xfrm>
            <a:off x="425212" y="2116979"/>
            <a:ext cx="3757515" cy="3846104"/>
          </a:xfrm>
        </p:spPr>
        <p:txBody>
          <a:bodyPr/>
          <a:lstStyle>
            <a:lvl1pPr>
              <a:defRPr sz="1674"/>
            </a:lvl1pPr>
            <a:lvl2pPr>
              <a:defRPr sz="1395"/>
            </a:lvl2pPr>
            <a:lvl3pPr>
              <a:defRPr sz="1256"/>
            </a:lvl3pPr>
            <a:lvl4pPr>
              <a:defRPr sz="1116"/>
            </a:lvl4pPr>
            <a:lvl5pPr>
              <a:defRPr sz="1116"/>
            </a:lvl5pPr>
            <a:lvl6pPr>
              <a:defRPr sz="1116"/>
            </a:lvl6pPr>
            <a:lvl7pPr>
              <a:defRPr sz="1116"/>
            </a:lvl7pPr>
            <a:lvl8pPr>
              <a:defRPr sz="1116"/>
            </a:lvl8pPr>
            <a:lvl9pPr>
              <a:defRPr sz="11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20039" y="1494248"/>
            <a:ext cx="3758991" cy="622731"/>
          </a:xfrm>
        </p:spPr>
        <p:txBody>
          <a:bodyPr anchor="b"/>
          <a:lstStyle>
            <a:lvl1pPr marL="0" indent="0">
              <a:buNone/>
              <a:defRPr sz="1674" b="1"/>
            </a:lvl1pPr>
            <a:lvl2pPr marL="318890" indent="0">
              <a:buNone/>
              <a:defRPr sz="1395" b="1"/>
            </a:lvl2pPr>
            <a:lvl3pPr marL="637778" indent="0">
              <a:buNone/>
              <a:defRPr sz="1256" b="1"/>
            </a:lvl3pPr>
            <a:lvl4pPr marL="956668" indent="0">
              <a:buNone/>
              <a:defRPr sz="1116" b="1"/>
            </a:lvl4pPr>
            <a:lvl5pPr marL="1275556" indent="0">
              <a:buNone/>
              <a:defRPr sz="1116" b="1"/>
            </a:lvl5pPr>
            <a:lvl6pPr marL="1594445" indent="0">
              <a:buNone/>
              <a:defRPr sz="1116" b="1"/>
            </a:lvl6pPr>
            <a:lvl7pPr marL="1913334" indent="0">
              <a:buNone/>
              <a:defRPr sz="1116" b="1"/>
            </a:lvl7pPr>
            <a:lvl8pPr marL="2232223" indent="0">
              <a:buNone/>
              <a:defRPr sz="1116" b="1"/>
            </a:lvl8pPr>
            <a:lvl9pPr marL="2551113" indent="0">
              <a:buNone/>
              <a:defRPr sz="1116" b="1"/>
            </a:lvl9pPr>
          </a:lstStyle>
          <a:p>
            <a:pPr lvl="0"/>
            <a:r>
              <a:rPr lang="en-US"/>
              <a:t>Click to edit Master text styles</a:t>
            </a:r>
          </a:p>
        </p:txBody>
      </p:sp>
      <p:sp>
        <p:nvSpPr>
          <p:cNvPr id="6" name="Content Placeholder 5"/>
          <p:cNvSpPr>
            <a:spLocks noGrp="1"/>
          </p:cNvSpPr>
          <p:nvPr>
            <p:ph sz="quarter" idx="4"/>
          </p:nvPr>
        </p:nvSpPr>
        <p:spPr>
          <a:xfrm>
            <a:off x="4320039" y="2116979"/>
            <a:ext cx="3758991" cy="3846104"/>
          </a:xfrm>
        </p:spPr>
        <p:txBody>
          <a:bodyPr/>
          <a:lstStyle>
            <a:lvl1pPr>
              <a:defRPr sz="1674"/>
            </a:lvl1pPr>
            <a:lvl2pPr>
              <a:defRPr sz="1395"/>
            </a:lvl2pPr>
            <a:lvl3pPr>
              <a:defRPr sz="1256"/>
            </a:lvl3pPr>
            <a:lvl4pPr>
              <a:defRPr sz="1116"/>
            </a:lvl4pPr>
            <a:lvl5pPr>
              <a:defRPr sz="1116"/>
            </a:lvl5pPr>
            <a:lvl6pPr>
              <a:defRPr sz="1116"/>
            </a:lvl6pPr>
            <a:lvl7pPr>
              <a:defRPr sz="1116"/>
            </a:lvl7pPr>
            <a:lvl8pPr>
              <a:defRPr sz="1116"/>
            </a:lvl8pPr>
            <a:lvl9pPr>
              <a:defRPr sz="11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fld id="{F4F8E4F0-5E14-480A-A6E0-046D5C1EA27C}" type="datetime1">
              <a:rPr lang="en-US">
                <a:solidFill>
                  <a:srgbClr val="000000"/>
                </a:solidFill>
              </a:rPr>
              <a:pPr>
                <a:defRPr/>
              </a:pPr>
              <a:t>4/23/2019</a:t>
            </a:fld>
            <a:endParaRPr lang="en-US" dirty="0">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fld id="{2D58F96D-A78F-4FA9-A56A-9E2E55ED535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56083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fld id="{5BC80CA1-AABA-41CF-B45E-045DFF180B86}" type="datetime1">
              <a:rPr lang="en-US">
                <a:solidFill>
                  <a:srgbClr val="000000"/>
                </a:solidFill>
              </a:rPr>
              <a:pPr>
                <a:defRPr/>
              </a:pPr>
              <a:t>4/23/2019</a:t>
            </a:fld>
            <a:endParaRPr lang="en-US" dirty="0">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fld id="{C7E13930-3CB5-45A9-A0E3-05AFCEFFA4D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72075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2"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15397"/>
            <a:ext cx="850424" cy="3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userDrawn="1"/>
        </p:nvSpPr>
        <p:spPr bwMode="auto">
          <a:xfrm>
            <a:off x="921292" y="6315397"/>
            <a:ext cx="7582946" cy="370858"/>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850392" eaLnBrk="1" fontAlgn="base" hangingPunct="1">
              <a:spcBef>
                <a:spcPct val="0"/>
              </a:spcBef>
              <a:spcAft>
                <a:spcPct val="0"/>
              </a:spcAft>
              <a:defRPr/>
            </a:pPr>
            <a:endParaRPr lang="en-US" altLang="en-US" sz="1256" dirty="0">
              <a:solidFill>
                <a:srgbClr val="FFFFFF"/>
              </a:solidFill>
            </a:endParaRPr>
          </a:p>
        </p:txBody>
      </p:sp>
      <p:sp>
        <p:nvSpPr>
          <p:cNvPr id="4" name="Date Placeholder 1"/>
          <p:cNvSpPr>
            <a:spLocks noGrp="1"/>
          </p:cNvSpPr>
          <p:nvPr>
            <p:ph type="dt" sz="half" idx="10"/>
          </p:nvPr>
        </p:nvSpPr>
        <p:spPr/>
        <p:txBody>
          <a:bodyPr/>
          <a:lstStyle>
            <a:lvl1pPr>
              <a:defRPr/>
            </a:lvl1pPr>
          </a:lstStyle>
          <a:p>
            <a:pPr>
              <a:defRPr/>
            </a:pPr>
            <a:fld id="{9B662973-B66C-46E8-B774-30536D1DCA5B}" type="datetime1">
              <a:rPr lang="en-US">
                <a:solidFill>
                  <a:srgbClr val="000000"/>
                </a:solidFill>
              </a:rPr>
              <a:pPr>
                <a:defRPr/>
              </a:pPr>
              <a:t>4/23/2019</a:t>
            </a:fld>
            <a:endParaRPr lang="en-US" dirty="0">
              <a:solidFill>
                <a:srgbClr val="000000"/>
              </a:solidFill>
            </a:endParaRPr>
          </a:p>
        </p:txBody>
      </p:sp>
      <p:sp>
        <p:nvSpPr>
          <p:cNvPr id="5" name="Footer Placeholder 2"/>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6" name="Slide Number Placeholder 3"/>
          <p:cNvSpPr>
            <a:spLocks noGrp="1"/>
          </p:cNvSpPr>
          <p:nvPr>
            <p:ph type="sldNum" sz="quarter" idx="12"/>
          </p:nvPr>
        </p:nvSpPr>
        <p:spPr/>
        <p:txBody>
          <a:bodyPr/>
          <a:lstStyle>
            <a:lvl1pPr>
              <a:defRPr/>
            </a:lvl1pPr>
          </a:lstStyle>
          <a:p>
            <a:fld id="{4736CAB8-4683-447B-A34F-6CF8A3E6BF5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86312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2" y="0"/>
            <a:ext cx="4420432" cy="1186745"/>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850392" eaLnBrk="1" fontAlgn="base" hangingPunct="1">
              <a:spcBef>
                <a:spcPct val="0"/>
              </a:spcBef>
              <a:spcAft>
                <a:spcPct val="0"/>
              </a:spcAft>
              <a:defRPr/>
            </a:pPr>
            <a:endParaRPr lang="en-US" altLang="en-US" sz="1256" dirty="0">
              <a:solidFill>
                <a:srgbClr val="FFFFFF"/>
              </a:solidFill>
            </a:endParaRPr>
          </a:p>
        </p:txBody>
      </p:sp>
      <p:pic>
        <p:nvPicPr>
          <p:cNvPr id="6"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15397"/>
            <a:ext cx="850424" cy="3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921292" y="6315397"/>
            <a:ext cx="7582946" cy="370858"/>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850392" eaLnBrk="1" fontAlgn="base" hangingPunct="1">
              <a:spcBef>
                <a:spcPct val="0"/>
              </a:spcBef>
              <a:spcAft>
                <a:spcPct val="0"/>
              </a:spcAft>
              <a:defRPr/>
            </a:pPr>
            <a:endParaRPr lang="en-US" altLang="en-US" sz="1256" dirty="0">
              <a:solidFill>
                <a:srgbClr val="FFFFFF"/>
              </a:solidFill>
            </a:endParaRPr>
          </a:p>
        </p:txBody>
      </p:sp>
      <p:sp>
        <p:nvSpPr>
          <p:cNvPr id="2" name="Title 1"/>
          <p:cNvSpPr>
            <a:spLocks noGrp="1"/>
          </p:cNvSpPr>
          <p:nvPr>
            <p:ph type="title"/>
          </p:nvPr>
        </p:nvSpPr>
        <p:spPr>
          <a:xfrm>
            <a:off x="425212" y="175512"/>
            <a:ext cx="3826907" cy="1000250"/>
          </a:xfrm>
        </p:spPr>
        <p:txBody>
          <a:bodyPr anchor="b"/>
          <a:lstStyle>
            <a:lvl1pPr algn="l">
              <a:defRPr sz="1953" b="1"/>
            </a:lvl1pPr>
          </a:lstStyle>
          <a:p>
            <a:r>
              <a:rPr lang="en-US" dirty="0"/>
              <a:t>Click to edit Master title style</a:t>
            </a:r>
          </a:p>
        </p:txBody>
      </p:sp>
      <p:sp>
        <p:nvSpPr>
          <p:cNvPr id="3" name="Content Placeholder 2"/>
          <p:cNvSpPr>
            <a:spLocks noGrp="1"/>
          </p:cNvSpPr>
          <p:nvPr>
            <p:ph idx="1"/>
          </p:nvPr>
        </p:nvSpPr>
        <p:spPr>
          <a:xfrm>
            <a:off x="4527612" y="175513"/>
            <a:ext cx="3551417" cy="5697301"/>
          </a:xfrm>
        </p:spPr>
        <p:txBody>
          <a:bodyPr/>
          <a:lstStyle>
            <a:lvl1pPr>
              <a:defRPr sz="1674"/>
            </a:lvl1pPr>
            <a:lvl2pPr>
              <a:defRPr sz="1395"/>
            </a:lvl2pPr>
            <a:lvl3pPr>
              <a:defRPr sz="1256"/>
            </a:lvl3pPr>
            <a:lvl4pPr>
              <a:defRPr sz="1116"/>
            </a:lvl4pPr>
            <a:lvl5pPr>
              <a:defRPr sz="1116"/>
            </a:lvl5pPr>
            <a:lvl6pPr>
              <a:defRPr sz="1395"/>
            </a:lvl6pPr>
            <a:lvl7pPr>
              <a:defRPr sz="1395"/>
            </a:lvl7pPr>
            <a:lvl8pPr>
              <a:defRPr sz="1395"/>
            </a:lvl8pPr>
            <a:lvl9pPr>
              <a:defRPr sz="1395"/>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25212" y="1396900"/>
            <a:ext cx="3826907" cy="4566186"/>
          </a:xfrm>
        </p:spPr>
        <p:txBody>
          <a:bodyPr/>
          <a:lstStyle>
            <a:lvl1pPr marL="0" indent="0">
              <a:buNone/>
              <a:defRPr sz="977"/>
            </a:lvl1pPr>
            <a:lvl2pPr marL="318890" indent="0">
              <a:buNone/>
              <a:defRPr sz="837"/>
            </a:lvl2pPr>
            <a:lvl3pPr marL="637778" indent="0">
              <a:buNone/>
              <a:defRPr sz="698"/>
            </a:lvl3pPr>
            <a:lvl4pPr marL="956668" indent="0">
              <a:buNone/>
              <a:defRPr sz="628"/>
            </a:lvl4pPr>
            <a:lvl5pPr marL="1275556" indent="0">
              <a:buNone/>
              <a:defRPr sz="628"/>
            </a:lvl5pPr>
            <a:lvl6pPr marL="1594445" indent="0">
              <a:buNone/>
              <a:defRPr sz="628"/>
            </a:lvl6pPr>
            <a:lvl7pPr marL="1913334" indent="0">
              <a:buNone/>
              <a:defRPr sz="628"/>
            </a:lvl7pPr>
            <a:lvl8pPr marL="2232223" indent="0">
              <a:buNone/>
              <a:defRPr sz="628"/>
            </a:lvl8pPr>
            <a:lvl9pPr marL="2551113" indent="0">
              <a:buNone/>
              <a:defRPr sz="628"/>
            </a:lvl9pPr>
          </a:lstStyle>
          <a:p>
            <a:pPr lvl="0"/>
            <a:r>
              <a:rPr lang="en-US" dirty="0"/>
              <a:t>Click to edit Master text styles</a:t>
            </a:r>
          </a:p>
        </p:txBody>
      </p:sp>
      <p:sp>
        <p:nvSpPr>
          <p:cNvPr id="8" name="Date Placeholder 4"/>
          <p:cNvSpPr>
            <a:spLocks noGrp="1"/>
          </p:cNvSpPr>
          <p:nvPr>
            <p:ph type="dt" sz="half" idx="10"/>
          </p:nvPr>
        </p:nvSpPr>
        <p:spPr/>
        <p:txBody>
          <a:bodyPr/>
          <a:lstStyle>
            <a:lvl1pPr>
              <a:defRPr/>
            </a:lvl1pPr>
          </a:lstStyle>
          <a:p>
            <a:pPr>
              <a:defRPr/>
            </a:pPr>
            <a:fld id="{652E39C1-06D7-4B78-B92E-3C6044DAA966}" type="datetime1">
              <a:rPr lang="en-US">
                <a:solidFill>
                  <a:srgbClr val="000000"/>
                </a:solidFill>
              </a:rPr>
              <a:pPr>
                <a:defRPr/>
              </a:pPr>
              <a:t>4/23/2019</a:t>
            </a:fld>
            <a:endParaRPr lang="en-US" dirty="0">
              <a:solidFill>
                <a:srgbClr val="000000"/>
              </a:solidFill>
            </a:endParaRPr>
          </a:p>
        </p:txBody>
      </p:sp>
      <p:sp>
        <p:nvSpPr>
          <p:cNvPr id="9" name="Footer Placeholder 5"/>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10" name="Slide Number Placeholder 6"/>
          <p:cNvSpPr>
            <a:spLocks noGrp="1"/>
          </p:cNvSpPr>
          <p:nvPr>
            <p:ph type="sldNum" sz="quarter" idx="12"/>
          </p:nvPr>
        </p:nvSpPr>
        <p:spPr/>
        <p:txBody>
          <a:bodyPr/>
          <a:lstStyle>
            <a:lvl1pPr>
              <a:defRPr/>
            </a:lvl1pPr>
          </a:lstStyle>
          <a:p>
            <a:fld id="{F907D0F2-3BDD-42C1-9249-A7AB94C629A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93195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63C04C-1BB5-AC46-8AEA-9A40894E6115}" type="datetimeFigureOut">
              <a:rPr lang="en-US" smtClean="0"/>
              <a:pPr/>
              <a:t>4/23/2019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61FEE2-F143-5C44-A993-F4FD42C23C9F}"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pic>
        <p:nvPicPr>
          <p:cNvPr id="5"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15397"/>
            <a:ext cx="850424" cy="3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921292" y="6315397"/>
            <a:ext cx="7582946" cy="370858"/>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850392" eaLnBrk="1" fontAlgn="base" hangingPunct="1">
              <a:spcBef>
                <a:spcPct val="0"/>
              </a:spcBef>
              <a:spcAft>
                <a:spcPct val="0"/>
              </a:spcAft>
              <a:defRPr/>
            </a:pPr>
            <a:endParaRPr lang="en-US" altLang="en-US" sz="1256" dirty="0">
              <a:solidFill>
                <a:srgbClr val="FFFFFF"/>
              </a:solidFill>
            </a:endParaRPr>
          </a:p>
        </p:txBody>
      </p:sp>
      <p:sp>
        <p:nvSpPr>
          <p:cNvPr id="2" name="Title 1"/>
          <p:cNvSpPr>
            <a:spLocks noGrp="1"/>
          </p:cNvSpPr>
          <p:nvPr>
            <p:ph type="title"/>
          </p:nvPr>
        </p:nvSpPr>
        <p:spPr>
          <a:xfrm>
            <a:off x="1666890" y="4672807"/>
            <a:ext cx="5102543" cy="551651"/>
          </a:xfrm>
        </p:spPr>
        <p:txBody>
          <a:bodyPr anchor="b"/>
          <a:lstStyle>
            <a:lvl1pPr algn="l">
              <a:defRPr sz="1395" b="1">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1666890" y="596463"/>
            <a:ext cx="5102543" cy="4005263"/>
          </a:xfrm>
        </p:spPr>
        <p:txBody>
          <a:bodyPr/>
          <a:lstStyle>
            <a:lvl1pPr marL="0" indent="0">
              <a:buNone/>
              <a:defRPr sz="2232"/>
            </a:lvl1pPr>
            <a:lvl2pPr marL="318890" indent="0">
              <a:buNone/>
              <a:defRPr sz="1953"/>
            </a:lvl2pPr>
            <a:lvl3pPr marL="637778" indent="0">
              <a:buNone/>
              <a:defRPr sz="1674"/>
            </a:lvl3pPr>
            <a:lvl4pPr marL="956668" indent="0">
              <a:buNone/>
              <a:defRPr sz="1395"/>
            </a:lvl4pPr>
            <a:lvl5pPr marL="1275556" indent="0">
              <a:buNone/>
              <a:defRPr sz="1395"/>
            </a:lvl5pPr>
            <a:lvl6pPr marL="1594445" indent="0">
              <a:buNone/>
              <a:defRPr sz="1395"/>
            </a:lvl6pPr>
            <a:lvl7pPr marL="1913334" indent="0">
              <a:buNone/>
              <a:defRPr sz="1395"/>
            </a:lvl7pPr>
            <a:lvl8pPr marL="2232223" indent="0">
              <a:buNone/>
              <a:defRPr sz="1395"/>
            </a:lvl8pPr>
            <a:lvl9pPr marL="2551113" indent="0">
              <a:buNone/>
              <a:defRPr sz="1395"/>
            </a:lvl9pPr>
          </a:lstStyle>
          <a:p>
            <a:pPr lvl="0"/>
            <a:endParaRPr lang="en-US" noProof="0" dirty="0"/>
          </a:p>
        </p:txBody>
      </p:sp>
      <p:sp>
        <p:nvSpPr>
          <p:cNvPr id="4" name="Text Placeholder 3"/>
          <p:cNvSpPr>
            <a:spLocks noGrp="1"/>
          </p:cNvSpPr>
          <p:nvPr>
            <p:ph type="body" sz="half" idx="2"/>
          </p:nvPr>
        </p:nvSpPr>
        <p:spPr>
          <a:xfrm>
            <a:off x="1666890" y="5224458"/>
            <a:ext cx="5102543" cy="783436"/>
          </a:xfrm>
        </p:spPr>
        <p:txBody>
          <a:bodyPr/>
          <a:lstStyle>
            <a:lvl1pPr marL="0" indent="0">
              <a:buNone/>
              <a:defRPr sz="977"/>
            </a:lvl1pPr>
            <a:lvl2pPr marL="318890" indent="0">
              <a:buNone/>
              <a:defRPr sz="837"/>
            </a:lvl2pPr>
            <a:lvl3pPr marL="637778" indent="0">
              <a:buNone/>
              <a:defRPr sz="698"/>
            </a:lvl3pPr>
            <a:lvl4pPr marL="956668" indent="0">
              <a:buNone/>
              <a:defRPr sz="628"/>
            </a:lvl4pPr>
            <a:lvl5pPr marL="1275556" indent="0">
              <a:buNone/>
              <a:defRPr sz="628"/>
            </a:lvl5pPr>
            <a:lvl6pPr marL="1594445" indent="0">
              <a:buNone/>
              <a:defRPr sz="628"/>
            </a:lvl6pPr>
            <a:lvl7pPr marL="1913334" indent="0">
              <a:buNone/>
              <a:defRPr sz="628"/>
            </a:lvl7pPr>
            <a:lvl8pPr marL="2232223" indent="0">
              <a:buNone/>
              <a:defRPr sz="628"/>
            </a:lvl8pPr>
            <a:lvl9pPr marL="2551113" indent="0">
              <a:buNone/>
              <a:defRPr sz="628"/>
            </a:lvl9pPr>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fld id="{9C9D4D0E-8F68-426A-BAC6-AD7A73E045A2}" type="datetime1">
              <a:rPr lang="en-US">
                <a:solidFill>
                  <a:srgbClr val="000000"/>
                </a:solidFill>
              </a:rPr>
              <a:pPr>
                <a:defRPr/>
              </a:pPr>
              <a:t>4/23/2019</a:t>
            </a:fld>
            <a:endParaRPr lang="en-US" dirty="0">
              <a:solidFill>
                <a:srgbClr val="000000"/>
              </a:solidFill>
            </a:endParaRPr>
          </a:p>
        </p:txBody>
      </p:sp>
      <p:sp>
        <p:nvSpPr>
          <p:cNvPr id="8" name="Footer Placeholder 5"/>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9" name="Slide Number Placeholder 6"/>
          <p:cNvSpPr>
            <a:spLocks noGrp="1"/>
          </p:cNvSpPr>
          <p:nvPr>
            <p:ph type="sldNum" sz="quarter" idx="12"/>
          </p:nvPr>
        </p:nvSpPr>
        <p:spPr/>
        <p:txBody>
          <a:bodyPr/>
          <a:lstStyle>
            <a:lvl1pPr>
              <a:defRPr/>
            </a:lvl1pPr>
          </a:lstStyle>
          <a:p>
            <a:fld id="{43766380-ADEE-483D-AFA4-A8D28510026E}"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98895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fld id="{349A9FAB-4355-40CA-B62D-7918149E3E74}" type="datetime1">
              <a:rPr lang="en-US">
                <a:solidFill>
                  <a:srgbClr val="000000"/>
                </a:solidFill>
              </a:rPr>
              <a:pPr>
                <a:defRPr/>
              </a:pPr>
              <a:t>4/23/2019</a:t>
            </a:fld>
            <a:endParaRPr lang="en-US" dirty="0">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fld id="{3CCA2FC1-9D3F-4F33-9DFB-A9BDF46AE15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95386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rot="5400000">
            <a:off x="3486997" y="3883343"/>
            <a:ext cx="8900584" cy="1133898"/>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850392" eaLnBrk="1" fontAlgn="base" hangingPunct="1">
              <a:spcBef>
                <a:spcPct val="0"/>
              </a:spcBef>
              <a:spcAft>
                <a:spcPct val="0"/>
              </a:spcAft>
              <a:defRPr/>
            </a:pPr>
            <a:endParaRPr lang="en-US" altLang="en-US" sz="1256" dirty="0">
              <a:solidFill>
                <a:srgbClr val="FFFFFF"/>
              </a:solidFill>
            </a:endParaRPr>
          </a:p>
        </p:txBody>
      </p:sp>
      <p:pic>
        <p:nvPicPr>
          <p:cNvPr id="5" name="CCSSO_Color Bars_DESR2.png" descr="/Volumes/Clients/CCSSO/CCS007_Org Logo/Final/CCS007_OrgLogo_FINAL_121609/PNG/CCSSO_Color Bars_DESR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428" y="0"/>
            <a:ext cx="354344" cy="890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rot="5400000">
            <a:off x="-3795434" y="4742881"/>
            <a:ext cx="7936354" cy="354344"/>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850392" eaLnBrk="1" fontAlgn="base" hangingPunct="1">
              <a:spcBef>
                <a:spcPct val="0"/>
              </a:spcBef>
              <a:spcAft>
                <a:spcPct val="0"/>
              </a:spcAft>
              <a:defRPr/>
            </a:pPr>
            <a:endParaRPr lang="en-US" altLang="en-US" sz="1256" dirty="0">
              <a:solidFill>
                <a:srgbClr val="FFFFFF"/>
              </a:solidFill>
            </a:endParaRPr>
          </a:p>
        </p:txBody>
      </p:sp>
      <p:sp>
        <p:nvSpPr>
          <p:cNvPr id="2" name="Vertical Title 1"/>
          <p:cNvSpPr>
            <a:spLocks noGrp="1"/>
          </p:cNvSpPr>
          <p:nvPr>
            <p:ph type="title" orient="vert"/>
          </p:nvPr>
        </p:nvSpPr>
        <p:spPr>
          <a:xfrm>
            <a:off x="7294481" y="75717"/>
            <a:ext cx="1161933" cy="587654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19306" y="75717"/>
            <a:ext cx="6683529" cy="587654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710701E-E013-4222-AD13-675E93D5184D}" type="datetime1">
              <a:rPr lang="en-US">
                <a:solidFill>
                  <a:srgbClr val="000000"/>
                </a:solidFill>
              </a:rPr>
              <a:pPr>
                <a:defRPr/>
              </a:pPr>
              <a:t>4/23/2019</a:t>
            </a:fld>
            <a:endParaRPr lang="en-US" dirty="0">
              <a:solidFill>
                <a:srgbClr val="000000"/>
              </a:solidFill>
            </a:endParaRPr>
          </a:p>
        </p:txBody>
      </p:sp>
      <p:sp>
        <p:nvSpPr>
          <p:cNvPr id="8" name="Footer Placeholder 4"/>
          <p:cNvSpPr>
            <a:spLocks noGrp="1"/>
          </p:cNvSpPr>
          <p:nvPr>
            <p:ph type="ftr" sz="quarter" idx="11"/>
          </p:nvPr>
        </p:nvSpPr>
        <p:spPr/>
        <p:txBody>
          <a:bodyPr/>
          <a:lstStyle>
            <a:lvl1pPr>
              <a:defRPr/>
            </a:lvl1pPr>
          </a:lstStyle>
          <a:p>
            <a:pPr>
              <a:defRPr/>
            </a:pPr>
            <a:endParaRPr lang="en-US" dirty="0">
              <a:solidFill>
                <a:srgbClr val="000000"/>
              </a:solidFill>
            </a:endParaRPr>
          </a:p>
        </p:txBody>
      </p:sp>
      <p:sp>
        <p:nvSpPr>
          <p:cNvPr id="9" name="Slide Number Placeholder 5"/>
          <p:cNvSpPr>
            <a:spLocks noGrp="1"/>
          </p:cNvSpPr>
          <p:nvPr>
            <p:ph type="sldNum" sz="quarter" idx="12"/>
          </p:nvPr>
        </p:nvSpPr>
        <p:spPr/>
        <p:txBody>
          <a:bodyPr/>
          <a:lstStyle>
            <a:lvl1pPr>
              <a:defRPr/>
            </a:lvl1pPr>
          </a:lstStyle>
          <a:p>
            <a:fld id="{E62DDE30-1095-4FD3-8F81-761D83FF6AE7}"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420679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9306" y="75717"/>
            <a:ext cx="7653814" cy="1112573"/>
          </a:xfrm>
        </p:spPr>
        <p:txBody>
          <a:bodyPr/>
          <a:lstStyle/>
          <a:p>
            <a:r>
              <a:rPr lang="en-US"/>
              <a:t>Click to edit Master title style</a:t>
            </a:r>
          </a:p>
        </p:txBody>
      </p:sp>
      <p:sp>
        <p:nvSpPr>
          <p:cNvPr id="3" name="Text Placeholder 2"/>
          <p:cNvSpPr>
            <a:spLocks noGrp="1"/>
          </p:cNvSpPr>
          <p:nvPr>
            <p:ph type="body" sz="half" idx="1"/>
          </p:nvPr>
        </p:nvSpPr>
        <p:spPr>
          <a:xfrm>
            <a:off x="419306" y="1546786"/>
            <a:ext cx="3756038" cy="4405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17082" y="1546786"/>
            <a:ext cx="3756038" cy="4405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fld id="{5DE53744-DC8A-4109-A5D8-9AF476BE1881}" type="datetime1">
              <a:rPr lang="en-US">
                <a:solidFill>
                  <a:srgbClr val="000000"/>
                </a:solidFill>
              </a:rPr>
              <a:pPr>
                <a:defRPr/>
              </a:pPr>
              <a:t>4/23/2019</a:t>
            </a:fld>
            <a:endParaRPr lang="en-US" dirty="0">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fld id="{6156EB71-ED42-4F92-9F53-2C9C1EFAFDB6}"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930966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Shape 10"/>
          <p:cNvSpPr/>
          <p:nvPr/>
        </p:nvSpPr>
        <p:spPr>
          <a:xfrm>
            <a:off x="0" y="0"/>
            <a:ext cx="8504238" cy="4450292"/>
          </a:xfrm>
          <a:prstGeom prst="rect">
            <a:avLst/>
          </a:prstGeom>
          <a:solidFill>
            <a:schemeClr val="lt1"/>
          </a:solidFill>
          <a:ln>
            <a:noFill/>
          </a:ln>
        </p:spPr>
        <p:txBody>
          <a:bodyPr spcFirstLastPara="1" wrap="square" lIns="85028" tIns="85028" rIns="85028" bIns="85028" anchor="ctr" anchorCtr="0">
            <a:noAutofit/>
          </a:bodyPr>
          <a:lstStyle/>
          <a:p>
            <a:pPr defTabSz="850392">
              <a:buClr>
                <a:srgbClr val="000000"/>
              </a:buClr>
              <a:buFont typeface="Arial"/>
              <a:buNone/>
            </a:pPr>
            <a:endParaRPr sz="1302" kern="0" dirty="0">
              <a:solidFill>
                <a:srgbClr val="000000"/>
              </a:solidFill>
              <a:cs typeface="Arial"/>
              <a:sym typeface="Arial"/>
            </a:endParaRPr>
          </a:p>
        </p:txBody>
      </p:sp>
      <p:sp>
        <p:nvSpPr>
          <p:cNvPr id="11" name="Shape 11"/>
          <p:cNvSpPr txBox="1">
            <a:spLocks noGrp="1"/>
          </p:cNvSpPr>
          <p:nvPr>
            <p:ph type="ctrTitle"/>
          </p:nvPr>
        </p:nvSpPr>
        <p:spPr>
          <a:xfrm>
            <a:off x="289892" y="508948"/>
            <a:ext cx="7924454" cy="3491708"/>
          </a:xfrm>
          <a:prstGeom prst="rect">
            <a:avLst/>
          </a:prstGeom>
        </p:spPr>
        <p:txBody>
          <a:bodyPr spcFirstLastPara="1" wrap="square" lIns="91425" tIns="91425" rIns="91425" bIns="91425" anchor="ctr" anchorCtr="0"/>
          <a:lstStyle>
            <a:lvl1pPr lvl="0" algn="ctr">
              <a:spcBef>
                <a:spcPts val="0"/>
              </a:spcBef>
              <a:spcAft>
                <a:spcPts val="0"/>
              </a:spcAft>
              <a:buSzPts val="8000"/>
              <a:buNone/>
              <a:defRPr sz="7440"/>
            </a:lvl1pPr>
            <a:lvl2pPr lvl="1" algn="ctr">
              <a:spcBef>
                <a:spcPts val="0"/>
              </a:spcBef>
              <a:spcAft>
                <a:spcPts val="0"/>
              </a:spcAft>
              <a:buSzPts val="8000"/>
              <a:buNone/>
              <a:defRPr sz="7440"/>
            </a:lvl2pPr>
            <a:lvl3pPr lvl="2" algn="ctr">
              <a:spcBef>
                <a:spcPts val="0"/>
              </a:spcBef>
              <a:spcAft>
                <a:spcPts val="0"/>
              </a:spcAft>
              <a:buSzPts val="8000"/>
              <a:buNone/>
              <a:defRPr sz="7440"/>
            </a:lvl3pPr>
            <a:lvl4pPr lvl="3" algn="ctr">
              <a:spcBef>
                <a:spcPts val="0"/>
              </a:spcBef>
              <a:spcAft>
                <a:spcPts val="0"/>
              </a:spcAft>
              <a:buSzPts val="8000"/>
              <a:buNone/>
              <a:defRPr sz="7440"/>
            </a:lvl4pPr>
            <a:lvl5pPr lvl="4" algn="ctr">
              <a:spcBef>
                <a:spcPts val="0"/>
              </a:spcBef>
              <a:spcAft>
                <a:spcPts val="0"/>
              </a:spcAft>
              <a:buSzPts val="8000"/>
              <a:buNone/>
              <a:defRPr sz="7440"/>
            </a:lvl5pPr>
            <a:lvl6pPr lvl="5" algn="ctr">
              <a:spcBef>
                <a:spcPts val="0"/>
              </a:spcBef>
              <a:spcAft>
                <a:spcPts val="0"/>
              </a:spcAft>
              <a:buSzPts val="8000"/>
              <a:buNone/>
              <a:defRPr sz="7440"/>
            </a:lvl6pPr>
            <a:lvl7pPr lvl="6" algn="ctr">
              <a:spcBef>
                <a:spcPts val="0"/>
              </a:spcBef>
              <a:spcAft>
                <a:spcPts val="0"/>
              </a:spcAft>
              <a:buSzPts val="8000"/>
              <a:buNone/>
              <a:defRPr sz="7440"/>
            </a:lvl7pPr>
            <a:lvl8pPr lvl="7" algn="ctr">
              <a:spcBef>
                <a:spcPts val="0"/>
              </a:spcBef>
              <a:spcAft>
                <a:spcPts val="0"/>
              </a:spcAft>
              <a:buSzPts val="8000"/>
              <a:buNone/>
              <a:defRPr sz="7440"/>
            </a:lvl8pPr>
            <a:lvl9pPr lvl="8" algn="ctr">
              <a:spcBef>
                <a:spcPts val="0"/>
              </a:spcBef>
              <a:spcAft>
                <a:spcPts val="0"/>
              </a:spcAft>
              <a:buSzPts val="8000"/>
              <a:buNone/>
              <a:defRPr sz="7440"/>
            </a:lvl9pPr>
          </a:lstStyle>
          <a:p>
            <a:endParaRPr/>
          </a:p>
        </p:txBody>
      </p:sp>
      <p:sp>
        <p:nvSpPr>
          <p:cNvPr id="12" name="Shape 12"/>
          <p:cNvSpPr txBox="1">
            <a:spLocks noGrp="1"/>
          </p:cNvSpPr>
          <p:nvPr>
            <p:ph type="subTitle" idx="1"/>
          </p:nvPr>
        </p:nvSpPr>
        <p:spPr>
          <a:xfrm>
            <a:off x="289892" y="5049115"/>
            <a:ext cx="7924454" cy="916534"/>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Clr>
                <a:schemeClr val="accent1"/>
              </a:buClr>
              <a:buSzPts val="2100"/>
              <a:buNone/>
              <a:defRPr sz="1953" b="1">
                <a:solidFill>
                  <a:schemeClr val="accent1"/>
                </a:solidFill>
              </a:defRPr>
            </a:lvl1pPr>
            <a:lvl2pPr lvl="1" algn="ctr">
              <a:lnSpc>
                <a:spcPct val="100000"/>
              </a:lnSpc>
              <a:spcBef>
                <a:spcPts val="0"/>
              </a:spcBef>
              <a:spcAft>
                <a:spcPts val="0"/>
              </a:spcAft>
              <a:buClr>
                <a:schemeClr val="accent1"/>
              </a:buClr>
              <a:buSzPts val="2100"/>
              <a:buNone/>
              <a:defRPr sz="1953" b="1">
                <a:solidFill>
                  <a:schemeClr val="accent1"/>
                </a:solidFill>
              </a:defRPr>
            </a:lvl2pPr>
            <a:lvl3pPr lvl="2" algn="ctr">
              <a:lnSpc>
                <a:spcPct val="100000"/>
              </a:lnSpc>
              <a:spcBef>
                <a:spcPts val="0"/>
              </a:spcBef>
              <a:spcAft>
                <a:spcPts val="0"/>
              </a:spcAft>
              <a:buClr>
                <a:schemeClr val="accent1"/>
              </a:buClr>
              <a:buSzPts val="2100"/>
              <a:buNone/>
              <a:defRPr sz="1953" b="1">
                <a:solidFill>
                  <a:schemeClr val="accent1"/>
                </a:solidFill>
              </a:defRPr>
            </a:lvl3pPr>
            <a:lvl4pPr lvl="3" algn="ctr">
              <a:lnSpc>
                <a:spcPct val="100000"/>
              </a:lnSpc>
              <a:spcBef>
                <a:spcPts val="0"/>
              </a:spcBef>
              <a:spcAft>
                <a:spcPts val="0"/>
              </a:spcAft>
              <a:buClr>
                <a:schemeClr val="accent1"/>
              </a:buClr>
              <a:buSzPts val="2100"/>
              <a:buNone/>
              <a:defRPr sz="1953" b="1">
                <a:solidFill>
                  <a:schemeClr val="accent1"/>
                </a:solidFill>
              </a:defRPr>
            </a:lvl4pPr>
            <a:lvl5pPr lvl="4" algn="ctr">
              <a:lnSpc>
                <a:spcPct val="100000"/>
              </a:lnSpc>
              <a:spcBef>
                <a:spcPts val="0"/>
              </a:spcBef>
              <a:spcAft>
                <a:spcPts val="0"/>
              </a:spcAft>
              <a:buClr>
                <a:schemeClr val="accent1"/>
              </a:buClr>
              <a:buSzPts val="2100"/>
              <a:buNone/>
              <a:defRPr sz="1953" b="1">
                <a:solidFill>
                  <a:schemeClr val="accent1"/>
                </a:solidFill>
              </a:defRPr>
            </a:lvl5pPr>
            <a:lvl6pPr lvl="5" algn="ctr">
              <a:lnSpc>
                <a:spcPct val="100000"/>
              </a:lnSpc>
              <a:spcBef>
                <a:spcPts val="0"/>
              </a:spcBef>
              <a:spcAft>
                <a:spcPts val="0"/>
              </a:spcAft>
              <a:buClr>
                <a:schemeClr val="accent1"/>
              </a:buClr>
              <a:buSzPts val="2100"/>
              <a:buNone/>
              <a:defRPr sz="1953" b="1">
                <a:solidFill>
                  <a:schemeClr val="accent1"/>
                </a:solidFill>
              </a:defRPr>
            </a:lvl6pPr>
            <a:lvl7pPr lvl="6" algn="ctr">
              <a:lnSpc>
                <a:spcPct val="100000"/>
              </a:lnSpc>
              <a:spcBef>
                <a:spcPts val="0"/>
              </a:spcBef>
              <a:spcAft>
                <a:spcPts val="0"/>
              </a:spcAft>
              <a:buClr>
                <a:schemeClr val="accent1"/>
              </a:buClr>
              <a:buSzPts val="2100"/>
              <a:buNone/>
              <a:defRPr sz="1953" b="1">
                <a:solidFill>
                  <a:schemeClr val="accent1"/>
                </a:solidFill>
              </a:defRPr>
            </a:lvl7pPr>
            <a:lvl8pPr lvl="7" algn="ctr">
              <a:lnSpc>
                <a:spcPct val="100000"/>
              </a:lnSpc>
              <a:spcBef>
                <a:spcPts val="0"/>
              </a:spcBef>
              <a:spcAft>
                <a:spcPts val="0"/>
              </a:spcAft>
              <a:buClr>
                <a:schemeClr val="accent1"/>
              </a:buClr>
              <a:buSzPts val="2100"/>
              <a:buNone/>
              <a:defRPr sz="1953" b="1">
                <a:solidFill>
                  <a:schemeClr val="accent1"/>
                </a:solidFill>
              </a:defRPr>
            </a:lvl8pPr>
            <a:lvl9pPr lvl="8" algn="ctr">
              <a:lnSpc>
                <a:spcPct val="100000"/>
              </a:lnSpc>
              <a:spcBef>
                <a:spcPts val="0"/>
              </a:spcBef>
              <a:spcAft>
                <a:spcPts val="0"/>
              </a:spcAft>
              <a:buClr>
                <a:schemeClr val="accent1"/>
              </a:buClr>
              <a:buSzPts val="2100"/>
              <a:buNone/>
              <a:defRPr sz="1953" b="1">
                <a:solidFill>
                  <a:schemeClr val="accent1"/>
                </a:solidFill>
              </a:defRPr>
            </a:lvl9pPr>
          </a:lstStyle>
          <a:p>
            <a:endParaRPr/>
          </a:p>
        </p:txBody>
      </p:sp>
      <p:sp>
        <p:nvSpPr>
          <p:cNvPr id="13" name="Shape 13"/>
          <p:cNvSpPr txBox="1">
            <a:spLocks noGrp="1"/>
          </p:cNvSpPr>
          <p:nvPr>
            <p:ph type="sldNum" idx="12"/>
          </p:nvPr>
        </p:nvSpPr>
        <p:spPr>
          <a:xfrm>
            <a:off x="7879681" y="6052108"/>
            <a:ext cx="510310" cy="51083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4A66AC"/>
                </a:solidFill>
              </a:rPr>
              <a:pPr/>
              <a:t>‹#›</a:t>
            </a:fld>
            <a:endParaRPr dirty="0">
              <a:solidFill>
                <a:srgbClr val="4A66AC"/>
              </a:solidFill>
            </a:endParaRPr>
          </a:p>
        </p:txBody>
      </p:sp>
    </p:spTree>
    <p:extLst>
      <p:ext uri="{BB962C8B-B14F-4D97-AF65-F5344CB8AC3E}">
        <p14:creationId xmlns:p14="http://schemas.microsoft.com/office/powerpoint/2010/main" val="35760428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2606655" y="1041517"/>
            <a:ext cx="3290928" cy="4592405"/>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None/>
              <a:defRPr sz="4464"/>
            </a:lvl1pPr>
            <a:lvl2pPr lvl="1" algn="ctr">
              <a:spcBef>
                <a:spcPts val="0"/>
              </a:spcBef>
              <a:spcAft>
                <a:spcPts val="0"/>
              </a:spcAft>
              <a:buSzPts val="4800"/>
              <a:buNone/>
              <a:defRPr sz="4464"/>
            </a:lvl2pPr>
            <a:lvl3pPr lvl="2" algn="ctr">
              <a:spcBef>
                <a:spcPts val="0"/>
              </a:spcBef>
              <a:spcAft>
                <a:spcPts val="0"/>
              </a:spcAft>
              <a:buSzPts val="4800"/>
              <a:buNone/>
              <a:defRPr sz="4464"/>
            </a:lvl3pPr>
            <a:lvl4pPr lvl="3" algn="ctr">
              <a:spcBef>
                <a:spcPts val="0"/>
              </a:spcBef>
              <a:spcAft>
                <a:spcPts val="0"/>
              </a:spcAft>
              <a:buSzPts val="4800"/>
              <a:buNone/>
              <a:defRPr sz="4464"/>
            </a:lvl4pPr>
            <a:lvl5pPr lvl="4" algn="ctr">
              <a:spcBef>
                <a:spcPts val="0"/>
              </a:spcBef>
              <a:spcAft>
                <a:spcPts val="0"/>
              </a:spcAft>
              <a:buSzPts val="4800"/>
              <a:buNone/>
              <a:defRPr sz="4464"/>
            </a:lvl5pPr>
            <a:lvl6pPr lvl="5" algn="ctr">
              <a:spcBef>
                <a:spcPts val="0"/>
              </a:spcBef>
              <a:spcAft>
                <a:spcPts val="0"/>
              </a:spcAft>
              <a:buSzPts val="4800"/>
              <a:buNone/>
              <a:defRPr sz="4464"/>
            </a:lvl6pPr>
            <a:lvl7pPr lvl="6" algn="ctr">
              <a:spcBef>
                <a:spcPts val="0"/>
              </a:spcBef>
              <a:spcAft>
                <a:spcPts val="0"/>
              </a:spcAft>
              <a:buSzPts val="4800"/>
              <a:buNone/>
              <a:defRPr sz="4464"/>
            </a:lvl7pPr>
            <a:lvl8pPr lvl="7" algn="ctr">
              <a:spcBef>
                <a:spcPts val="0"/>
              </a:spcBef>
              <a:spcAft>
                <a:spcPts val="0"/>
              </a:spcAft>
              <a:buSzPts val="4800"/>
              <a:buNone/>
              <a:defRPr sz="4464"/>
            </a:lvl8pPr>
            <a:lvl9pPr lvl="8" algn="ctr">
              <a:spcBef>
                <a:spcPts val="0"/>
              </a:spcBef>
              <a:spcAft>
                <a:spcPts val="0"/>
              </a:spcAft>
              <a:buSzPts val="4800"/>
              <a:buNone/>
              <a:defRPr sz="4464"/>
            </a:lvl9pPr>
          </a:lstStyle>
          <a:p>
            <a:endParaRPr/>
          </a:p>
        </p:txBody>
      </p:sp>
      <p:sp>
        <p:nvSpPr>
          <p:cNvPr id="16" name="Shape 16"/>
          <p:cNvSpPr txBox="1">
            <a:spLocks noGrp="1"/>
          </p:cNvSpPr>
          <p:nvPr>
            <p:ph type="sldNum" idx="12"/>
          </p:nvPr>
        </p:nvSpPr>
        <p:spPr>
          <a:xfrm>
            <a:off x="7879681" y="6052108"/>
            <a:ext cx="510310" cy="51083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4A66AC"/>
                </a:solidFill>
              </a:rPr>
              <a:pPr/>
              <a:t>‹#›</a:t>
            </a:fld>
            <a:endParaRPr dirty="0">
              <a:solidFill>
                <a:srgbClr val="4A66AC"/>
              </a:solidFill>
            </a:endParaRPr>
          </a:p>
        </p:txBody>
      </p:sp>
    </p:spTree>
    <p:extLst>
      <p:ext uri="{BB962C8B-B14F-4D97-AF65-F5344CB8AC3E}">
        <p14:creationId xmlns:p14="http://schemas.microsoft.com/office/powerpoint/2010/main" val="32174617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289892" y="380072"/>
            <a:ext cx="7924454" cy="103957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Shape 19"/>
          <p:cNvSpPr txBox="1">
            <a:spLocks noGrp="1"/>
          </p:cNvSpPr>
          <p:nvPr>
            <p:ph type="body" idx="1"/>
          </p:nvPr>
        </p:nvSpPr>
        <p:spPr>
          <a:xfrm>
            <a:off x="289892" y="1594623"/>
            <a:ext cx="7924454" cy="4335044"/>
          </a:xfrm>
          <a:prstGeom prst="rect">
            <a:avLst/>
          </a:prstGeom>
        </p:spPr>
        <p:txBody>
          <a:bodyPr spcFirstLastPara="1" wrap="square" lIns="91425" tIns="91425" rIns="91425" bIns="91425" anchor="t" anchorCtr="0"/>
          <a:lstStyle>
            <a:lvl1pPr marL="425196" lvl="0" indent="-318897">
              <a:spcBef>
                <a:spcPts val="0"/>
              </a:spcBef>
              <a:spcAft>
                <a:spcPts val="0"/>
              </a:spcAft>
              <a:buSzPts val="1800"/>
              <a:buChar char="●"/>
              <a:defRPr/>
            </a:lvl1pPr>
            <a:lvl2pPr marL="850392" lvl="1" indent="-295275">
              <a:spcBef>
                <a:spcPts val="1488"/>
              </a:spcBef>
              <a:spcAft>
                <a:spcPts val="0"/>
              </a:spcAft>
              <a:buSzPts val="1400"/>
              <a:buChar char="○"/>
              <a:defRPr/>
            </a:lvl2pPr>
            <a:lvl3pPr marL="1275588" lvl="2" indent="-295275">
              <a:spcBef>
                <a:spcPts val="1488"/>
              </a:spcBef>
              <a:spcAft>
                <a:spcPts val="0"/>
              </a:spcAft>
              <a:buSzPts val="1400"/>
              <a:buChar char="■"/>
              <a:defRPr/>
            </a:lvl3pPr>
            <a:lvl4pPr marL="1700784" lvl="3" indent="-295275">
              <a:spcBef>
                <a:spcPts val="1488"/>
              </a:spcBef>
              <a:spcAft>
                <a:spcPts val="0"/>
              </a:spcAft>
              <a:buSzPts val="1400"/>
              <a:buChar char="●"/>
              <a:defRPr/>
            </a:lvl4pPr>
            <a:lvl5pPr marL="2125980" lvl="4" indent="-295275">
              <a:spcBef>
                <a:spcPts val="1488"/>
              </a:spcBef>
              <a:spcAft>
                <a:spcPts val="0"/>
              </a:spcAft>
              <a:buSzPts val="1400"/>
              <a:buChar char="○"/>
              <a:defRPr/>
            </a:lvl5pPr>
            <a:lvl6pPr marL="2551176" lvl="5" indent="-295275">
              <a:spcBef>
                <a:spcPts val="1488"/>
              </a:spcBef>
              <a:spcAft>
                <a:spcPts val="0"/>
              </a:spcAft>
              <a:buSzPts val="1400"/>
              <a:buChar char="■"/>
              <a:defRPr/>
            </a:lvl6pPr>
            <a:lvl7pPr marL="2976372" lvl="6" indent="-295275">
              <a:spcBef>
                <a:spcPts val="1488"/>
              </a:spcBef>
              <a:spcAft>
                <a:spcPts val="0"/>
              </a:spcAft>
              <a:buSzPts val="1400"/>
              <a:buChar char="●"/>
              <a:defRPr/>
            </a:lvl7pPr>
            <a:lvl8pPr marL="3401568" lvl="7" indent="-295275">
              <a:spcBef>
                <a:spcPts val="1488"/>
              </a:spcBef>
              <a:spcAft>
                <a:spcPts val="0"/>
              </a:spcAft>
              <a:buSzPts val="1400"/>
              <a:buChar char="○"/>
              <a:defRPr/>
            </a:lvl8pPr>
            <a:lvl9pPr marL="3826764" lvl="8" indent="-295275">
              <a:spcBef>
                <a:spcPts val="1488"/>
              </a:spcBef>
              <a:spcAft>
                <a:spcPts val="1488"/>
              </a:spcAft>
              <a:buSzPts val="1400"/>
              <a:buChar char="■"/>
              <a:defRPr/>
            </a:lvl9pPr>
          </a:lstStyle>
          <a:p>
            <a:endParaRPr/>
          </a:p>
        </p:txBody>
      </p:sp>
      <p:sp>
        <p:nvSpPr>
          <p:cNvPr id="20" name="Shape 20"/>
          <p:cNvSpPr txBox="1">
            <a:spLocks noGrp="1"/>
          </p:cNvSpPr>
          <p:nvPr>
            <p:ph type="sldNum" idx="12"/>
          </p:nvPr>
        </p:nvSpPr>
        <p:spPr>
          <a:xfrm>
            <a:off x="7879681" y="6052108"/>
            <a:ext cx="510310" cy="51083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4A66AC"/>
                </a:solidFill>
              </a:rPr>
              <a:pPr/>
              <a:t>‹#›</a:t>
            </a:fld>
            <a:endParaRPr dirty="0">
              <a:solidFill>
                <a:srgbClr val="4A66AC"/>
              </a:solidFill>
            </a:endParaRPr>
          </a:p>
        </p:txBody>
      </p:sp>
    </p:spTree>
    <p:extLst>
      <p:ext uri="{BB962C8B-B14F-4D97-AF65-F5344CB8AC3E}">
        <p14:creationId xmlns:p14="http://schemas.microsoft.com/office/powerpoint/2010/main" val="7917089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289892" y="380072"/>
            <a:ext cx="7924454" cy="1039570"/>
          </a:xfrm>
          <a:prstGeom prst="rect">
            <a:avLst/>
          </a:prstGeom>
        </p:spPr>
        <p:txBody>
          <a:bodyPr spcFirstLastPara="1" wrap="square" lIns="91425" tIns="91425" rIns="91425" bIns="91425" anchor="t" anchorCtr="0"/>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Shape 23"/>
          <p:cNvSpPr txBox="1">
            <a:spLocks noGrp="1"/>
          </p:cNvSpPr>
          <p:nvPr>
            <p:ph type="body" idx="1"/>
          </p:nvPr>
        </p:nvSpPr>
        <p:spPr>
          <a:xfrm>
            <a:off x="289892" y="1594623"/>
            <a:ext cx="3720046" cy="4335044"/>
          </a:xfrm>
          <a:prstGeom prst="rect">
            <a:avLst/>
          </a:prstGeom>
        </p:spPr>
        <p:txBody>
          <a:bodyPr spcFirstLastPara="1" wrap="square" lIns="91425" tIns="91425" rIns="91425" bIns="91425" anchor="t" anchorCtr="0"/>
          <a:lstStyle>
            <a:lvl1pPr marL="425196" lvl="0" indent="-295275">
              <a:spcBef>
                <a:spcPts val="0"/>
              </a:spcBef>
              <a:spcAft>
                <a:spcPts val="0"/>
              </a:spcAft>
              <a:buSzPts val="1400"/>
              <a:buChar char="●"/>
              <a:defRPr sz="1302"/>
            </a:lvl1pPr>
            <a:lvl2pPr marL="850392" lvl="1" indent="-283464">
              <a:spcBef>
                <a:spcPts val="1488"/>
              </a:spcBef>
              <a:spcAft>
                <a:spcPts val="0"/>
              </a:spcAft>
              <a:buSzPts val="1200"/>
              <a:buChar char="○"/>
              <a:defRPr sz="1116"/>
            </a:lvl2pPr>
            <a:lvl3pPr marL="1275588" lvl="2" indent="-283464">
              <a:spcBef>
                <a:spcPts val="1488"/>
              </a:spcBef>
              <a:spcAft>
                <a:spcPts val="0"/>
              </a:spcAft>
              <a:buSzPts val="1200"/>
              <a:buChar char="■"/>
              <a:defRPr sz="1116"/>
            </a:lvl3pPr>
            <a:lvl4pPr marL="1700784" lvl="3" indent="-283464">
              <a:spcBef>
                <a:spcPts val="1488"/>
              </a:spcBef>
              <a:spcAft>
                <a:spcPts val="0"/>
              </a:spcAft>
              <a:buSzPts val="1200"/>
              <a:buChar char="●"/>
              <a:defRPr sz="1116"/>
            </a:lvl4pPr>
            <a:lvl5pPr marL="2125980" lvl="4" indent="-283464">
              <a:spcBef>
                <a:spcPts val="1488"/>
              </a:spcBef>
              <a:spcAft>
                <a:spcPts val="0"/>
              </a:spcAft>
              <a:buSzPts val="1200"/>
              <a:buChar char="○"/>
              <a:defRPr sz="1116"/>
            </a:lvl5pPr>
            <a:lvl6pPr marL="2551176" lvl="5" indent="-283464">
              <a:spcBef>
                <a:spcPts val="1488"/>
              </a:spcBef>
              <a:spcAft>
                <a:spcPts val="0"/>
              </a:spcAft>
              <a:buSzPts val="1200"/>
              <a:buChar char="■"/>
              <a:defRPr sz="1116"/>
            </a:lvl6pPr>
            <a:lvl7pPr marL="2976372" lvl="6" indent="-283464">
              <a:spcBef>
                <a:spcPts val="1488"/>
              </a:spcBef>
              <a:spcAft>
                <a:spcPts val="0"/>
              </a:spcAft>
              <a:buSzPts val="1200"/>
              <a:buChar char="●"/>
              <a:defRPr sz="1116"/>
            </a:lvl7pPr>
            <a:lvl8pPr marL="3401568" lvl="7" indent="-283464">
              <a:spcBef>
                <a:spcPts val="1488"/>
              </a:spcBef>
              <a:spcAft>
                <a:spcPts val="0"/>
              </a:spcAft>
              <a:buSzPts val="1200"/>
              <a:buChar char="○"/>
              <a:defRPr sz="1116"/>
            </a:lvl8pPr>
            <a:lvl9pPr marL="3826764" lvl="8" indent="-283464">
              <a:spcBef>
                <a:spcPts val="1488"/>
              </a:spcBef>
              <a:spcAft>
                <a:spcPts val="1488"/>
              </a:spcAft>
              <a:buSzPts val="1200"/>
              <a:buChar char="■"/>
              <a:defRPr sz="1116"/>
            </a:lvl9pPr>
          </a:lstStyle>
          <a:p>
            <a:endParaRPr/>
          </a:p>
        </p:txBody>
      </p:sp>
      <p:sp>
        <p:nvSpPr>
          <p:cNvPr id="24" name="Shape 24"/>
          <p:cNvSpPr txBox="1">
            <a:spLocks noGrp="1"/>
          </p:cNvSpPr>
          <p:nvPr>
            <p:ph type="body" idx="2"/>
          </p:nvPr>
        </p:nvSpPr>
        <p:spPr>
          <a:xfrm>
            <a:off x="4494300" y="1594623"/>
            <a:ext cx="3720046" cy="4335044"/>
          </a:xfrm>
          <a:prstGeom prst="rect">
            <a:avLst/>
          </a:prstGeom>
        </p:spPr>
        <p:txBody>
          <a:bodyPr spcFirstLastPara="1" wrap="square" lIns="91425" tIns="91425" rIns="91425" bIns="91425" anchor="t" anchorCtr="0"/>
          <a:lstStyle>
            <a:lvl1pPr marL="425196" lvl="0" indent="-295275">
              <a:spcBef>
                <a:spcPts val="0"/>
              </a:spcBef>
              <a:spcAft>
                <a:spcPts val="0"/>
              </a:spcAft>
              <a:buSzPts val="1400"/>
              <a:buChar char="●"/>
              <a:defRPr sz="1302"/>
            </a:lvl1pPr>
            <a:lvl2pPr marL="850392" lvl="1" indent="-283464">
              <a:spcBef>
                <a:spcPts val="1488"/>
              </a:spcBef>
              <a:spcAft>
                <a:spcPts val="0"/>
              </a:spcAft>
              <a:buSzPts val="1200"/>
              <a:buChar char="○"/>
              <a:defRPr sz="1116"/>
            </a:lvl2pPr>
            <a:lvl3pPr marL="1275588" lvl="2" indent="-283464">
              <a:spcBef>
                <a:spcPts val="1488"/>
              </a:spcBef>
              <a:spcAft>
                <a:spcPts val="0"/>
              </a:spcAft>
              <a:buSzPts val="1200"/>
              <a:buChar char="■"/>
              <a:defRPr sz="1116"/>
            </a:lvl3pPr>
            <a:lvl4pPr marL="1700784" lvl="3" indent="-283464">
              <a:spcBef>
                <a:spcPts val="1488"/>
              </a:spcBef>
              <a:spcAft>
                <a:spcPts val="0"/>
              </a:spcAft>
              <a:buSzPts val="1200"/>
              <a:buChar char="●"/>
              <a:defRPr sz="1116"/>
            </a:lvl4pPr>
            <a:lvl5pPr marL="2125980" lvl="4" indent="-283464">
              <a:spcBef>
                <a:spcPts val="1488"/>
              </a:spcBef>
              <a:spcAft>
                <a:spcPts val="0"/>
              </a:spcAft>
              <a:buSzPts val="1200"/>
              <a:buChar char="○"/>
              <a:defRPr sz="1116"/>
            </a:lvl5pPr>
            <a:lvl6pPr marL="2551176" lvl="5" indent="-283464">
              <a:spcBef>
                <a:spcPts val="1488"/>
              </a:spcBef>
              <a:spcAft>
                <a:spcPts val="0"/>
              </a:spcAft>
              <a:buSzPts val="1200"/>
              <a:buChar char="■"/>
              <a:defRPr sz="1116"/>
            </a:lvl6pPr>
            <a:lvl7pPr marL="2976372" lvl="6" indent="-283464">
              <a:spcBef>
                <a:spcPts val="1488"/>
              </a:spcBef>
              <a:spcAft>
                <a:spcPts val="0"/>
              </a:spcAft>
              <a:buSzPts val="1200"/>
              <a:buChar char="●"/>
              <a:defRPr sz="1116"/>
            </a:lvl7pPr>
            <a:lvl8pPr marL="3401568" lvl="7" indent="-283464">
              <a:spcBef>
                <a:spcPts val="1488"/>
              </a:spcBef>
              <a:spcAft>
                <a:spcPts val="0"/>
              </a:spcAft>
              <a:buSzPts val="1200"/>
              <a:buChar char="○"/>
              <a:defRPr sz="1116"/>
            </a:lvl8pPr>
            <a:lvl9pPr marL="3826764" lvl="8" indent="-283464">
              <a:spcBef>
                <a:spcPts val="1488"/>
              </a:spcBef>
              <a:spcAft>
                <a:spcPts val="1488"/>
              </a:spcAft>
              <a:buSzPts val="1200"/>
              <a:buChar char="■"/>
              <a:defRPr sz="1116"/>
            </a:lvl9pPr>
          </a:lstStyle>
          <a:p>
            <a:endParaRPr/>
          </a:p>
        </p:txBody>
      </p:sp>
      <p:sp>
        <p:nvSpPr>
          <p:cNvPr id="25" name="Shape 25"/>
          <p:cNvSpPr txBox="1">
            <a:spLocks noGrp="1"/>
          </p:cNvSpPr>
          <p:nvPr>
            <p:ph type="sldNum" idx="12"/>
          </p:nvPr>
        </p:nvSpPr>
        <p:spPr>
          <a:xfrm>
            <a:off x="7879681" y="6052108"/>
            <a:ext cx="510310" cy="51083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4A66AC"/>
                </a:solidFill>
              </a:rPr>
              <a:pPr/>
              <a:t>‹#›</a:t>
            </a:fld>
            <a:endParaRPr dirty="0">
              <a:solidFill>
                <a:srgbClr val="4A66AC"/>
              </a:solidFill>
            </a:endParaRPr>
          </a:p>
        </p:txBody>
      </p:sp>
    </p:spTree>
    <p:extLst>
      <p:ext uri="{BB962C8B-B14F-4D97-AF65-F5344CB8AC3E}">
        <p14:creationId xmlns:p14="http://schemas.microsoft.com/office/powerpoint/2010/main" val="1456128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289892" y="721080"/>
            <a:ext cx="2611538" cy="980777"/>
          </a:xfrm>
          <a:prstGeom prst="rect">
            <a:avLst/>
          </a:prstGeom>
        </p:spPr>
        <p:txBody>
          <a:bodyPr spcFirstLastPara="1" wrap="square" lIns="91425" tIns="91425" rIns="91425" bIns="91425" anchor="b" anchorCtr="0"/>
          <a:lstStyle>
            <a:lvl1pPr lvl="0">
              <a:spcBef>
                <a:spcPts val="0"/>
              </a:spcBef>
              <a:spcAft>
                <a:spcPts val="0"/>
              </a:spcAft>
              <a:buSzPts val="3000"/>
              <a:buNone/>
              <a:defRPr sz="2790">
                <a:highlight>
                  <a:schemeClr val="dk1"/>
                </a:highlight>
              </a:defRPr>
            </a:lvl1pPr>
            <a:lvl2pPr lvl="1">
              <a:spcBef>
                <a:spcPts val="0"/>
              </a:spcBef>
              <a:spcAft>
                <a:spcPts val="0"/>
              </a:spcAft>
              <a:buSzPts val="3000"/>
              <a:buNone/>
              <a:defRPr sz="2790">
                <a:highlight>
                  <a:schemeClr val="dk1"/>
                </a:highlight>
              </a:defRPr>
            </a:lvl2pPr>
            <a:lvl3pPr lvl="2">
              <a:spcBef>
                <a:spcPts val="0"/>
              </a:spcBef>
              <a:spcAft>
                <a:spcPts val="0"/>
              </a:spcAft>
              <a:buSzPts val="3000"/>
              <a:buNone/>
              <a:defRPr sz="2790">
                <a:highlight>
                  <a:schemeClr val="dk1"/>
                </a:highlight>
              </a:defRPr>
            </a:lvl3pPr>
            <a:lvl4pPr lvl="3">
              <a:spcBef>
                <a:spcPts val="0"/>
              </a:spcBef>
              <a:spcAft>
                <a:spcPts val="0"/>
              </a:spcAft>
              <a:buSzPts val="3000"/>
              <a:buNone/>
              <a:defRPr sz="2790">
                <a:highlight>
                  <a:schemeClr val="dk1"/>
                </a:highlight>
              </a:defRPr>
            </a:lvl4pPr>
            <a:lvl5pPr lvl="4">
              <a:spcBef>
                <a:spcPts val="0"/>
              </a:spcBef>
              <a:spcAft>
                <a:spcPts val="0"/>
              </a:spcAft>
              <a:buSzPts val="3000"/>
              <a:buNone/>
              <a:defRPr sz="2790">
                <a:highlight>
                  <a:schemeClr val="dk1"/>
                </a:highlight>
              </a:defRPr>
            </a:lvl5pPr>
            <a:lvl6pPr lvl="5">
              <a:spcBef>
                <a:spcPts val="0"/>
              </a:spcBef>
              <a:spcAft>
                <a:spcPts val="0"/>
              </a:spcAft>
              <a:buSzPts val="3000"/>
              <a:buNone/>
              <a:defRPr sz="2790">
                <a:highlight>
                  <a:schemeClr val="dk1"/>
                </a:highlight>
              </a:defRPr>
            </a:lvl6pPr>
            <a:lvl7pPr lvl="6">
              <a:spcBef>
                <a:spcPts val="0"/>
              </a:spcBef>
              <a:spcAft>
                <a:spcPts val="0"/>
              </a:spcAft>
              <a:buSzPts val="3000"/>
              <a:buNone/>
              <a:defRPr sz="2790">
                <a:highlight>
                  <a:schemeClr val="dk1"/>
                </a:highlight>
              </a:defRPr>
            </a:lvl7pPr>
            <a:lvl8pPr lvl="7">
              <a:spcBef>
                <a:spcPts val="0"/>
              </a:spcBef>
              <a:spcAft>
                <a:spcPts val="0"/>
              </a:spcAft>
              <a:buSzPts val="3000"/>
              <a:buNone/>
              <a:defRPr sz="2790">
                <a:highlight>
                  <a:schemeClr val="dk1"/>
                </a:highlight>
              </a:defRPr>
            </a:lvl8pPr>
            <a:lvl9pPr lvl="8">
              <a:spcBef>
                <a:spcPts val="0"/>
              </a:spcBef>
              <a:spcAft>
                <a:spcPts val="0"/>
              </a:spcAft>
              <a:buSzPts val="3000"/>
              <a:buNone/>
              <a:defRPr sz="2790">
                <a:highlight>
                  <a:schemeClr val="dk1"/>
                </a:highlight>
              </a:defRPr>
            </a:lvl9pPr>
          </a:lstStyle>
          <a:p>
            <a:endParaRPr/>
          </a:p>
        </p:txBody>
      </p:sp>
      <p:sp>
        <p:nvSpPr>
          <p:cNvPr id="31" name="Shape 31"/>
          <p:cNvSpPr txBox="1">
            <a:spLocks noGrp="1"/>
          </p:cNvSpPr>
          <p:nvPr>
            <p:ph type="body" idx="1"/>
          </p:nvPr>
        </p:nvSpPr>
        <p:spPr>
          <a:xfrm>
            <a:off x="289892" y="1803478"/>
            <a:ext cx="2611538" cy="4126351"/>
          </a:xfrm>
          <a:prstGeom prst="rect">
            <a:avLst/>
          </a:prstGeom>
        </p:spPr>
        <p:txBody>
          <a:bodyPr spcFirstLastPara="1" wrap="square" lIns="91425" tIns="91425" rIns="91425" bIns="91425" anchor="t" anchorCtr="0"/>
          <a:lstStyle>
            <a:lvl1pPr marL="425196" lvl="0" indent="-283464">
              <a:spcBef>
                <a:spcPts val="0"/>
              </a:spcBef>
              <a:spcAft>
                <a:spcPts val="0"/>
              </a:spcAft>
              <a:buSzPts val="1200"/>
              <a:buChar char="●"/>
              <a:defRPr sz="1116"/>
            </a:lvl1pPr>
            <a:lvl2pPr marL="850392" lvl="1" indent="-283464">
              <a:spcBef>
                <a:spcPts val="1488"/>
              </a:spcBef>
              <a:spcAft>
                <a:spcPts val="0"/>
              </a:spcAft>
              <a:buSzPts val="1200"/>
              <a:buChar char="○"/>
              <a:defRPr sz="1116"/>
            </a:lvl2pPr>
            <a:lvl3pPr marL="1275588" lvl="2" indent="-283464">
              <a:spcBef>
                <a:spcPts val="1488"/>
              </a:spcBef>
              <a:spcAft>
                <a:spcPts val="0"/>
              </a:spcAft>
              <a:buSzPts val="1200"/>
              <a:buChar char="■"/>
              <a:defRPr sz="1116"/>
            </a:lvl3pPr>
            <a:lvl4pPr marL="1700784" lvl="3" indent="-283464">
              <a:spcBef>
                <a:spcPts val="1488"/>
              </a:spcBef>
              <a:spcAft>
                <a:spcPts val="0"/>
              </a:spcAft>
              <a:buSzPts val="1200"/>
              <a:buChar char="●"/>
              <a:defRPr sz="1116"/>
            </a:lvl4pPr>
            <a:lvl5pPr marL="2125980" lvl="4" indent="-283464">
              <a:spcBef>
                <a:spcPts val="1488"/>
              </a:spcBef>
              <a:spcAft>
                <a:spcPts val="0"/>
              </a:spcAft>
              <a:buSzPts val="1200"/>
              <a:buChar char="○"/>
              <a:defRPr sz="1116"/>
            </a:lvl5pPr>
            <a:lvl6pPr marL="2551176" lvl="5" indent="-283464">
              <a:spcBef>
                <a:spcPts val="1488"/>
              </a:spcBef>
              <a:spcAft>
                <a:spcPts val="0"/>
              </a:spcAft>
              <a:buSzPts val="1200"/>
              <a:buChar char="■"/>
              <a:defRPr sz="1116"/>
            </a:lvl6pPr>
            <a:lvl7pPr marL="2976372" lvl="6" indent="-283464">
              <a:spcBef>
                <a:spcPts val="1488"/>
              </a:spcBef>
              <a:spcAft>
                <a:spcPts val="0"/>
              </a:spcAft>
              <a:buSzPts val="1200"/>
              <a:buChar char="●"/>
              <a:defRPr sz="1116"/>
            </a:lvl7pPr>
            <a:lvl8pPr marL="3401568" lvl="7" indent="-283464">
              <a:spcBef>
                <a:spcPts val="1488"/>
              </a:spcBef>
              <a:spcAft>
                <a:spcPts val="0"/>
              </a:spcAft>
              <a:buSzPts val="1200"/>
              <a:buChar char="○"/>
              <a:defRPr sz="1116"/>
            </a:lvl8pPr>
            <a:lvl9pPr marL="3826764" lvl="8" indent="-283464">
              <a:spcBef>
                <a:spcPts val="1488"/>
              </a:spcBef>
              <a:spcAft>
                <a:spcPts val="1488"/>
              </a:spcAft>
              <a:buSzPts val="1200"/>
              <a:buChar char="■"/>
              <a:defRPr sz="1116"/>
            </a:lvl9pPr>
          </a:lstStyle>
          <a:p>
            <a:endParaRPr/>
          </a:p>
        </p:txBody>
      </p:sp>
      <p:sp>
        <p:nvSpPr>
          <p:cNvPr id="32" name="Shape 32"/>
          <p:cNvSpPr txBox="1">
            <a:spLocks noGrp="1"/>
          </p:cNvSpPr>
          <p:nvPr>
            <p:ph type="sldNum" idx="12"/>
          </p:nvPr>
        </p:nvSpPr>
        <p:spPr>
          <a:xfrm>
            <a:off x="7879681" y="6052108"/>
            <a:ext cx="510310" cy="51083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4A66AC"/>
                </a:solidFill>
              </a:rPr>
              <a:pPr/>
              <a:t>‹#›</a:t>
            </a:fld>
            <a:endParaRPr dirty="0">
              <a:solidFill>
                <a:srgbClr val="4A66AC"/>
              </a:solidFill>
            </a:endParaRPr>
          </a:p>
        </p:txBody>
      </p:sp>
    </p:spTree>
    <p:extLst>
      <p:ext uri="{BB962C8B-B14F-4D97-AF65-F5344CB8AC3E}">
        <p14:creationId xmlns:p14="http://schemas.microsoft.com/office/powerpoint/2010/main" val="3895823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5950" y="683118"/>
            <a:ext cx="5225586" cy="5309202"/>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6000"/>
              <a:buNone/>
              <a:defRPr sz="5580">
                <a:solidFill>
                  <a:schemeClr val="lt1"/>
                </a:solidFill>
              </a:defRPr>
            </a:lvl1pPr>
            <a:lvl2pPr lvl="1">
              <a:spcBef>
                <a:spcPts val="0"/>
              </a:spcBef>
              <a:spcAft>
                <a:spcPts val="0"/>
              </a:spcAft>
              <a:buClr>
                <a:schemeClr val="lt1"/>
              </a:buClr>
              <a:buSzPts val="6000"/>
              <a:buNone/>
              <a:defRPr sz="5580">
                <a:solidFill>
                  <a:schemeClr val="lt1"/>
                </a:solidFill>
              </a:defRPr>
            </a:lvl2pPr>
            <a:lvl3pPr lvl="2">
              <a:spcBef>
                <a:spcPts val="0"/>
              </a:spcBef>
              <a:spcAft>
                <a:spcPts val="0"/>
              </a:spcAft>
              <a:buClr>
                <a:schemeClr val="lt1"/>
              </a:buClr>
              <a:buSzPts val="6000"/>
              <a:buNone/>
              <a:defRPr sz="5580">
                <a:solidFill>
                  <a:schemeClr val="lt1"/>
                </a:solidFill>
              </a:defRPr>
            </a:lvl3pPr>
            <a:lvl4pPr lvl="3">
              <a:spcBef>
                <a:spcPts val="0"/>
              </a:spcBef>
              <a:spcAft>
                <a:spcPts val="0"/>
              </a:spcAft>
              <a:buClr>
                <a:schemeClr val="lt1"/>
              </a:buClr>
              <a:buSzPts val="6000"/>
              <a:buNone/>
              <a:defRPr sz="5580">
                <a:solidFill>
                  <a:schemeClr val="lt1"/>
                </a:solidFill>
              </a:defRPr>
            </a:lvl4pPr>
            <a:lvl5pPr lvl="4">
              <a:spcBef>
                <a:spcPts val="0"/>
              </a:spcBef>
              <a:spcAft>
                <a:spcPts val="0"/>
              </a:spcAft>
              <a:buClr>
                <a:schemeClr val="lt1"/>
              </a:buClr>
              <a:buSzPts val="6000"/>
              <a:buNone/>
              <a:defRPr sz="5580">
                <a:solidFill>
                  <a:schemeClr val="lt1"/>
                </a:solidFill>
              </a:defRPr>
            </a:lvl5pPr>
            <a:lvl6pPr lvl="5">
              <a:spcBef>
                <a:spcPts val="0"/>
              </a:spcBef>
              <a:spcAft>
                <a:spcPts val="0"/>
              </a:spcAft>
              <a:buClr>
                <a:schemeClr val="lt1"/>
              </a:buClr>
              <a:buSzPts val="6000"/>
              <a:buNone/>
              <a:defRPr sz="5580">
                <a:solidFill>
                  <a:schemeClr val="lt1"/>
                </a:solidFill>
              </a:defRPr>
            </a:lvl6pPr>
            <a:lvl7pPr lvl="6">
              <a:spcBef>
                <a:spcPts val="0"/>
              </a:spcBef>
              <a:spcAft>
                <a:spcPts val="0"/>
              </a:spcAft>
              <a:buClr>
                <a:schemeClr val="lt1"/>
              </a:buClr>
              <a:buSzPts val="6000"/>
              <a:buNone/>
              <a:defRPr sz="5580">
                <a:solidFill>
                  <a:schemeClr val="lt1"/>
                </a:solidFill>
              </a:defRPr>
            </a:lvl7pPr>
            <a:lvl8pPr lvl="7">
              <a:spcBef>
                <a:spcPts val="0"/>
              </a:spcBef>
              <a:spcAft>
                <a:spcPts val="0"/>
              </a:spcAft>
              <a:buClr>
                <a:schemeClr val="lt1"/>
              </a:buClr>
              <a:buSzPts val="6000"/>
              <a:buNone/>
              <a:defRPr sz="5580">
                <a:solidFill>
                  <a:schemeClr val="lt1"/>
                </a:solidFill>
              </a:defRPr>
            </a:lvl8pPr>
            <a:lvl9pPr lvl="8">
              <a:spcBef>
                <a:spcPts val="0"/>
              </a:spcBef>
              <a:spcAft>
                <a:spcPts val="0"/>
              </a:spcAft>
              <a:buClr>
                <a:schemeClr val="lt1"/>
              </a:buClr>
              <a:buSzPts val="6000"/>
              <a:buNone/>
              <a:defRPr sz="5580">
                <a:solidFill>
                  <a:schemeClr val="lt1"/>
                </a:solidFill>
              </a:defRPr>
            </a:lvl9pPr>
          </a:lstStyle>
          <a:p>
            <a:endParaRPr/>
          </a:p>
        </p:txBody>
      </p:sp>
      <p:sp>
        <p:nvSpPr>
          <p:cNvPr id="35" name="Shape 35"/>
          <p:cNvSpPr txBox="1">
            <a:spLocks noGrp="1"/>
          </p:cNvSpPr>
          <p:nvPr>
            <p:ph type="sldNum" idx="12"/>
          </p:nvPr>
        </p:nvSpPr>
        <p:spPr>
          <a:xfrm>
            <a:off x="7879681" y="6052108"/>
            <a:ext cx="510310" cy="51083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a:solidFill>
                  <a:prstClr val="white"/>
                </a:solidFill>
              </a:rPr>
              <a:pPr/>
              <a:t>‹#›</a:t>
            </a:fld>
            <a:endParaRPr dirty="0">
              <a:solidFill>
                <a:prstClr val="white"/>
              </a:solidFill>
            </a:endParaRPr>
          </a:p>
        </p:txBody>
      </p:sp>
    </p:spTree>
    <p:extLst>
      <p:ext uri="{BB962C8B-B14F-4D97-AF65-F5344CB8AC3E}">
        <p14:creationId xmlns:p14="http://schemas.microsoft.com/office/powerpoint/2010/main" val="657024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1776" y="4289588"/>
            <a:ext cx="7228602" cy="1325816"/>
          </a:xfrm>
        </p:spPr>
        <p:txBody>
          <a:bodyPr anchor="t"/>
          <a:lstStyle>
            <a:lvl1pPr algn="l">
              <a:defRPr sz="3800" b="1" cap="all"/>
            </a:lvl1pPr>
          </a:lstStyle>
          <a:p>
            <a:r>
              <a:rPr lang="en-US"/>
              <a:t>Click to edit Master title style</a:t>
            </a:r>
          </a:p>
        </p:txBody>
      </p:sp>
      <p:sp>
        <p:nvSpPr>
          <p:cNvPr id="3" name="Text Placeholder 2"/>
          <p:cNvSpPr>
            <a:spLocks noGrp="1"/>
          </p:cNvSpPr>
          <p:nvPr>
            <p:ph type="body" idx="1"/>
          </p:nvPr>
        </p:nvSpPr>
        <p:spPr>
          <a:xfrm>
            <a:off x="671776" y="2829336"/>
            <a:ext cx="7228602" cy="1460252"/>
          </a:xfrm>
        </p:spPr>
        <p:txBody>
          <a:bodyPr anchor="b"/>
          <a:lstStyle>
            <a:lvl1pPr marL="0" indent="0">
              <a:buNone/>
              <a:defRPr sz="1900">
                <a:solidFill>
                  <a:schemeClr val="tx1">
                    <a:tint val="75000"/>
                  </a:schemeClr>
                </a:solidFill>
              </a:defRPr>
            </a:lvl1pPr>
            <a:lvl2pPr marL="433700" indent="0">
              <a:buNone/>
              <a:defRPr sz="1700">
                <a:solidFill>
                  <a:schemeClr val="tx1">
                    <a:tint val="75000"/>
                  </a:schemeClr>
                </a:solidFill>
              </a:defRPr>
            </a:lvl2pPr>
            <a:lvl3pPr marL="867400" indent="0">
              <a:buNone/>
              <a:defRPr sz="1500">
                <a:solidFill>
                  <a:schemeClr val="tx1">
                    <a:tint val="75000"/>
                  </a:schemeClr>
                </a:solidFill>
              </a:defRPr>
            </a:lvl3pPr>
            <a:lvl4pPr marL="1301100" indent="0">
              <a:buNone/>
              <a:defRPr sz="1300">
                <a:solidFill>
                  <a:schemeClr val="tx1">
                    <a:tint val="75000"/>
                  </a:schemeClr>
                </a:solidFill>
              </a:defRPr>
            </a:lvl4pPr>
            <a:lvl5pPr marL="1734800" indent="0">
              <a:buNone/>
              <a:defRPr sz="1300">
                <a:solidFill>
                  <a:schemeClr val="tx1">
                    <a:tint val="75000"/>
                  </a:schemeClr>
                </a:solidFill>
              </a:defRPr>
            </a:lvl5pPr>
            <a:lvl6pPr marL="2168500" indent="0">
              <a:buNone/>
              <a:defRPr sz="1300">
                <a:solidFill>
                  <a:schemeClr val="tx1">
                    <a:tint val="75000"/>
                  </a:schemeClr>
                </a:solidFill>
              </a:defRPr>
            </a:lvl6pPr>
            <a:lvl7pPr marL="2602200" indent="0">
              <a:buNone/>
              <a:defRPr sz="1300">
                <a:solidFill>
                  <a:schemeClr val="tx1">
                    <a:tint val="75000"/>
                  </a:schemeClr>
                </a:solidFill>
              </a:defRPr>
            </a:lvl7pPr>
            <a:lvl8pPr marL="3035899" indent="0">
              <a:buNone/>
              <a:defRPr sz="1300">
                <a:solidFill>
                  <a:schemeClr val="tx1">
                    <a:tint val="75000"/>
                  </a:schemeClr>
                </a:solidFill>
              </a:defRPr>
            </a:lvl8pPr>
            <a:lvl9pPr marL="3469599"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63C04C-1BB5-AC46-8AEA-9A40894E6115}" type="datetimeFigureOut">
              <a:rPr lang="en-US" smtClean="0"/>
              <a:pPr/>
              <a:t>4/23/2019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61FEE2-F143-5C44-A993-F4FD42C23C9F}"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Shape 37"/>
          <p:cNvSpPr/>
          <p:nvPr/>
        </p:nvSpPr>
        <p:spPr>
          <a:xfrm>
            <a:off x="4252119" y="-32"/>
            <a:ext cx="4252119" cy="6675438"/>
          </a:xfrm>
          <a:prstGeom prst="rect">
            <a:avLst/>
          </a:prstGeom>
          <a:solidFill>
            <a:schemeClr val="dk1"/>
          </a:solidFill>
          <a:ln>
            <a:noFill/>
          </a:ln>
        </p:spPr>
        <p:txBody>
          <a:bodyPr spcFirstLastPara="1" wrap="square" lIns="85028" tIns="85028" rIns="85028" bIns="85028" anchor="ctr" anchorCtr="0">
            <a:noAutofit/>
          </a:bodyPr>
          <a:lstStyle/>
          <a:p>
            <a:pPr defTabSz="850392">
              <a:buClr>
                <a:srgbClr val="000000"/>
              </a:buClr>
              <a:buFont typeface="Arial"/>
              <a:buNone/>
            </a:pPr>
            <a:endParaRPr sz="1302" kern="0" dirty="0">
              <a:solidFill>
                <a:srgbClr val="000000"/>
              </a:solidFill>
              <a:cs typeface="Arial"/>
              <a:sym typeface="Arial"/>
            </a:endParaRPr>
          </a:p>
        </p:txBody>
      </p:sp>
      <p:cxnSp>
        <p:nvCxnSpPr>
          <p:cNvPr id="38" name="Shape 38"/>
          <p:cNvCxnSpPr/>
          <p:nvPr/>
        </p:nvCxnSpPr>
        <p:spPr>
          <a:xfrm>
            <a:off x="4677773" y="5834438"/>
            <a:ext cx="435535" cy="0"/>
          </a:xfrm>
          <a:prstGeom prst="straightConnector1">
            <a:avLst/>
          </a:prstGeom>
          <a:noFill/>
          <a:ln w="28575" cap="flat" cmpd="sng">
            <a:solidFill>
              <a:schemeClr val="lt1"/>
            </a:solidFill>
            <a:prstDash val="solid"/>
            <a:round/>
            <a:headEnd type="none" w="sm" len="sm"/>
            <a:tailEnd type="none" w="sm" len="sm"/>
          </a:ln>
        </p:spPr>
      </p:cxnSp>
      <p:sp>
        <p:nvSpPr>
          <p:cNvPr id="39" name="Shape 39"/>
          <p:cNvSpPr txBox="1">
            <a:spLocks noGrp="1"/>
          </p:cNvSpPr>
          <p:nvPr>
            <p:ph type="title"/>
          </p:nvPr>
        </p:nvSpPr>
        <p:spPr>
          <a:xfrm>
            <a:off x="246924" y="1403484"/>
            <a:ext cx="3762177" cy="2219695"/>
          </a:xfrm>
          <a:prstGeom prst="rect">
            <a:avLst/>
          </a:prstGeom>
        </p:spPr>
        <p:txBody>
          <a:bodyPr spcFirstLastPara="1" wrap="square" lIns="91425" tIns="91425" rIns="91425" bIns="91425" anchor="b" anchorCtr="0"/>
          <a:lstStyle>
            <a:lvl1pPr lvl="0" algn="ctr">
              <a:spcBef>
                <a:spcPts val="0"/>
              </a:spcBef>
              <a:spcAft>
                <a:spcPts val="0"/>
              </a:spcAft>
              <a:buSzPts val="5400"/>
              <a:buNone/>
              <a:defRPr sz="5022"/>
            </a:lvl1pPr>
            <a:lvl2pPr lvl="1" algn="ctr">
              <a:spcBef>
                <a:spcPts val="0"/>
              </a:spcBef>
              <a:spcAft>
                <a:spcPts val="0"/>
              </a:spcAft>
              <a:buSzPts val="5400"/>
              <a:buNone/>
              <a:defRPr sz="5022"/>
            </a:lvl2pPr>
            <a:lvl3pPr lvl="2" algn="ctr">
              <a:spcBef>
                <a:spcPts val="0"/>
              </a:spcBef>
              <a:spcAft>
                <a:spcPts val="0"/>
              </a:spcAft>
              <a:buSzPts val="5400"/>
              <a:buNone/>
              <a:defRPr sz="5022"/>
            </a:lvl3pPr>
            <a:lvl4pPr lvl="3" algn="ctr">
              <a:spcBef>
                <a:spcPts val="0"/>
              </a:spcBef>
              <a:spcAft>
                <a:spcPts val="0"/>
              </a:spcAft>
              <a:buSzPts val="5400"/>
              <a:buNone/>
              <a:defRPr sz="5022"/>
            </a:lvl4pPr>
            <a:lvl5pPr lvl="4" algn="ctr">
              <a:spcBef>
                <a:spcPts val="0"/>
              </a:spcBef>
              <a:spcAft>
                <a:spcPts val="0"/>
              </a:spcAft>
              <a:buSzPts val="5400"/>
              <a:buNone/>
              <a:defRPr sz="5022"/>
            </a:lvl5pPr>
            <a:lvl6pPr lvl="5" algn="ctr">
              <a:spcBef>
                <a:spcPts val="0"/>
              </a:spcBef>
              <a:spcAft>
                <a:spcPts val="0"/>
              </a:spcAft>
              <a:buSzPts val="5400"/>
              <a:buNone/>
              <a:defRPr sz="5022"/>
            </a:lvl6pPr>
            <a:lvl7pPr lvl="6" algn="ctr">
              <a:spcBef>
                <a:spcPts val="0"/>
              </a:spcBef>
              <a:spcAft>
                <a:spcPts val="0"/>
              </a:spcAft>
              <a:buSzPts val="5400"/>
              <a:buNone/>
              <a:defRPr sz="5022"/>
            </a:lvl7pPr>
            <a:lvl8pPr lvl="7" algn="ctr">
              <a:spcBef>
                <a:spcPts val="0"/>
              </a:spcBef>
              <a:spcAft>
                <a:spcPts val="0"/>
              </a:spcAft>
              <a:buSzPts val="5400"/>
              <a:buNone/>
              <a:defRPr sz="5022"/>
            </a:lvl8pPr>
            <a:lvl9pPr lvl="8" algn="ctr">
              <a:spcBef>
                <a:spcPts val="0"/>
              </a:spcBef>
              <a:spcAft>
                <a:spcPts val="0"/>
              </a:spcAft>
              <a:buSzPts val="5400"/>
              <a:buNone/>
              <a:defRPr sz="5022"/>
            </a:lvl9pPr>
          </a:lstStyle>
          <a:p>
            <a:endParaRPr/>
          </a:p>
        </p:txBody>
      </p:sp>
      <p:sp>
        <p:nvSpPr>
          <p:cNvPr id="40" name="Shape 40"/>
          <p:cNvSpPr txBox="1">
            <a:spLocks noGrp="1"/>
          </p:cNvSpPr>
          <p:nvPr>
            <p:ph type="subTitle" idx="1"/>
          </p:nvPr>
        </p:nvSpPr>
        <p:spPr>
          <a:xfrm>
            <a:off x="246924" y="3692643"/>
            <a:ext cx="3762177" cy="1746243"/>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674"/>
            </a:lvl2pPr>
            <a:lvl3pPr lvl="2" algn="ctr">
              <a:lnSpc>
                <a:spcPct val="100000"/>
              </a:lnSpc>
              <a:spcBef>
                <a:spcPts val="0"/>
              </a:spcBef>
              <a:spcAft>
                <a:spcPts val="0"/>
              </a:spcAft>
              <a:buSzPts val="1800"/>
              <a:buNone/>
              <a:defRPr sz="1674"/>
            </a:lvl3pPr>
            <a:lvl4pPr lvl="3" algn="ctr">
              <a:lnSpc>
                <a:spcPct val="100000"/>
              </a:lnSpc>
              <a:spcBef>
                <a:spcPts val="0"/>
              </a:spcBef>
              <a:spcAft>
                <a:spcPts val="0"/>
              </a:spcAft>
              <a:buSzPts val="1800"/>
              <a:buNone/>
              <a:defRPr sz="1674"/>
            </a:lvl4pPr>
            <a:lvl5pPr lvl="4" algn="ctr">
              <a:lnSpc>
                <a:spcPct val="100000"/>
              </a:lnSpc>
              <a:spcBef>
                <a:spcPts val="0"/>
              </a:spcBef>
              <a:spcAft>
                <a:spcPts val="0"/>
              </a:spcAft>
              <a:buSzPts val="1800"/>
              <a:buNone/>
              <a:defRPr sz="1674"/>
            </a:lvl5pPr>
            <a:lvl6pPr lvl="5" algn="ctr">
              <a:lnSpc>
                <a:spcPct val="100000"/>
              </a:lnSpc>
              <a:spcBef>
                <a:spcPts val="0"/>
              </a:spcBef>
              <a:spcAft>
                <a:spcPts val="0"/>
              </a:spcAft>
              <a:buSzPts val="1800"/>
              <a:buNone/>
              <a:defRPr sz="1674"/>
            </a:lvl6pPr>
            <a:lvl7pPr lvl="6" algn="ctr">
              <a:lnSpc>
                <a:spcPct val="100000"/>
              </a:lnSpc>
              <a:spcBef>
                <a:spcPts val="0"/>
              </a:spcBef>
              <a:spcAft>
                <a:spcPts val="0"/>
              </a:spcAft>
              <a:buSzPts val="1800"/>
              <a:buNone/>
              <a:defRPr sz="1674"/>
            </a:lvl7pPr>
            <a:lvl8pPr lvl="7" algn="ctr">
              <a:lnSpc>
                <a:spcPct val="100000"/>
              </a:lnSpc>
              <a:spcBef>
                <a:spcPts val="0"/>
              </a:spcBef>
              <a:spcAft>
                <a:spcPts val="0"/>
              </a:spcAft>
              <a:buSzPts val="1800"/>
              <a:buNone/>
              <a:defRPr sz="1674"/>
            </a:lvl8pPr>
            <a:lvl9pPr lvl="8" algn="ctr">
              <a:lnSpc>
                <a:spcPct val="100000"/>
              </a:lnSpc>
              <a:spcBef>
                <a:spcPts val="0"/>
              </a:spcBef>
              <a:spcAft>
                <a:spcPts val="0"/>
              </a:spcAft>
              <a:buSzPts val="1800"/>
              <a:buNone/>
              <a:defRPr sz="1674"/>
            </a:lvl9pPr>
          </a:lstStyle>
          <a:p>
            <a:endParaRPr/>
          </a:p>
        </p:txBody>
      </p:sp>
      <p:sp>
        <p:nvSpPr>
          <p:cNvPr id="41" name="Shape 41"/>
          <p:cNvSpPr txBox="1">
            <a:spLocks noGrp="1"/>
          </p:cNvSpPr>
          <p:nvPr>
            <p:ph type="body" idx="2"/>
          </p:nvPr>
        </p:nvSpPr>
        <p:spPr>
          <a:xfrm>
            <a:off x="4593907" y="939896"/>
            <a:ext cx="3568543" cy="4795647"/>
          </a:xfrm>
          <a:prstGeom prst="rect">
            <a:avLst/>
          </a:prstGeom>
        </p:spPr>
        <p:txBody>
          <a:bodyPr spcFirstLastPara="1" wrap="square" lIns="91425" tIns="91425" rIns="91425" bIns="91425" anchor="ctr" anchorCtr="0"/>
          <a:lstStyle>
            <a:lvl1pPr marL="425196" lvl="0" indent="-318897">
              <a:spcBef>
                <a:spcPts val="0"/>
              </a:spcBef>
              <a:spcAft>
                <a:spcPts val="0"/>
              </a:spcAft>
              <a:buClr>
                <a:schemeClr val="accent1"/>
              </a:buClr>
              <a:buSzPts val="1800"/>
              <a:buChar char="●"/>
              <a:defRPr>
                <a:solidFill>
                  <a:schemeClr val="accent1"/>
                </a:solidFill>
                <a:highlight>
                  <a:schemeClr val="lt1"/>
                </a:highlight>
              </a:defRPr>
            </a:lvl1pPr>
            <a:lvl2pPr marL="850392" lvl="1" indent="-295275">
              <a:spcBef>
                <a:spcPts val="1488"/>
              </a:spcBef>
              <a:spcAft>
                <a:spcPts val="0"/>
              </a:spcAft>
              <a:buClr>
                <a:schemeClr val="accent1"/>
              </a:buClr>
              <a:buSzPts val="1400"/>
              <a:buChar char="○"/>
              <a:defRPr>
                <a:solidFill>
                  <a:schemeClr val="accent1"/>
                </a:solidFill>
                <a:highlight>
                  <a:schemeClr val="lt1"/>
                </a:highlight>
              </a:defRPr>
            </a:lvl2pPr>
            <a:lvl3pPr marL="1275588" lvl="2" indent="-295275">
              <a:spcBef>
                <a:spcPts val="1488"/>
              </a:spcBef>
              <a:spcAft>
                <a:spcPts val="0"/>
              </a:spcAft>
              <a:buClr>
                <a:schemeClr val="accent1"/>
              </a:buClr>
              <a:buSzPts val="1400"/>
              <a:buChar char="■"/>
              <a:defRPr>
                <a:solidFill>
                  <a:schemeClr val="accent1"/>
                </a:solidFill>
                <a:highlight>
                  <a:schemeClr val="lt1"/>
                </a:highlight>
              </a:defRPr>
            </a:lvl3pPr>
            <a:lvl4pPr marL="1700784" lvl="3" indent="-295275">
              <a:spcBef>
                <a:spcPts val="1488"/>
              </a:spcBef>
              <a:spcAft>
                <a:spcPts val="0"/>
              </a:spcAft>
              <a:buClr>
                <a:schemeClr val="accent1"/>
              </a:buClr>
              <a:buSzPts val="1400"/>
              <a:buChar char="●"/>
              <a:defRPr>
                <a:solidFill>
                  <a:schemeClr val="accent1"/>
                </a:solidFill>
                <a:highlight>
                  <a:schemeClr val="lt1"/>
                </a:highlight>
              </a:defRPr>
            </a:lvl4pPr>
            <a:lvl5pPr marL="2125980" lvl="4" indent="-295275">
              <a:spcBef>
                <a:spcPts val="1488"/>
              </a:spcBef>
              <a:spcAft>
                <a:spcPts val="0"/>
              </a:spcAft>
              <a:buClr>
                <a:schemeClr val="accent1"/>
              </a:buClr>
              <a:buSzPts val="1400"/>
              <a:buChar char="○"/>
              <a:defRPr>
                <a:solidFill>
                  <a:schemeClr val="accent1"/>
                </a:solidFill>
                <a:highlight>
                  <a:schemeClr val="lt1"/>
                </a:highlight>
              </a:defRPr>
            </a:lvl5pPr>
            <a:lvl6pPr marL="2551176" lvl="5" indent="-295275">
              <a:spcBef>
                <a:spcPts val="1488"/>
              </a:spcBef>
              <a:spcAft>
                <a:spcPts val="0"/>
              </a:spcAft>
              <a:buClr>
                <a:schemeClr val="accent1"/>
              </a:buClr>
              <a:buSzPts val="1400"/>
              <a:buChar char="■"/>
              <a:defRPr>
                <a:solidFill>
                  <a:schemeClr val="accent1"/>
                </a:solidFill>
                <a:highlight>
                  <a:schemeClr val="lt1"/>
                </a:highlight>
              </a:defRPr>
            </a:lvl6pPr>
            <a:lvl7pPr marL="2976372" lvl="6" indent="-295275">
              <a:spcBef>
                <a:spcPts val="1488"/>
              </a:spcBef>
              <a:spcAft>
                <a:spcPts val="0"/>
              </a:spcAft>
              <a:buClr>
                <a:schemeClr val="accent1"/>
              </a:buClr>
              <a:buSzPts val="1400"/>
              <a:buChar char="●"/>
              <a:defRPr>
                <a:solidFill>
                  <a:schemeClr val="accent1"/>
                </a:solidFill>
                <a:highlight>
                  <a:schemeClr val="lt1"/>
                </a:highlight>
              </a:defRPr>
            </a:lvl7pPr>
            <a:lvl8pPr marL="3401568" lvl="7" indent="-295275">
              <a:spcBef>
                <a:spcPts val="1488"/>
              </a:spcBef>
              <a:spcAft>
                <a:spcPts val="0"/>
              </a:spcAft>
              <a:buClr>
                <a:schemeClr val="accent1"/>
              </a:buClr>
              <a:buSzPts val="1400"/>
              <a:buChar char="○"/>
              <a:defRPr>
                <a:solidFill>
                  <a:schemeClr val="accent1"/>
                </a:solidFill>
                <a:highlight>
                  <a:schemeClr val="lt1"/>
                </a:highlight>
              </a:defRPr>
            </a:lvl8pPr>
            <a:lvl9pPr marL="3826764" lvl="8" indent="-295275">
              <a:spcBef>
                <a:spcPts val="1488"/>
              </a:spcBef>
              <a:spcAft>
                <a:spcPts val="1488"/>
              </a:spcAft>
              <a:buClr>
                <a:schemeClr val="accent1"/>
              </a:buClr>
              <a:buSzPts val="1400"/>
              <a:buChar char="■"/>
              <a:defRPr>
                <a:solidFill>
                  <a:schemeClr val="accent1"/>
                </a:solidFill>
                <a:highlight>
                  <a:schemeClr val="lt1"/>
                </a:highlight>
              </a:defRPr>
            </a:lvl9pPr>
          </a:lstStyle>
          <a:p>
            <a:endParaRPr/>
          </a:p>
        </p:txBody>
      </p:sp>
      <p:sp>
        <p:nvSpPr>
          <p:cNvPr id="42" name="Shape 42"/>
          <p:cNvSpPr txBox="1">
            <a:spLocks noGrp="1"/>
          </p:cNvSpPr>
          <p:nvPr>
            <p:ph type="sldNum" idx="12"/>
          </p:nvPr>
        </p:nvSpPr>
        <p:spPr>
          <a:xfrm>
            <a:off x="7879681" y="6052108"/>
            <a:ext cx="510310" cy="51083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4A66AC"/>
                </a:solidFill>
              </a:rPr>
              <a:pPr/>
              <a:t>‹#›</a:t>
            </a:fld>
            <a:endParaRPr dirty="0">
              <a:solidFill>
                <a:srgbClr val="4A66AC"/>
              </a:solidFill>
            </a:endParaRPr>
          </a:p>
        </p:txBody>
      </p:sp>
    </p:spTree>
    <p:extLst>
      <p:ext uri="{BB962C8B-B14F-4D97-AF65-F5344CB8AC3E}">
        <p14:creationId xmlns:p14="http://schemas.microsoft.com/office/powerpoint/2010/main" val="146054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297146" y="5490608"/>
            <a:ext cx="5579093" cy="777146"/>
          </a:xfrm>
          <a:prstGeom prst="rect">
            <a:avLst/>
          </a:prstGeom>
        </p:spPr>
        <p:txBody>
          <a:bodyPr spcFirstLastPara="1" wrap="square" lIns="91425" tIns="91425" rIns="91425" bIns="91425" anchor="ctr" anchorCtr="0"/>
          <a:lstStyle>
            <a:lvl1pPr marL="425196" lvl="0" indent="-212598">
              <a:lnSpc>
                <a:spcPct val="100000"/>
              </a:lnSpc>
              <a:spcBef>
                <a:spcPts val="0"/>
              </a:spcBef>
              <a:spcAft>
                <a:spcPts val="0"/>
              </a:spcAft>
              <a:buClr>
                <a:schemeClr val="accent1"/>
              </a:buClr>
              <a:buSzPts val="2400"/>
              <a:buFont typeface="Amatic SC"/>
              <a:buNone/>
              <a:defRPr sz="2232" b="1">
                <a:solidFill>
                  <a:schemeClr val="accent1"/>
                </a:solidFill>
                <a:latin typeface="Amatic SC"/>
                <a:ea typeface="Amatic SC"/>
                <a:cs typeface="Amatic SC"/>
                <a:sym typeface="Amatic SC"/>
              </a:defRPr>
            </a:lvl1pPr>
          </a:lstStyle>
          <a:p>
            <a:endParaRPr/>
          </a:p>
        </p:txBody>
      </p:sp>
      <p:sp>
        <p:nvSpPr>
          <p:cNvPr id="45" name="Shape 45"/>
          <p:cNvSpPr txBox="1">
            <a:spLocks noGrp="1"/>
          </p:cNvSpPr>
          <p:nvPr>
            <p:ph type="sldNum" idx="12"/>
          </p:nvPr>
        </p:nvSpPr>
        <p:spPr>
          <a:xfrm>
            <a:off x="7879681" y="6052108"/>
            <a:ext cx="510310" cy="51083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4A66AC"/>
                </a:solidFill>
              </a:rPr>
              <a:pPr/>
              <a:t>‹#›</a:t>
            </a:fld>
            <a:endParaRPr dirty="0">
              <a:solidFill>
                <a:srgbClr val="4A66AC"/>
              </a:solidFill>
            </a:endParaRPr>
          </a:p>
        </p:txBody>
      </p:sp>
    </p:spTree>
    <p:extLst>
      <p:ext uri="{BB962C8B-B14F-4D97-AF65-F5344CB8AC3E}">
        <p14:creationId xmlns:p14="http://schemas.microsoft.com/office/powerpoint/2010/main" val="1891383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Shape 47"/>
          <p:cNvSpPr txBox="1">
            <a:spLocks noGrp="1"/>
          </p:cNvSpPr>
          <p:nvPr>
            <p:ph type="title" hasCustomPrompt="1"/>
          </p:nvPr>
        </p:nvSpPr>
        <p:spPr>
          <a:xfrm>
            <a:off x="289892" y="1609678"/>
            <a:ext cx="7924454" cy="2572059"/>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12000"/>
              <a:buNone/>
              <a:defRPr sz="11160">
                <a:solidFill>
                  <a:schemeClr val="lt1"/>
                </a:solidFill>
                <a:highlight>
                  <a:schemeClr val="accent1"/>
                </a:highlight>
              </a:defRPr>
            </a:lvl1pPr>
            <a:lvl2pPr lvl="1" algn="ctr">
              <a:spcBef>
                <a:spcPts val="0"/>
              </a:spcBef>
              <a:spcAft>
                <a:spcPts val="0"/>
              </a:spcAft>
              <a:buClr>
                <a:schemeClr val="lt1"/>
              </a:buClr>
              <a:buSzPts val="12000"/>
              <a:buNone/>
              <a:defRPr sz="11160">
                <a:solidFill>
                  <a:schemeClr val="lt1"/>
                </a:solidFill>
                <a:highlight>
                  <a:schemeClr val="accent1"/>
                </a:highlight>
              </a:defRPr>
            </a:lvl2pPr>
            <a:lvl3pPr lvl="2" algn="ctr">
              <a:spcBef>
                <a:spcPts val="0"/>
              </a:spcBef>
              <a:spcAft>
                <a:spcPts val="0"/>
              </a:spcAft>
              <a:buClr>
                <a:schemeClr val="lt1"/>
              </a:buClr>
              <a:buSzPts val="12000"/>
              <a:buNone/>
              <a:defRPr sz="11160">
                <a:solidFill>
                  <a:schemeClr val="lt1"/>
                </a:solidFill>
                <a:highlight>
                  <a:schemeClr val="accent1"/>
                </a:highlight>
              </a:defRPr>
            </a:lvl3pPr>
            <a:lvl4pPr lvl="3" algn="ctr">
              <a:spcBef>
                <a:spcPts val="0"/>
              </a:spcBef>
              <a:spcAft>
                <a:spcPts val="0"/>
              </a:spcAft>
              <a:buClr>
                <a:schemeClr val="lt1"/>
              </a:buClr>
              <a:buSzPts val="12000"/>
              <a:buNone/>
              <a:defRPr sz="11160">
                <a:solidFill>
                  <a:schemeClr val="lt1"/>
                </a:solidFill>
                <a:highlight>
                  <a:schemeClr val="accent1"/>
                </a:highlight>
              </a:defRPr>
            </a:lvl4pPr>
            <a:lvl5pPr lvl="4" algn="ctr">
              <a:spcBef>
                <a:spcPts val="0"/>
              </a:spcBef>
              <a:spcAft>
                <a:spcPts val="0"/>
              </a:spcAft>
              <a:buClr>
                <a:schemeClr val="lt1"/>
              </a:buClr>
              <a:buSzPts val="12000"/>
              <a:buNone/>
              <a:defRPr sz="11160">
                <a:solidFill>
                  <a:schemeClr val="lt1"/>
                </a:solidFill>
                <a:highlight>
                  <a:schemeClr val="accent1"/>
                </a:highlight>
              </a:defRPr>
            </a:lvl5pPr>
            <a:lvl6pPr lvl="5" algn="ctr">
              <a:spcBef>
                <a:spcPts val="0"/>
              </a:spcBef>
              <a:spcAft>
                <a:spcPts val="0"/>
              </a:spcAft>
              <a:buClr>
                <a:schemeClr val="lt1"/>
              </a:buClr>
              <a:buSzPts val="12000"/>
              <a:buNone/>
              <a:defRPr sz="11160">
                <a:solidFill>
                  <a:schemeClr val="lt1"/>
                </a:solidFill>
                <a:highlight>
                  <a:schemeClr val="accent1"/>
                </a:highlight>
              </a:defRPr>
            </a:lvl6pPr>
            <a:lvl7pPr lvl="6" algn="ctr">
              <a:spcBef>
                <a:spcPts val="0"/>
              </a:spcBef>
              <a:spcAft>
                <a:spcPts val="0"/>
              </a:spcAft>
              <a:buClr>
                <a:schemeClr val="lt1"/>
              </a:buClr>
              <a:buSzPts val="12000"/>
              <a:buNone/>
              <a:defRPr sz="11160">
                <a:solidFill>
                  <a:schemeClr val="lt1"/>
                </a:solidFill>
                <a:highlight>
                  <a:schemeClr val="accent1"/>
                </a:highlight>
              </a:defRPr>
            </a:lvl7pPr>
            <a:lvl8pPr lvl="7" algn="ctr">
              <a:spcBef>
                <a:spcPts val="0"/>
              </a:spcBef>
              <a:spcAft>
                <a:spcPts val="0"/>
              </a:spcAft>
              <a:buClr>
                <a:schemeClr val="lt1"/>
              </a:buClr>
              <a:buSzPts val="12000"/>
              <a:buNone/>
              <a:defRPr sz="11160">
                <a:solidFill>
                  <a:schemeClr val="lt1"/>
                </a:solidFill>
                <a:highlight>
                  <a:schemeClr val="accent1"/>
                </a:highlight>
              </a:defRPr>
            </a:lvl8pPr>
            <a:lvl9pPr lvl="8" algn="ctr">
              <a:spcBef>
                <a:spcPts val="0"/>
              </a:spcBef>
              <a:spcAft>
                <a:spcPts val="0"/>
              </a:spcAft>
              <a:buClr>
                <a:schemeClr val="lt1"/>
              </a:buClr>
              <a:buSzPts val="12000"/>
              <a:buNone/>
              <a:defRPr sz="11160">
                <a:solidFill>
                  <a:schemeClr val="lt1"/>
                </a:solidFill>
                <a:highlight>
                  <a:schemeClr val="accent1"/>
                </a:highlight>
              </a:defRPr>
            </a:lvl9pPr>
          </a:lstStyle>
          <a:p>
            <a:r>
              <a:t>xx%</a:t>
            </a:r>
          </a:p>
        </p:txBody>
      </p:sp>
      <p:sp>
        <p:nvSpPr>
          <p:cNvPr id="48" name="Shape 48"/>
          <p:cNvSpPr txBox="1">
            <a:spLocks noGrp="1"/>
          </p:cNvSpPr>
          <p:nvPr>
            <p:ph type="body" idx="1"/>
          </p:nvPr>
        </p:nvSpPr>
        <p:spPr>
          <a:xfrm>
            <a:off x="289892" y="4288873"/>
            <a:ext cx="7924454" cy="1688230"/>
          </a:xfrm>
          <a:prstGeom prst="rect">
            <a:avLst/>
          </a:prstGeom>
        </p:spPr>
        <p:txBody>
          <a:bodyPr spcFirstLastPara="1" wrap="square" lIns="91425" tIns="91425" rIns="91425" bIns="91425" anchor="t" anchorCtr="0"/>
          <a:lstStyle>
            <a:lvl1pPr marL="425196" lvl="0" indent="-318897" algn="ctr">
              <a:spcBef>
                <a:spcPts val="0"/>
              </a:spcBef>
              <a:spcAft>
                <a:spcPts val="0"/>
              </a:spcAft>
              <a:buClr>
                <a:schemeClr val="accent1"/>
              </a:buClr>
              <a:buSzPts val="1800"/>
              <a:buChar char="●"/>
              <a:defRPr>
                <a:solidFill>
                  <a:schemeClr val="accent1"/>
                </a:solidFill>
                <a:highlight>
                  <a:schemeClr val="dk1"/>
                </a:highlight>
              </a:defRPr>
            </a:lvl1pPr>
            <a:lvl2pPr marL="850392" lvl="1" indent="-295275" algn="ctr">
              <a:spcBef>
                <a:spcPts val="1488"/>
              </a:spcBef>
              <a:spcAft>
                <a:spcPts val="0"/>
              </a:spcAft>
              <a:buClr>
                <a:schemeClr val="accent1"/>
              </a:buClr>
              <a:buSzPts val="1400"/>
              <a:buChar char="○"/>
              <a:defRPr>
                <a:solidFill>
                  <a:schemeClr val="accent1"/>
                </a:solidFill>
                <a:highlight>
                  <a:schemeClr val="dk1"/>
                </a:highlight>
              </a:defRPr>
            </a:lvl2pPr>
            <a:lvl3pPr marL="1275588" lvl="2" indent="-295275" algn="ctr">
              <a:spcBef>
                <a:spcPts val="1488"/>
              </a:spcBef>
              <a:spcAft>
                <a:spcPts val="0"/>
              </a:spcAft>
              <a:buClr>
                <a:schemeClr val="accent1"/>
              </a:buClr>
              <a:buSzPts val="1400"/>
              <a:buChar char="■"/>
              <a:defRPr>
                <a:solidFill>
                  <a:schemeClr val="accent1"/>
                </a:solidFill>
                <a:highlight>
                  <a:schemeClr val="dk1"/>
                </a:highlight>
              </a:defRPr>
            </a:lvl3pPr>
            <a:lvl4pPr marL="1700784" lvl="3" indent="-295275" algn="ctr">
              <a:spcBef>
                <a:spcPts val="1488"/>
              </a:spcBef>
              <a:spcAft>
                <a:spcPts val="0"/>
              </a:spcAft>
              <a:buClr>
                <a:schemeClr val="accent1"/>
              </a:buClr>
              <a:buSzPts val="1400"/>
              <a:buChar char="●"/>
              <a:defRPr>
                <a:solidFill>
                  <a:schemeClr val="accent1"/>
                </a:solidFill>
                <a:highlight>
                  <a:schemeClr val="dk1"/>
                </a:highlight>
              </a:defRPr>
            </a:lvl4pPr>
            <a:lvl5pPr marL="2125980" lvl="4" indent="-295275" algn="ctr">
              <a:spcBef>
                <a:spcPts val="1488"/>
              </a:spcBef>
              <a:spcAft>
                <a:spcPts val="0"/>
              </a:spcAft>
              <a:buClr>
                <a:schemeClr val="accent1"/>
              </a:buClr>
              <a:buSzPts val="1400"/>
              <a:buChar char="○"/>
              <a:defRPr>
                <a:solidFill>
                  <a:schemeClr val="accent1"/>
                </a:solidFill>
                <a:highlight>
                  <a:schemeClr val="dk1"/>
                </a:highlight>
              </a:defRPr>
            </a:lvl5pPr>
            <a:lvl6pPr marL="2551176" lvl="5" indent="-295275" algn="ctr">
              <a:spcBef>
                <a:spcPts val="1488"/>
              </a:spcBef>
              <a:spcAft>
                <a:spcPts val="0"/>
              </a:spcAft>
              <a:buClr>
                <a:schemeClr val="accent1"/>
              </a:buClr>
              <a:buSzPts val="1400"/>
              <a:buChar char="■"/>
              <a:defRPr>
                <a:solidFill>
                  <a:schemeClr val="accent1"/>
                </a:solidFill>
                <a:highlight>
                  <a:schemeClr val="dk1"/>
                </a:highlight>
              </a:defRPr>
            </a:lvl6pPr>
            <a:lvl7pPr marL="2976372" lvl="6" indent="-295275" algn="ctr">
              <a:spcBef>
                <a:spcPts val="1488"/>
              </a:spcBef>
              <a:spcAft>
                <a:spcPts val="0"/>
              </a:spcAft>
              <a:buClr>
                <a:schemeClr val="accent1"/>
              </a:buClr>
              <a:buSzPts val="1400"/>
              <a:buChar char="●"/>
              <a:defRPr>
                <a:solidFill>
                  <a:schemeClr val="accent1"/>
                </a:solidFill>
                <a:highlight>
                  <a:schemeClr val="dk1"/>
                </a:highlight>
              </a:defRPr>
            </a:lvl7pPr>
            <a:lvl8pPr marL="3401568" lvl="7" indent="-295275" algn="ctr">
              <a:spcBef>
                <a:spcPts val="1488"/>
              </a:spcBef>
              <a:spcAft>
                <a:spcPts val="0"/>
              </a:spcAft>
              <a:buClr>
                <a:schemeClr val="accent1"/>
              </a:buClr>
              <a:buSzPts val="1400"/>
              <a:buChar char="○"/>
              <a:defRPr>
                <a:solidFill>
                  <a:schemeClr val="accent1"/>
                </a:solidFill>
                <a:highlight>
                  <a:schemeClr val="dk1"/>
                </a:highlight>
              </a:defRPr>
            </a:lvl8pPr>
            <a:lvl9pPr marL="3826764" lvl="8" indent="-295275" algn="ctr">
              <a:spcBef>
                <a:spcPts val="1488"/>
              </a:spcBef>
              <a:spcAft>
                <a:spcPts val="1488"/>
              </a:spcAft>
              <a:buClr>
                <a:schemeClr val="accent1"/>
              </a:buClr>
              <a:buSzPts val="1400"/>
              <a:buChar char="■"/>
              <a:defRPr>
                <a:solidFill>
                  <a:schemeClr val="accent1"/>
                </a:solidFill>
                <a:highlight>
                  <a:schemeClr val="dk1"/>
                </a:highlight>
              </a:defRPr>
            </a:lvl9pPr>
          </a:lstStyle>
          <a:p>
            <a:endParaRPr/>
          </a:p>
        </p:txBody>
      </p:sp>
      <p:sp>
        <p:nvSpPr>
          <p:cNvPr id="49" name="Shape 49"/>
          <p:cNvSpPr txBox="1">
            <a:spLocks noGrp="1"/>
          </p:cNvSpPr>
          <p:nvPr>
            <p:ph type="sldNum" idx="12"/>
          </p:nvPr>
        </p:nvSpPr>
        <p:spPr>
          <a:xfrm>
            <a:off x="7879681" y="6052108"/>
            <a:ext cx="510310" cy="51083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4A66AC"/>
                </a:solidFill>
              </a:rPr>
              <a:pPr/>
              <a:t>‹#›</a:t>
            </a:fld>
            <a:endParaRPr dirty="0">
              <a:solidFill>
                <a:srgbClr val="4A66AC"/>
              </a:solidFill>
            </a:endParaRPr>
          </a:p>
        </p:txBody>
      </p:sp>
    </p:spTree>
    <p:extLst>
      <p:ext uri="{BB962C8B-B14F-4D97-AF65-F5344CB8AC3E}">
        <p14:creationId xmlns:p14="http://schemas.microsoft.com/office/powerpoint/2010/main" val="3884660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Shape 51"/>
          <p:cNvSpPr txBox="1">
            <a:spLocks noGrp="1"/>
          </p:cNvSpPr>
          <p:nvPr>
            <p:ph type="sldNum" idx="12"/>
          </p:nvPr>
        </p:nvSpPr>
        <p:spPr>
          <a:xfrm>
            <a:off x="7879681" y="6052108"/>
            <a:ext cx="510310" cy="51083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a:solidFill>
                  <a:srgbClr val="4A66AC"/>
                </a:solidFill>
              </a:rPr>
              <a:pPr/>
              <a:t>‹#›</a:t>
            </a:fld>
            <a:endParaRPr dirty="0">
              <a:solidFill>
                <a:srgbClr val="4A66AC"/>
              </a:solidFill>
            </a:endParaRPr>
          </a:p>
        </p:txBody>
      </p:sp>
    </p:spTree>
    <p:extLst>
      <p:ext uri="{BB962C8B-B14F-4D97-AF65-F5344CB8AC3E}">
        <p14:creationId xmlns:p14="http://schemas.microsoft.com/office/powerpoint/2010/main" val="8818772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tretch>
            <a:fillRect/>
          </a:stretch>
        </p:blipFill>
        <p:spPr>
          <a:xfrm>
            <a:off x="110772" y="1396458"/>
            <a:ext cx="8236810" cy="4416775"/>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0" y="6146269"/>
            <a:ext cx="8504238" cy="46276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0392">
              <a:buClr>
                <a:srgbClr val="000000"/>
              </a:buClr>
              <a:buFont typeface="Arial"/>
              <a:buNone/>
            </a:pPr>
            <a:endParaRPr lang="en-US" sz="977" kern="0" dirty="0">
              <a:solidFill>
                <a:prstClr val="white"/>
              </a:solidFill>
              <a:sym typeface="Arial"/>
            </a:endParaRPr>
          </a:p>
        </p:txBody>
      </p:sp>
      <p:sp>
        <p:nvSpPr>
          <p:cNvPr id="9" name="Date Placeholder 3"/>
          <p:cNvSpPr>
            <a:spLocks noGrp="1"/>
          </p:cNvSpPr>
          <p:nvPr>
            <p:ph type="dt" sz="half" idx="2"/>
          </p:nvPr>
        </p:nvSpPr>
        <p:spPr>
          <a:xfrm>
            <a:off x="584666" y="6187144"/>
            <a:ext cx="1913454" cy="355406"/>
          </a:xfrm>
          <a:prstGeom prst="rect">
            <a:avLst/>
          </a:prstGeom>
        </p:spPr>
        <p:txBody>
          <a:bodyPr vert="horz" lIns="91440" tIns="45720" rIns="91440" bIns="45720" rtlCol="0" anchor="ctr"/>
          <a:lstStyle>
            <a:lvl1pPr algn="l">
              <a:defRPr sz="837">
                <a:solidFill>
                  <a:schemeClr val="bg1"/>
                </a:solidFill>
              </a:defRPr>
            </a:lvl1pPr>
          </a:lstStyle>
          <a:p>
            <a:pPr defTabSz="850392">
              <a:buClr>
                <a:srgbClr val="000000"/>
              </a:buClr>
            </a:pPr>
            <a:r>
              <a:rPr lang="en-US" kern="0" dirty="0">
                <a:solidFill>
                  <a:prstClr val="white"/>
                </a:solidFill>
                <a:cs typeface="Arial"/>
                <a:sym typeface="Arial"/>
              </a:rPr>
              <a:t>7/1/2018</a:t>
            </a:r>
          </a:p>
        </p:txBody>
      </p:sp>
      <p:sp>
        <p:nvSpPr>
          <p:cNvPr id="11" name="Slide Number Placeholder 5"/>
          <p:cNvSpPr>
            <a:spLocks noGrp="1"/>
          </p:cNvSpPr>
          <p:nvPr>
            <p:ph type="sldNum" sz="quarter" idx="4"/>
          </p:nvPr>
        </p:nvSpPr>
        <p:spPr>
          <a:xfrm>
            <a:off x="6006118" y="6187144"/>
            <a:ext cx="1913454" cy="355406"/>
          </a:xfrm>
          <a:prstGeom prst="rect">
            <a:avLst/>
          </a:prstGeom>
        </p:spPr>
        <p:txBody>
          <a:bodyPr vert="horz" lIns="91440" tIns="45720" rIns="91440" bIns="45720" rtlCol="0" anchor="ctr"/>
          <a:lstStyle>
            <a:lvl1pPr algn="r">
              <a:defRPr sz="837">
                <a:solidFill>
                  <a:schemeClr val="bg1"/>
                </a:solidFill>
              </a:defRPr>
            </a:lvl1pPr>
          </a:lstStyle>
          <a:p>
            <a:fld id="{B63E4CEF-BB1E-48C7-AE93-F39F6AA99AD7}" type="slidenum">
              <a:rPr lang="en-US" smtClean="0">
                <a:solidFill>
                  <a:prstClr val="white"/>
                </a:solidFill>
              </a:rPr>
              <a:pPr/>
              <a:t>‹#›</a:t>
            </a:fld>
            <a:endParaRPr lang="en-US" dirty="0">
              <a:solidFill>
                <a:prstClr val="white"/>
              </a:solidFill>
            </a:endParaRPr>
          </a:p>
        </p:txBody>
      </p:sp>
      <p:sp>
        <p:nvSpPr>
          <p:cNvPr id="12" name="Rectangle 11"/>
          <p:cNvSpPr/>
          <p:nvPr userDrawn="1"/>
        </p:nvSpPr>
        <p:spPr>
          <a:xfrm flipV="1">
            <a:off x="-15266" y="6070133"/>
            <a:ext cx="8519505" cy="50525"/>
          </a:xfrm>
          <a:prstGeom prst="rect">
            <a:avLst/>
          </a:prstGeom>
          <a:solidFill>
            <a:srgbClr val="EC02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0392">
              <a:buClr>
                <a:srgbClr val="000000"/>
              </a:buClr>
              <a:buFont typeface="Arial"/>
              <a:buNone/>
            </a:pPr>
            <a:endParaRPr lang="en-US" sz="977" kern="0" dirty="0">
              <a:solidFill>
                <a:prstClr val="white"/>
              </a:solidFill>
              <a:sym typeface="Arial"/>
            </a:endParaRPr>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b="19613"/>
          <a:stretch/>
        </p:blipFill>
        <p:spPr>
          <a:xfrm>
            <a:off x="6436411" y="49226"/>
            <a:ext cx="2057763" cy="921038"/>
          </a:xfrm>
          <a:prstGeom prst="rect">
            <a:avLst/>
          </a:prstGeom>
        </p:spPr>
      </p:pic>
      <p:sp>
        <p:nvSpPr>
          <p:cNvPr id="17" name="Date Placeholder 3"/>
          <p:cNvSpPr txBox="1">
            <a:spLocks/>
          </p:cNvSpPr>
          <p:nvPr userDrawn="1"/>
        </p:nvSpPr>
        <p:spPr>
          <a:xfrm>
            <a:off x="6701965" y="992518"/>
            <a:ext cx="1792210" cy="627346"/>
          </a:xfrm>
          <a:prstGeom prst="rect">
            <a:avLst/>
          </a:prstGeom>
        </p:spPr>
        <p:txBody>
          <a:bodyPr vert="horz" lIns="63782" tIns="31891" rIns="63782" bIns="31891"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Font typeface="Arial"/>
              <a:buNone/>
            </a:pPr>
            <a:r>
              <a:rPr lang="en-US" sz="698" b="1" dirty="0">
                <a:solidFill>
                  <a:prstClr val="black">
                    <a:lumMod val="65000"/>
                    <a:lumOff val="35000"/>
                  </a:prstClr>
                </a:solidFill>
                <a:sym typeface="Arial"/>
              </a:rPr>
              <a:t>Richard Woods, </a:t>
            </a:r>
          </a:p>
          <a:p>
            <a:pPr algn="r">
              <a:buClr>
                <a:srgbClr val="000000"/>
              </a:buClr>
              <a:buFont typeface="Arial"/>
              <a:buNone/>
            </a:pPr>
            <a:r>
              <a:rPr lang="en-US" sz="698" b="1" dirty="0">
                <a:solidFill>
                  <a:prstClr val="black">
                    <a:lumMod val="65000"/>
                    <a:lumOff val="35000"/>
                  </a:prstClr>
                </a:solidFill>
                <a:sym typeface="Arial"/>
              </a:rPr>
              <a:t>Georgia’s School Superintendent</a:t>
            </a:r>
          </a:p>
          <a:p>
            <a:pPr algn="r">
              <a:buClr>
                <a:srgbClr val="000000"/>
              </a:buClr>
              <a:buFont typeface="Arial"/>
              <a:buNone/>
            </a:pPr>
            <a:r>
              <a:rPr lang="en-US" sz="698" b="1" i="1" dirty="0">
                <a:solidFill>
                  <a:prstClr val="black">
                    <a:lumMod val="65000"/>
                    <a:lumOff val="35000"/>
                  </a:prstClr>
                </a:solidFill>
                <a:sym typeface="Arial"/>
              </a:rPr>
              <a:t>“Educating Georgia’s Future”</a:t>
            </a:r>
          </a:p>
          <a:p>
            <a:pPr algn="r">
              <a:buClr>
                <a:srgbClr val="000000"/>
              </a:buClr>
              <a:buFont typeface="Arial"/>
              <a:buNone/>
            </a:pPr>
            <a:r>
              <a:rPr lang="en-US" sz="698" b="1" dirty="0">
                <a:solidFill>
                  <a:prstClr val="black">
                    <a:lumMod val="65000"/>
                    <a:lumOff val="35000"/>
                  </a:prstClr>
                </a:solidFill>
                <a:sym typeface="Arial"/>
                <a:hlinkClick r:id="rId4"/>
              </a:rPr>
              <a:t>gadoe.org</a:t>
            </a:r>
            <a:endParaRPr lang="en-US" sz="698" b="1">
              <a:solidFill>
                <a:prstClr val="black">
                  <a:lumMod val="65000"/>
                  <a:lumOff val="35000"/>
                </a:prstClr>
              </a:solidFill>
              <a:sym typeface="Arial"/>
            </a:endParaRPr>
          </a:p>
        </p:txBody>
      </p:sp>
    </p:spTree>
    <p:extLst>
      <p:ext uri="{BB962C8B-B14F-4D97-AF65-F5344CB8AC3E}">
        <p14:creationId xmlns:p14="http://schemas.microsoft.com/office/powerpoint/2010/main" val="28690680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5212" y="1494248"/>
            <a:ext cx="3757515" cy="622732"/>
          </a:xfrm>
        </p:spPr>
        <p:txBody>
          <a:bodyPr anchor="b"/>
          <a:lstStyle>
            <a:lvl1pPr marL="0" indent="0">
              <a:buNone/>
              <a:defRPr sz="1674" b="1"/>
            </a:lvl1pPr>
            <a:lvl2pPr marL="318897" indent="0">
              <a:buNone/>
              <a:defRPr sz="1395" b="1"/>
            </a:lvl2pPr>
            <a:lvl3pPr marL="637794" indent="0">
              <a:buNone/>
              <a:defRPr sz="1256" b="1"/>
            </a:lvl3pPr>
            <a:lvl4pPr marL="956691" indent="0">
              <a:buNone/>
              <a:defRPr sz="1116" b="1"/>
            </a:lvl4pPr>
            <a:lvl5pPr marL="1275588" indent="0">
              <a:buNone/>
              <a:defRPr sz="1116" b="1"/>
            </a:lvl5pPr>
            <a:lvl6pPr marL="1594485" indent="0">
              <a:buNone/>
              <a:defRPr sz="1116" b="1"/>
            </a:lvl6pPr>
            <a:lvl7pPr marL="1913382" indent="0">
              <a:buNone/>
              <a:defRPr sz="1116" b="1"/>
            </a:lvl7pPr>
            <a:lvl8pPr marL="2232279" indent="0">
              <a:buNone/>
              <a:defRPr sz="1116" b="1"/>
            </a:lvl8pPr>
            <a:lvl9pPr marL="2551176" indent="0">
              <a:buNone/>
              <a:defRPr sz="1116" b="1"/>
            </a:lvl9pPr>
          </a:lstStyle>
          <a:p>
            <a:pPr lvl="0"/>
            <a:r>
              <a:rPr lang="en-US"/>
              <a:t>Click to edit Master text styles</a:t>
            </a:r>
          </a:p>
        </p:txBody>
      </p:sp>
      <p:sp>
        <p:nvSpPr>
          <p:cNvPr id="4" name="Content Placeholder 3"/>
          <p:cNvSpPr>
            <a:spLocks noGrp="1"/>
          </p:cNvSpPr>
          <p:nvPr>
            <p:ph sz="half" idx="2"/>
          </p:nvPr>
        </p:nvSpPr>
        <p:spPr>
          <a:xfrm>
            <a:off x="425212" y="2116979"/>
            <a:ext cx="3757515" cy="3846104"/>
          </a:xfrm>
        </p:spPr>
        <p:txBody>
          <a:bodyPr/>
          <a:lstStyle>
            <a:lvl1pPr>
              <a:defRPr sz="1674"/>
            </a:lvl1pPr>
            <a:lvl2pPr>
              <a:defRPr sz="1395"/>
            </a:lvl2pPr>
            <a:lvl3pPr>
              <a:defRPr sz="1256"/>
            </a:lvl3pPr>
            <a:lvl4pPr>
              <a:defRPr sz="1116"/>
            </a:lvl4pPr>
            <a:lvl5pPr>
              <a:defRPr sz="1116"/>
            </a:lvl5pPr>
            <a:lvl6pPr>
              <a:defRPr sz="1116"/>
            </a:lvl6pPr>
            <a:lvl7pPr>
              <a:defRPr sz="1116"/>
            </a:lvl7pPr>
            <a:lvl8pPr>
              <a:defRPr sz="1116"/>
            </a:lvl8pPr>
            <a:lvl9pPr>
              <a:defRPr sz="11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20036" y="1494248"/>
            <a:ext cx="3758991" cy="622732"/>
          </a:xfrm>
        </p:spPr>
        <p:txBody>
          <a:bodyPr anchor="b"/>
          <a:lstStyle>
            <a:lvl1pPr marL="0" indent="0">
              <a:buNone/>
              <a:defRPr sz="1674" b="1"/>
            </a:lvl1pPr>
            <a:lvl2pPr marL="318897" indent="0">
              <a:buNone/>
              <a:defRPr sz="1395" b="1"/>
            </a:lvl2pPr>
            <a:lvl3pPr marL="637794" indent="0">
              <a:buNone/>
              <a:defRPr sz="1256" b="1"/>
            </a:lvl3pPr>
            <a:lvl4pPr marL="956691" indent="0">
              <a:buNone/>
              <a:defRPr sz="1116" b="1"/>
            </a:lvl4pPr>
            <a:lvl5pPr marL="1275588" indent="0">
              <a:buNone/>
              <a:defRPr sz="1116" b="1"/>
            </a:lvl5pPr>
            <a:lvl6pPr marL="1594485" indent="0">
              <a:buNone/>
              <a:defRPr sz="1116" b="1"/>
            </a:lvl6pPr>
            <a:lvl7pPr marL="1913382" indent="0">
              <a:buNone/>
              <a:defRPr sz="1116" b="1"/>
            </a:lvl7pPr>
            <a:lvl8pPr marL="2232279" indent="0">
              <a:buNone/>
              <a:defRPr sz="1116" b="1"/>
            </a:lvl8pPr>
            <a:lvl9pPr marL="2551176" indent="0">
              <a:buNone/>
              <a:defRPr sz="1116" b="1"/>
            </a:lvl9pPr>
          </a:lstStyle>
          <a:p>
            <a:pPr lvl="0"/>
            <a:r>
              <a:rPr lang="en-US"/>
              <a:t>Click to edit Master text styles</a:t>
            </a:r>
          </a:p>
        </p:txBody>
      </p:sp>
      <p:sp>
        <p:nvSpPr>
          <p:cNvPr id="6" name="Content Placeholder 5"/>
          <p:cNvSpPr>
            <a:spLocks noGrp="1"/>
          </p:cNvSpPr>
          <p:nvPr>
            <p:ph sz="quarter" idx="4"/>
          </p:nvPr>
        </p:nvSpPr>
        <p:spPr>
          <a:xfrm>
            <a:off x="4320036" y="2116979"/>
            <a:ext cx="3758991" cy="3846104"/>
          </a:xfrm>
        </p:spPr>
        <p:txBody>
          <a:bodyPr/>
          <a:lstStyle>
            <a:lvl1pPr>
              <a:defRPr sz="1674"/>
            </a:lvl1pPr>
            <a:lvl2pPr>
              <a:defRPr sz="1395"/>
            </a:lvl2pPr>
            <a:lvl3pPr>
              <a:defRPr sz="1256"/>
            </a:lvl3pPr>
            <a:lvl4pPr>
              <a:defRPr sz="1116"/>
            </a:lvl4pPr>
            <a:lvl5pPr>
              <a:defRPr sz="1116"/>
            </a:lvl5pPr>
            <a:lvl6pPr>
              <a:defRPr sz="1116"/>
            </a:lvl6pPr>
            <a:lvl7pPr>
              <a:defRPr sz="1116"/>
            </a:lvl7pPr>
            <a:lvl8pPr>
              <a:defRPr sz="1116"/>
            </a:lvl8pPr>
            <a:lvl9pPr>
              <a:defRPr sz="11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6576" y="5230641"/>
            <a:ext cx="1206244" cy="26114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0"/>
                <a:cs typeface="ＭＳ Ｐゴシック" charset="0"/>
              </a:defRPr>
            </a:lvl1pPr>
          </a:lstStyle>
          <a:p>
            <a:pPr defTabSz="850392">
              <a:buClr>
                <a:srgbClr val="000000"/>
              </a:buClr>
              <a:defRPr/>
            </a:pPr>
            <a:endParaRPr lang="en-US" sz="1302" kern="0" dirty="0">
              <a:solidFill>
                <a:srgbClr val="000000"/>
              </a:solidFill>
              <a:sym typeface="Arial"/>
            </a:endParaRPr>
          </a:p>
        </p:txBody>
      </p:sp>
      <p:sp>
        <p:nvSpPr>
          <p:cNvPr id="8" name="Footer Placeholder 7"/>
          <p:cNvSpPr>
            <a:spLocks noGrp="1"/>
          </p:cNvSpPr>
          <p:nvPr>
            <p:ph type="ftr" sz="quarter" idx="11"/>
          </p:nvPr>
        </p:nvSpPr>
        <p:spPr>
          <a:xfrm>
            <a:off x="2905615" y="6078975"/>
            <a:ext cx="2693009" cy="463573"/>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0"/>
                <a:cs typeface="ＭＳ Ｐゴシック" charset="0"/>
              </a:defRPr>
            </a:lvl1pPr>
          </a:lstStyle>
          <a:p>
            <a:pPr defTabSz="850392">
              <a:buClr>
                <a:srgbClr val="000000"/>
              </a:buClr>
              <a:defRPr/>
            </a:pPr>
            <a:endParaRPr lang="en-US" sz="1302" kern="0" dirty="0">
              <a:solidFill>
                <a:srgbClr val="000000"/>
              </a:solidFill>
              <a:sym typeface="Arial"/>
            </a:endParaRPr>
          </a:p>
        </p:txBody>
      </p:sp>
      <p:sp>
        <p:nvSpPr>
          <p:cNvPr id="9" name="Slide Number Placeholder 8"/>
          <p:cNvSpPr>
            <a:spLocks noGrp="1"/>
          </p:cNvSpPr>
          <p:nvPr>
            <p:ph type="sldNum" sz="quarter" idx="12"/>
          </p:nvPr>
        </p:nvSpPr>
        <p:spPr>
          <a:xfrm>
            <a:off x="6094704" y="6078975"/>
            <a:ext cx="1984322" cy="463573"/>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fld id="{01C528C8-2308-4835-AF91-AD3F10CB9CCA}" type="slidenum">
              <a:rPr lang="es-ES" altLang="en-US">
                <a:solidFill>
                  <a:srgbClr val="4A66AC"/>
                </a:solidFill>
              </a:rPr>
              <a:pPr/>
              <a:t>‹#›</a:t>
            </a:fld>
            <a:endParaRPr lang="es-ES" altLang="en-US" dirty="0">
              <a:solidFill>
                <a:srgbClr val="4A66AC"/>
              </a:solidFill>
            </a:endParaRPr>
          </a:p>
        </p:txBody>
      </p:sp>
    </p:spTree>
    <p:extLst>
      <p:ext uri="{BB962C8B-B14F-4D97-AF65-F5344CB8AC3E}">
        <p14:creationId xmlns:p14="http://schemas.microsoft.com/office/powerpoint/2010/main" val="3024991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5212" y="1557602"/>
            <a:ext cx="3756038" cy="4405481"/>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22988" y="1557602"/>
            <a:ext cx="3756038" cy="4405481"/>
          </a:xfrm>
        </p:spPr>
        <p:txBody>
          <a:bodyPr/>
          <a:lstStyle>
            <a:lvl1pPr>
              <a:defRPr sz="2700"/>
            </a:lvl1pPr>
            <a:lvl2pPr>
              <a:defRPr sz="2300"/>
            </a:lvl2pPr>
            <a:lvl3pPr>
              <a:defRPr sz="19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63C04C-1BB5-AC46-8AEA-9A40894E6115}" type="datetimeFigureOut">
              <a:rPr lang="en-US" smtClean="0"/>
              <a:pPr/>
              <a:t>4/23/2019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61FEE2-F143-5C44-A993-F4FD42C23C9F}"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5212" y="1494248"/>
            <a:ext cx="3757515" cy="622731"/>
          </a:xfrm>
        </p:spPr>
        <p:txBody>
          <a:bodyPr anchor="b"/>
          <a:lstStyle>
            <a:lvl1pPr marL="0" indent="0">
              <a:buNone/>
              <a:defRPr sz="2300" b="1"/>
            </a:lvl1pPr>
            <a:lvl2pPr marL="433700" indent="0">
              <a:buNone/>
              <a:defRPr sz="1900" b="1"/>
            </a:lvl2pPr>
            <a:lvl3pPr marL="867400" indent="0">
              <a:buNone/>
              <a:defRPr sz="1700" b="1"/>
            </a:lvl3pPr>
            <a:lvl4pPr marL="1301100" indent="0">
              <a:buNone/>
              <a:defRPr sz="1500" b="1"/>
            </a:lvl4pPr>
            <a:lvl5pPr marL="1734800" indent="0">
              <a:buNone/>
              <a:defRPr sz="1500" b="1"/>
            </a:lvl5pPr>
            <a:lvl6pPr marL="2168500" indent="0">
              <a:buNone/>
              <a:defRPr sz="1500" b="1"/>
            </a:lvl6pPr>
            <a:lvl7pPr marL="2602200" indent="0">
              <a:buNone/>
              <a:defRPr sz="1500" b="1"/>
            </a:lvl7pPr>
            <a:lvl8pPr marL="3035899" indent="0">
              <a:buNone/>
              <a:defRPr sz="1500" b="1"/>
            </a:lvl8pPr>
            <a:lvl9pPr marL="3469599" indent="0">
              <a:buNone/>
              <a:defRPr sz="1500" b="1"/>
            </a:lvl9pPr>
          </a:lstStyle>
          <a:p>
            <a:pPr lvl="0"/>
            <a:r>
              <a:rPr lang="en-US"/>
              <a:t>Click to edit Master text styles</a:t>
            </a:r>
          </a:p>
        </p:txBody>
      </p:sp>
      <p:sp>
        <p:nvSpPr>
          <p:cNvPr id="4" name="Content Placeholder 3"/>
          <p:cNvSpPr>
            <a:spLocks noGrp="1"/>
          </p:cNvSpPr>
          <p:nvPr>
            <p:ph sz="half" idx="2"/>
          </p:nvPr>
        </p:nvSpPr>
        <p:spPr>
          <a:xfrm>
            <a:off x="425212" y="2116979"/>
            <a:ext cx="3757515" cy="3846104"/>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20035" y="1494248"/>
            <a:ext cx="3758991" cy="622731"/>
          </a:xfrm>
        </p:spPr>
        <p:txBody>
          <a:bodyPr anchor="b"/>
          <a:lstStyle>
            <a:lvl1pPr marL="0" indent="0">
              <a:buNone/>
              <a:defRPr sz="2300" b="1"/>
            </a:lvl1pPr>
            <a:lvl2pPr marL="433700" indent="0">
              <a:buNone/>
              <a:defRPr sz="1900" b="1"/>
            </a:lvl2pPr>
            <a:lvl3pPr marL="867400" indent="0">
              <a:buNone/>
              <a:defRPr sz="1700" b="1"/>
            </a:lvl3pPr>
            <a:lvl4pPr marL="1301100" indent="0">
              <a:buNone/>
              <a:defRPr sz="1500" b="1"/>
            </a:lvl4pPr>
            <a:lvl5pPr marL="1734800" indent="0">
              <a:buNone/>
              <a:defRPr sz="1500" b="1"/>
            </a:lvl5pPr>
            <a:lvl6pPr marL="2168500" indent="0">
              <a:buNone/>
              <a:defRPr sz="1500" b="1"/>
            </a:lvl6pPr>
            <a:lvl7pPr marL="2602200" indent="0">
              <a:buNone/>
              <a:defRPr sz="1500" b="1"/>
            </a:lvl7pPr>
            <a:lvl8pPr marL="3035899" indent="0">
              <a:buNone/>
              <a:defRPr sz="1500" b="1"/>
            </a:lvl8pPr>
            <a:lvl9pPr marL="3469599"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20035" y="2116979"/>
            <a:ext cx="3758991" cy="3846104"/>
          </a:xfrm>
        </p:spPr>
        <p:txBody>
          <a:bodyPr/>
          <a:lstStyle>
            <a:lvl1pPr>
              <a:defRPr sz="2300"/>
            </a:lvl1pPr>
            <a:lvl2pPr>
              <a:defRPr sz="19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63C04C-1BB5-AC46-8AEA-9A40894E6115}" type="datetimeFigureOut">
              <a:rPr lang="en-US" smtClean="0"/>
              <a:pPr/>
              <a:t>4/23/2019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D61FEE2-F143-5C44-A993-F4FD42C23C9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63C04C-1BB5-AC46-8AEA-9A40894E6115}" type="datetimeFigureOut">
              <a:rPr lang="en-US" smtClean="0"/>
              <a:pPr/>
              <a:t>4/23/2019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D61FEE2-F143-5C44-A993-F4FD42C23C9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63C04C-1BB5-AC46-8AEA-9A40894E6115}" type="datetimeFigureOut">
              <a:rPr lang="en-US" smtClean="0"/>
              <a:pPr/>
              <a:t>4/23/2019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D61FEE2-F143-5C44-A993-F4FD42C23C9F}"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5212" y="265781"/>
            <a:ext cx="2797836" cy="1131116"/>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3324921" y="265782"/>
            <a:ext cx="4754105" cy="5697301"/>
          </a:xfrm>
        </p:spPr>
        <p:txBody>
          <a:bodyPr/>
          <a:lstStyle>
            <a:lvl1pPr>
              <a:defRPr sz="3000"/>
            </a:lvl1pPr>
            <a:lvl2pPr>
              <a:defRPr sz="27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5212" y="1396897"/>
            <a:ext cx="2797836" cy="4566186"/>
          </a:xfrm>
        </p:spPr>
        <p:txBody>
          <a:bodyPr/>
          <a:lstStyle>
            <a:lvl1pPr marL="0" indent="0">
              <a:buNone/>
              <a:defRPr sz="1300"/>
            </a:lvl1pPr>
            <a:lvl2pPr marL="433700" indent="0">
              <a:buNone/>
              <a:defRPr sz="1100"/>
            </a:lvl2pPr>
            <a:lvl3pPr marL="867400" indent="0">
              <a:buNone/>
              <a:defRPr sz="900"/>
            </a:lvl3pPr>
            <a:lvl4pPr marL="1301100" indent="0">
              <a:buNone/>
              <a:defRPr sz="900"/>
            </a:lvl4pPr>
            <a:lvl5pPr marL="1734800" indent="0">
              <a:buNone/>
              <a:defRPr sz="900"/>
            </a:lvl5pPr>
            <a:lvl6pPr marL="2168500" indent="0">
              <a:buNone/>
              <a:defRPr sz="900"/>
            </a:lvl6pPr>
            <a:lvl7pPr marL="2602200" indent="0">
              <a:buNone/>
              <a:defRPr sz="900"/>
            </a:lvl7pPr>
            <a:lvl8pPr marL="3035899" indent="0">
              <a:buNone/>
              <a:defRPr sz="900"/>
            </a:lvl8pPr>
            <a:lvl9pPr marL="346959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63C04C-1BB5-AC46-8AEA-9A40894E6115}" type="datetimeFigureOut">
              <a:rPr lang="en-US" smtClean="0"/>
              <a:pPr/>
              <a:t>4/23/2019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61FEE2-F143-5C44-A993-F4FD42C23C9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66890" y="4672807"/>
            <a:ext cx="5102543" cy="551651"/>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1666890" y="596463"/>
            <a:ext cx="5102543" cy="4005263"/>
          </a:xfrm>
        </p:spPr>
        <p:txBody>
          <a:bodyPr/>
          <a:lstStyle>
            <a:lvl1pPr marL="0" indent="0">
              <a:buNone/>
              <a:defRPr sz="3000"/>
            </a:lvl1pPr>
            <a:lvl2pPr marL="433700" indent="0">
              <a:buNone/>
              <a:defRPr sz="2700"/>
            </a:lvl2pPr>
            <a:lvl3pPr marL="867400" indent="0">
              <a:buNone/>
              <a:defRPr sz="2300"/>
            </a:lvl3pPr>
            <a:lvl4pPr marL="1301100" indent="0">
              <a:buNone/>
              <a:defRPr sz="1900"/>
            </a:lvl4pPr>
            <a:lvl5pPr marL="1734800" indent="0">
              <a:buNone/>
              <a:defRPr sz="1900"/>
            </a:lvl5pPr>
            <a:lvl6pPr marL="2168500" indent="0">
              <a:buNone/>
              <a:defRPr sz="1900"/>
            </a:lvl6pPr>
            <a:lvl7pPr marL="2602200" indent="0">
              <a:buNone/>
              <a:defRPr sz="1900"/>
            </a:lvl7pPr>
            <a:lvl8pPr marL="3035899" indent="0">
              <a:buNone/>
              <a:defRPr sz="1900"/>
            </a:lvl8pPr>
            <a:lvl9pPr marL="3469599" indent="0">
              <a:buNone/>
              <a:defRPr sz="1900"/>
            </a:lvl9pPr>
          </a:lstStyle>
          <a:p>
            <a:endParaRPr lang="en-US" dirty="0"/>
          </a:p>
        </p:txBody>
      </p:sp>
      <p:sp>
        <p:nvSpPr>
          <p:cNvPr id="4" name="Text Placeholder 3"/>
          <p:cNvSpPr>
            <a:spLocks noGrp="1"/>
          </p:cNvSpPr>
          <p:nvPr>
            <p:ph type="body" sz="half" idx="2"/>
          </p:nvPr>
        </p:nvSpPr>
        <p:spPr>
          <a:xfrm>
            <a:off x="1666890" y="5224458"/>
            <a:ext cx="5102543" cy="783436"/>
          </a:xfrm>
        </p:spPr>
        <p:txBody>
          <a:bodyPr/>
          <a:lstStyle>
            <a:lvl1pPr marL="0" indent="0">
              <a:buNone/>
              <a:defRPr sz="1300"/>
            </a:lvl1pPr>
            <a:lvl2pPr marL="433700" indent="0">
              <a:buNone/>
              <a:defRPr sz="1100"/>
            </a:lvl2pPr>
            <a:lvl3pPr marL="867400" indent="0">
              <a:buNone/>
              <a:defRPr sz="900"/>
            </a:lvl3pPr>
            <a:lvl4pPr marL="1301100" indent="0">
              <a:buNone/>
              <a:defRPr sz="900"/>
            </a:lvl4pPr>
            <a:lvl5pPr marL="1734800" indent="0">
              <a:buNone/>
              <a:defRPr sz="900"/>
            </a:lvl5pPr>
            <a:lvl6pPr marL="2168500" indent="0">
              <a:buNone/>
              <a:defRPr sz="900"/>
            </a:lvl6pPr>
            <a:lvl7pPr marL="2602200" indent="0">
              <a:buNone/>
              <a:defRPr sz="900"/>
            </a:lvl7pPr>
            <a:lvl8pPr marL="3035899" indent="0">
              <a:buNone/>
              <a:defRPr sz="900"/>
            </a:lvl8pPr>
            <a:lvl9pPr marL="346959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63C04C-1BB5-AC46-8AEA-9A40894E6115}" type="datetimeFigureOut">
              <a:rPr lang="en-US" smtClean="0"/>
              <a:pPr/>
              <a:t>4/23/2019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61FEE2-F143-5C44-A993-F4FD42C23C9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5212" y="267327"/>
            <a:ext cx="7653814" cy="1112573"/>
          </a:xfrm>
          <a:prstGeom prst="rect">
            <a:avLst/>
          </a:prstGeom>
        </p:spPr>
        <p:txBody>
          <a:bodyPr vert="horz" lIns="86740" tIns="43370" rIns="86740" bIns="43370" rtlCol="0" anchor="ctr">
            <a:normAutofit/>
          </a:bodyPr>
          <a:lstStyle/>
          <a:p>
            <a:r>
              <a:rPr lang="en-US" dirty="0"/>
              <a:t>Click to edit Master title style</a:t>
            </a:r>
          </a:p>
        </p:txBody>
      </p:sp>
      <p:sp>
        <p:nvSpPr>
          <p:cNvPr id="3" name="Text Placeholder 2"/>
          <p:cNvSpPr>
            <a:spLocks noGrp="1"/>
          </p:cNvSpPr>
          <p:nvPr>
            <p:ph type="body" idx="1"/>
          </p:nvPr>
        </p:nvSpPr>
        <p:spPr>
          <a:xfrm>
            <a:off x="425212" y="1557602"/>
            <a:ext cx="7653814" cy="4405481"/>
          </a:xfrm>
          <a:prstGeom prst="rect">
            <a:avLst/>
          </a:prstGeom>
        </p:spPr>
        <p:txBody>
          <a:bodyPr vert="horz" lIns="86740" tIns="43370" rIns="86740" bIns="4337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25212" y="6187143"/>
            <a:ext cx="1984322" cy="355405"/>
          </a:xfrm>
          <a:prstGeom prst="rect">
            <a:avLst/>
          </a:prstGeom>
        </p:spPr>
        <p:txBody>
          <a:bodyPr vert="horz" lIns="86740" tIns="43370" rIns="86740" bIns="43370" rtlCol="0" anchor="ctr"/>
          <a:lstStyle>
            <a:lvl1pPr algn="l">
              <a:defRPr sz="1100">
                <a:solidFill>
                  <a:schemeClr val="tx1">
                    <a:tint val="75000"/>
                  </a:schemeClr>
                </a:solidFill>
              </a:defRPr>
            </a:lvl1pPr>
          </a:lstStyle>
          <a:p>
            <a:fld id="{2363C04C-1BB5-AC46-8AEA-9A40894E6115}" type="datetimeFigureOut">
              <a:rPr lang="en-US" smtClean="0"/>
              <a:pPr/>
              <a:t>4/23/2019</a:t>
            </a:fld>
            <a:endParaRPr lang="en-US" dirty="0"/>
          </a:p>
        </p:txBody>
      </p:sp>
      <p:sp>
        <p:nvSpPr>
          <p:cNvPr id="5" name="Footer Placeholder 4"/>
          <p:cNvSpPr>
            <a:spLocks noGrp="1"/>
          </p:cNvSpPr>
          <p:nvPr>
            <p:ph type="ftr" sz="quarter" idx="3"/>
          </p:nvPr>
        </p:nvSpPr>
        <p:spPr>
          <a:xfrm>
            <a:off x="2905615" y="6187143"/>
            <a:ext cx="2693009" cy="355405"/>
          </a:xfrm>
          <a:prstGeom prst="rect">
            <a:avLst/>
          </a:prstGeom>
        </p:spPr>
        <p:txBody>
          <a:bodyPr vert="horz" lIns="86740" tIns="43370" rIns="86740" bIns="43370" rtlCol="0" anchor="ctr"/>
          <a:lstStyle>
            <a:lvl1pPr algn="ctr">
              <a:defRPr sz="11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094704" y="6187143"/>
            <a:ext cx="1984322" cy="355405"/>
          </a:xfrm>
          <a:prstGeom prst="rect">
            <a:avLst/>
          </a:prstGeom>
        </p:spPr>
        <p:txBody>
          <a:bodyPr vert="horz" lIns="86740" tIns="43370" rIns="86740" bIns="43370" rtlCol="0" anchor="ctr"/>
          <a:lstStyle>
            <a:lvl1pPr algn="r">
              <a:defRPr sz="1100">
                <a:solidFill>
                  <a:schemeClr val="tx1">
                    <a:tint val="75000"/>
                  </a:schemeClr>
                </a:solidFill>
              </a:defRPr>
            </a:lvl1pPr>
          </a:lstStyle>
          <a:p>
            <a:fld id="{8D61FEE2-F143-5C44-A993-F4FD42C23C9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3700" rtl="0" eaLnBrk="1" latinLnBrk="0" hangingPunct="1">
        <a:spcBef>
          <a:spcPct val="0"/>
        </a:spcBef>
        <a:buNone/>
        <a:defRPr sz="42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25275" indent="-325275" algn="l" defTabSz="433700" rtl="0" eaLnBrk="1" latinLnBrk="0" hangingPunct="1">
        <a:spcBef>
          <a:spcPct val="20000"/>
        </a:spcBef>
        <a:buFont typeface="Arial"/>
        <a:buChar char="•"/>
        <a:defRPr sz="3000" kern="1200">
          <a:solidFill>
            <a:schemeClr val="tx1"/>
          </a:solidFill>
          <a:latin typeface="Times New Roman" panose="02020603050405020304" pitchFamily="18" charset="0"/>
          <a:ea typeface="+mn-ea"/>
          <a:cs typeface="Times New Roman" panose="02020603050405020304" pitchFamily="18" charset="0"/>
        </a:defRPr>
      </a:lvl1pPr>
      <a:lvl2pPr marL="704762" indent="-271062" algn="l" defTabSz="433700" rtl="0" eaLnBrk="1" latinLnBrk="0" hangingPunct="1">
        <a:spcBef>
          <a:spcPct val="20000"/>
        </a:spcBef>
        <a:buFont typeface="Arial"/>
        <a:buChar char="–"/>
        <a:defRPr sz="2700" kern="1200">
          <a:solidFill>
            <a:schemeClr val="tx1"/>
          </a:solidFill>
          <a:latin typeface="Times New Roman" panose="02020603050405020304" pitchFamily="18" charset="0"/>
          <a:ea typeface="+mn-ea"/>
          <a:cs typeface="Times New Roman" panose="02020603050405020304" pitchFamily="18" charset="0"/>
        </a:defRPr>
      </a:lvl2pPr>
      <a:lvl3pPr marL="1084250" indent="-216850" algn="l" defTabSz="433700" rtl="0" eaLnBrk="1" latinLnBrk="0" hangingPunct="1">
        <a:spcBef>
          <a:spcPct val="20000"/>
        </a:spcBef>
        <a:buFont typeface="Arial"/>
        <a:buChar char="•"/>
        <a:defRPr sz="2300" kern="1200">
          <a:solidFill>
            <a:schemeClr val="tx1"/>
          </a:solidFill>
          <a:latin typeface="Times New Roman" panose="02020603050405020304" pitchFamily="18" charset="0"/>
          <a:ea typeface="+mn-ea"/>
          <a:cs typeface="Times New Roman" panose="02020603050405020304" pitchFamily="18" charset="0"/>
        </a:defRPr>
      </a:lvl3pPr>
      <a:lvl4pPr marL="1517950" indent="-216850" algn="l" defTabSz="433700" rtl="0" eaLnBrk="1" latinLnBrk="0" hangingPunct="1">
        <a:spcBef>
          <a:spcPct val="20000"/>
        </a:spcBef>
        <a:buFont typeface="Arial"/>
        <a:buChar char="–"/>
        <a:defRPr sz="1900" kern="1200">
          <a:solidFill>
            <a:schemeClr val="tx1"/>
          </a:solidFill>
          <a:latin typeface="Times New Roman" panose="02020603050405020304" pitchFamily="18" charset="0"/>
          <a:ea typeface="+mn-ea"/>
          <a:cs typeface="Times New Roman" panose="02020603050405020304" pitchFamily="18" charset="0"/>
        </a:defRPr>
      </a:lvl4pPr>
      <a:lvl5pPr marL="1951650" indent="-216850" algn="l" defTabSz="433700" rtl="0" eaLnBrk="1" latinLnBrk="0" hangingPunct="1">
        <a:spcBef>
          <a:spcPct val="20000"/>
        </a:spcBef>
        <a:buFont typeface="Arial"/>
        <a:buChar char="»"/>
        <a:defRPr sz="1900" kern="1200">
          <a:solidFill>
            <a:schemeClr val="tx1"/>
          </a:solidFill>
          <a:latin typeface="Times New Roman" panose="02020603050405020304" pitchFamily="18" charset="0"/>
          <a:ea typeface="+mn-ea"/>
          <a:cs typeface="Times New Roman" panose="02020603050405020304" pitchFamily="18" charset="0"/>
        </a:defRPr>
      </a:lvl5pPr>
      <a:lvl6pPr marL="2385350" indent="-216850" algn="l" defTabSz="433700" rtl="0" eaLnBrk="1" latinLnBrk="0" hangingPunct="1">
        <a:spcBef>
          <a:spcPct val="20000"/>
        </a:spcBef>
        <a:buFont typeface="Arial"/>
        <a:buChar char="•"/>
        <a:defRPr sz="1900" kern="1200">
          <a:solidFill>
            <a:schemeClr val="tx1"/>
          </a:solidFill>
          <a:latin typeface="+mn-lt"/>
          <a:ea typeface="+mn-ea"/>
          <a:cs typeface="+mn-cs"/>
        </a:defRPr>
      </a:lvl6pPr>
      <a:lvl7pPr marL="2819049" indent="-216850" algn="l" defTabSz="433700" rtl="0" eaLnBrk="1" latinLnBrk="0" hangingPunct="1">
        <a:spcBef>
          <a:spcPct val="20000"/>
        </a:spcBef>
        <a:buFont typeface="Arial"/>
        <a:buChar char="•"/>
        <a:defRPr sz="1900" kern="1200">
          <a:solidFill>
            <a:schemeClr val="tx1"/>
          </a:solidFill>
          <a:latin typeface="+mn-lt"/>
          <a:ea typeface="+mn-ea"/>
          <a:cs typeface="+mn-cs"/>
        </a:defRPr>
      </a:lvl7pPr>
      <a:lvl8pPr marL="3252749" indent="-216850" algn="l" defTabSz="433700" rtl="0" eaLnBrk="1" latinLnBrk="0" hangingPunct="1">
        <a:spcBef>
          <a:spcPct val="20000"/>
        </a:spcBef>
        <a:buFont typeface="Arial"/>
        <a:buChar char="•"/>
        <a:defRPr sz="1900" kern="1200">
          <a:solidFill>
            <a:schemeClr val="tx1"/>
          </a:solidFill>
          <a:latin typeface="+mn-lt"/>
          <a:ea typeface="+mn-ea"/>
          <a:cs typeface="+mn-cs"/>
        </a:defRPr>
      </a:lvl8pPr>
      <a:lvl9pPr marL="3686449" indent="-216850" algn="l" defTabSz="433700" rtl="0" eaLnBrk="1" latinLnBrk="0" hangingPunct="1">
        <a:spcBef>
          <a:spcPct val="20000"/>
        </a:spcBef>
        <a:buFont typeface="Arial"/>
        <a:buChar char="•"/>
        <a:defRPr sz="1900" kern="1200">
          <a:solidFill>
            <a:schemeClr val="tx1"/>
          </a:solidFill>
          <a:latin typeface="+mn-lt"/>
          <a:ea typeface="+mn-ea"/>
          <a:cs typeface="+mn-cs"/>
        </a:defRPr>
      </a:lvl9pPr>
    </p:bodyStyle>
    <p:otherStyle>
      <a:defPPr>
        <a:defRPr lang="en-US"/>
      </a:defPPr>
      <a:lvl1pPr marL="0" algn="l" defTabSz="433700" rtl="0" eaLnBrk="1" latinLnBrk="0" hangingPunct="1">
        <a:defRPr sz="1700" kern="1200">
          <a:solidFill>
            <a:schemeClr val="tx1"/>
          </a:solidFill>
          <a:latin typeface="+mn-lt"/>
          <a:ea typeface="+mn-ea"/>
          <a:cs typeface="+mn-cs"/>
        </a:defRPr>
      </a:lvl1pPr>
      <a:lvl2pPr marL="433700" algn="l" defTabSz="433700" rtl="0" eaLnBrk="1" latinLnBrk="0" hangingPunct="1">
        <a:defRPr sz="1700" kern="1200">
          <a:solidFill>
            <a:schemeClr val="tx1"/>
          </a:solidFill>
          <a:latin typeface="+mn-lt"/>
          <a:ea typeface="+mn-ea"/>
          <a:cs typeface="+mn-cs"/>
        </a:defRPr>
      </a:lvl2pPr>
      <a:lvl3pPr marL="867400" algn="l" defTabSz="433700" rtl="0" eaLnBrk="1" latinLnBrk="0" hangingPunct="1">
        <a:defRPr sz="1700" kern="1200">
          <a:solidFill>
            <a:schemeClr val="tx1"/>
          </a:solidFill>
          <a:latin typeface="+mn-lt"/>
          <a:ea typeface="+mn-ea"/>
          <a:cs typeface="+mn-cs"/>
        </a:defRPr>
      </a:lvl3pPr>
      <a:lvl4pPr marL="1301100" algn="l" defTabSz="433700" rtl="0" eaLnBrk="1" latinLnBrk="0" hangingPunct="1">
        <a:defRPr sz="1700" kern="1200">
          <a:solidFill>
            <a:schemeClr val="tx1"/>
          </a:solidFill>
          <a:latin typeface="+mn-lt"/>
          <a:ea typeface="+mn-ea"/>
          <a:cs typeface="+mn-cs"/>
        </a:defRPr>
      </a:lvl4pPr>
      <a:lvl5pPr marL="1734800" algn="l" defTabSz="433700" rtl="0" eaLnBrk="1" latinLnBrk="0" hangingPunct="1">
        <a:defRPr sz="1700" kern="1200">
          <a:solidFill>
            <a:schemeClr val="tx1"/>
          </a:solidFill>
          <a:latin typeface="+mn-lt"/>
          <a:ea typeface="+mn-ea"/>
          <a:cs typeface="+mn-cs"/>
        </a:defRPr>
      </a:lvl5pPr>
      <a:lvl6pPr marL="2168500" algn="l" defTabSz="433700" rtl="0" eaLnBrk="1" latinLnBrk="0" hangingPunct="1">
        <a:defRPr sz="1700" kern="1200">
          <a:solidFill>
            <a:schemeClr val="tx1"/>
          </a:solidFill>
          <a:latin typeface="+mn-lt"/>
          <a:ea typeface="+mn-ea"/>
          <a:cs typeface="+mn-cs"/>
        </a:defRPr>
      </a:lvl6pPr>
      <a:lvl7pPr marL="2602200" algn="l" defTabSz="433700" rtl="0" eaLnBrk="1" latinLnBrk="0" hangingPunct="1">
        <a:defRPr sz="1700" kern="1200">
          <a:solidFill>
            <a:schemeClr val="tx1"/>
          </a:solidFill>
          <a:latin typeface="+mn-lt"/>
          <a:ea typeface="+mn-ea"/>
          <a:cs typeface="+mn-cs"/>
        </a:defRPr>
      </a:lvl7pPr>
      <a:lvl8pPr marL="3035899" algn="l" defTabSz="433700" rtl="0" eaLnBrk="1" latinLnBrk="0" hangingPunct="1">
        <a:defRPr sz="1700" kern="1200">
          <a:solidFill>
            <a:schemeClr val="tx1"/>
          </a:solidFill>
          <a:latin typeface="+mn-lt"/>
          <a:ea typeface="+mn-ea"/>
          <a:cs typeface="+mn-cs"/>
        </a:defRPr>
      </a:lvl8pPr>
      <a:lvl9pPr marL="3469599" algn="l" defTabSz="433700"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7"/>
          <p:cNvSpPr>
            <a:spLocks noChangeArrowheads="1"/>
          </p:cNvSpPr>
          <p:nvPr userDrawn="1"/>
        </p:nvSpPr>
        <p:spPr bwMode="auto">
          <a:xfrm>
            <a:off x="0" y="0"/>
            <a:ext cx="8504238" cy="1186745"/>
          </a:xfrm>
          <a:prstGeom prst="rect">
            <a:avLst/>
          </a:prstGeom>
          <a:solidFill>
            <a:schemeClr val="accent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850392" eaLnBrk="1" fontAlgn="base" hangingPunct="1">
              <a:spcBef>
                <a:spcPct val="0"/>
              </a:spcBef>
              <a:spcAft>
                <a:spcPct val="0"/>
              </a:spcAft>
              <a:defRPr/>
            </a:pPr>
            <a:endParaRPr lang="en-US" altLang="en-US" sz="1256" dirty="0">
              <a:solidFill>
                <a:srgbClr val="FFFFFF"/>
              </a:solidFill>
            </a:endParaRPr>
          </a:p>
        </p:txBody>
      </p:sp>
      <p:pic>
        <p:nvPicPr>
          <p:cNvPr id="5123" name="CCSSO_Color Bars_DESR2.png" descr="/Volumes/Clients/CCSSO/CCS007_Org Logo/Final/CCS007_OrgLogo_FINAL_121609/PNG/CCSSO_Color Bars_DESR2.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477" y="6315397"/>
            <a:ext cx="850425" cy="3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14"/>
          <p:cNvSpPr>
            <a:spLocks noChangeArrowheads="1"/>
          </p:cNvSpPr>
          <p:nvPr userDrawn="1"/>
        </p:nvSpPr>
        <p:spPr bwMode="auto">
          <a:xfrm>
            <a:off x="921292" y="6315397"/>
            <a:ext cx="7582946" cy="370858"/>
          </a:xfrm>
          <a:prstGeom prst="rect">
            <a:avLst/>
          </a:prstGeom>
          <a:solidFill>
            <a:schemeClr val="accent2"/>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850392" eaLnBrk="1" fontAlgn="base" hangingPunct="1">
              <a:spcBef>
                <a:spcPct val="0"/>
              </a:spcBef>
              <a:spcAft>
                <a:spcPct val="0"/>
              </a:spcAft>
              <a:defRPr/>
            </a:pPr>
            <a:endParaRPr lang="en-US" altLang="en-US" sz="1256" dirty="0">
              <a:solidFill>
                <a:srgbClr val="FFFFFF"/>
              </a:solidFill>
            </a:endParaRPr>
          </a:p>
        </p:txBody>
      </p:sp>
      <p:sp>
        <p:nvSpPr>
          <p:cNvPr id="5125" name="Rectangle 5"/>
          <p:cNvSpPr>
            <a:spLocks noGrp="1" noChangeArrowheads="1"/>
          </p:cNvSpPr>
          <p:nvPr>
            <p:ph type="body" idx="1"/>
          </p:nvPr>
        </p:nvSpPr>
        <p:spPr bwMode="auto">
          <a:xfrm>
            <a:off x="419306" y="1546786"/>
            <a:ext cx="7653814" cy="440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6438" name="Rectangle 6"/>
          <p:cNvSpPr>
            <a:spLocks noGrp="1" noChangeArrowheads="1"/>
          </p:cNvSpPr>
          <p:nvPr>
            <p:ph type="dt" sz="half" idx="2"/>
          </p:nvPr>
        </p:nvSpPr>
        <p:spPr bwMode="auto">
          <a:xfrm>
            <a:off x="425212" y="6078975"/>
            <a:ext cx="1984322" cy="4635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977">
                <a:latin typeface="Arial" charset="0"/>
                <a:ea typeface="ＭＳ Ｐゴシック" pitchFamily="18" charset="-128"/>
              </a:defRPr>
            </a:lvl1pPr>
          </a:lstStyle>
          <a:p>
            <a:pPr defTabSz="850392" fontAlgn="base">
              <a:spcBef>
                <a:spcPct val="0"/>
              </a:spcBef>
              <a:spcAft>
                <a:spcPct val="0"/>
              </a:spcAft>
              <a:defRPr/>
            </a:pPr>
            <a:fld id="{56E2F853-D1DF-408B-BEB5-E99229BC0212}" type="datetime1">
              <a:rPr lang="en-US" smtClean="0">
                <a:solidFill>
                  <a:srgbClr val="000000"/>
                </a:solidFill>
              </a:rPr>
              <a:pPr defTabSz="850392" fontAlgn="base">
                <a:spcBef>
                  <a:spcPct val="0"/>
                </a:spcBef>
                <a:spcAft>
                  <a:spcPct val="0"/>
                </a:spcAft>
                <a:defRPr/>
              </a:pPr>
              <a:t>4/23/2019</a:t>
            </a:fld>
            <a:endParaRPr lang="en-US" dirty="0">
              <a:solidFill>
                <a:srgbClr val="000000"/>
              </a:solidFill>
            </a:endParaRPr>
          </a:p>
        </p:txBody>
      </p:sp>
      <p:sp>
        <p:nvSpPr>
          <p:cNvPr id="146439" name="Rectangle 7"/>
          <p:cNvSpPr>
            <a:spLocks noGrp="1" noChangeArrowheads="1"/>
          </p:cNvSpPr>
          <p:nvPr>
            <p:ph type="ftr" sz="quarter" idx="3"/>
          </p:nvPr>
        </p:nvSpPr>
        <p:spPr bwMode="auto">
          <a:xfrm>
            <a:off x="2905615" y="6078975"/>
            <a:ext cx="2693009" cy="4635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977">
                <a:latin typeface="Arial" charset="0"/>
                <a:ea typeface="+mn-ea"/>
              </a:defRPr>
            </a:lvl1pPr>
          </a:lstStyle>
          <a:p>
            <a:pPr defTabSz="850392" fontAlgn="base">
              <a:spcBef>
                <a:spcPct val="0"/>
              </a:spcBef>
              <a:spcAft>
                <a:spcPct val="0"/>
              </a:spcAft>
              <a:defRPr/>
            </a:pPr>
            <a:endParaRPr lang="en-US" dirty="0">
              <a:solidFill>
                <a:srgbClr val="000000"/>
              </a:solidFill>
            </a:endParaRPr>
          </a:p>
        </p:txBody>
      </p:sp>
      <p:sp>
        <p:nvSpPr>
          <p:cNvPr id="146440" name="Rectangle 8"/>
          <p:cNvSpPr>
            <a:spLocks noGrp="1" noChangeArrowheads="1"/>
          </p:cNvSpPr>
          <p:nvPr>
            <p:ph type="sldNum" sz="quarter" idx="4"/>
          </p:nvPr>
        </p:nvSpPr>
        <p:spPr bwMode="auto">
          <a:xfrm>
            <a:off x="6094704" y="6078975"/>
            <a:ext cx="1984322" cy="4635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77"/>
            </a:lvl1pPr>
          </a:lstStyle>
          <a:p>
            <a:pPr defTabSz="850392" fontAlgn="base">
              <a:spcBef>
                <a:spcPct val="0"/>
              </a:spcBef>
              <a:spcAft>
                <a:spcPct val="0"/>
              </a:spcAft>
            </a:pPr>
            <a:fld id="{3AF9DECC-2DB4-4E25-90E9-504335D55753}" type="slidenum">
              <a:rPr lang="en-US" altLang="en-US" smtClean="0">
                <a:solidFill>
                  <a:srgbClr val="000000"/>
                </a:solidFill>
                <a:ea typeface="ＭＳ Ｐゴシック" panose="020B0600070205080204" pitchFamily="34" charset="-128"/>
              </a:rPr>
              <a:pPr defTabSz="850392" fontAlgn="base">
                <a:spcBef>
                  <a:spcPct val="0"/>
                </a:spcBef>
                <a:spcAft>
                  <a:spcPct val="0"/>
                </a:spcAft>
              </a:pPr>
              <a:t>‹#›</a:t>
            </a:fld>
            <a:endParaRPr lang="en-US" altLang="en-US" dirty="0">
              <a:solidFill>
                <a:srgbClr val="000000"/>
              </a:solidFill>
              <a:ea typeface="ＭＳ Ｐゴシック" panose="020B0600070205080204" pitchFamily="34" charset="-128"/>
            </a:endParaRPr>
          </a:p>
        </p:txBody>
      </p:sp>
      <p:sp>
        <p:nvSpPr>
          <p:cNvPr id="5129" name="Rectangle 9"/>
          <p:cNvSpPr>
            <a:spLocks noGrp="1" noChangeArrowheads="1"/>
          </p:cNvSpPr>
          <p:nvPr>
            <p:ph type="title"/>
          </p:nvPr>
        </p:nvSpPr>
        <p:spPr bwMode="auto">
          <a:xfrm>
            <a:off x="419306" y="75717"/>
            <a:ext cx="7653814" cy="111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4775774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1953">
          <a:solidFill>
            <a:srgbClr val="FFFFFF"/>
          </a:solidFill>
          <a:latin typeface="+mj-lt"/>
          <a:ea typeface="ＭＳ Ｐゴシック" pitchFamily="18" charset="-128"/>
          <a:cs typeface="+mj-cs"/>
        </a:defRPr>
      </a:lvl1pPr>
      <a:lvl2pPr algn="l" rtl="0" eaLnBrk="0" fontAlgn="base" hangingPunct="0">
        <a:spcBef>
          <a:spcPct val="0"/>
        </a:spcBef>
        <a:spcAft>
          <a:spcPct val="0"/>
        </a:spcAft>
        <a:defRPr sz="1953">
          <a:solidFill>
            <a:srgbClr val="FFFFFF"/>
          </a:solidFill>
          <a:latin typeface="Arial Black" pitchFamily="34" charset="0"/>
          <a:ea typeface="ＭＳ Ｐゴシック" pitchFamily="18" charset="-128"/>
          <a:cs typeface="Arial" charset="0"/>
        </a:defRPr>
      </a:lvl2pPr>
      <a:lvl3pPr algn="l" rtl="0" eaLnBrk="0" fontAlgn="base" hangingPunct="0">
        <a:spcBef>
          <a:spcPct val="0"/>
        </a:spcBef>
        <a:spcAft>
          <a:spcPct val="0"/>
        </a:spcAft>
        <a:defRPr sz="1953">
          <a:solidFill>
            <a:srgbClr val="FFFFFF"/>
          </a:solidFill>
          <a:latin typeface="Arial Black" pitchFamily="34" charset="0"/>
          <a:ea typeface="ＭＳ Ｐゴシック" pitchFamily="18" charset="-128"/>
          <a:cs typeface="Arial" charset="0"/>
        </a:defRPr>
      </a:lvl3pPr>
      <a:lvl4pPr algn="l" rtl="0" eaLnBrk="0" fontAlgn="base" hangingPunct="0">
        <a:spcBef>
          <a:spcPct val="0"/>
        </a:spcBef>
        <a:spcAft>
          <a:spcPct val="0"/>
        </a:spcAft>
        <a:defRPr sz="1953">
          <a:solidFill>
            <a:srgbClr val="FFFFFF"/>
          </a:solidFill>
          <a:latin typeface="Arial Black" pitchFamily="34" charset="0"/>
          <a:ea typeface="ＭＳ Ｐゴシック" pitchFamily="18" charset="-128"/>
          <a:cs typeface="Arial" charset="0"/>
        </a:defRPr>
      </a:lvl4pPr>
      <a:lvl5pPr algn="l" rtl="0" eaLnBrk="0" fontAlgn="base" hangingPunct="0">
        <a:spcBef>
          <a:spcPct val="0"/>
        </a:spcBef>
        <a:spcAft>
          <a:spcPct val="0"/>
        </a:spcAft>
        <a:defRPr sz="1953">
          <a:solidFill>
            <a:srgbClr val="FFFFFF"/>
          </a:solidFill>
          <a:latin typeface="Arial Black" pitchFamily="34" charset="0"/>
          <a:ea typeface="ＭＳ Ｐゴシック" pitchFamily="18" charset="-128"/>
          <a:cs typeface="Arial" charset="0"/>
        </a:defRPr>
      </a:lvl5pPr>
      <a:lvl6pPr marL="318890" algn="l" rtl="0" fontAlgn="base">
        <a:spcBef>
          <a:spcPct val="0"/>
        </a:spcBef>
        <a:spcAft>
          <a:spcPct val="0"/>
        </a:spcAft>
        <a:defRPr sz="1953">
          <a:solidFill>
            <a:srgbClr val="FFFFFF"/>
          </a:solidFill>
          <a:latin typeface="Arial Black" pitchFamily="34" charset="0"/>
          <a:cs typeface="Arial" charset="0"/>
        </a:defRPr>
      </a:lvl6pPr>
      <a:lvl7pPr marL="637778" algn="l" rtl="0" fontAlgn="base">
        <a:spcBef>
          <a:spcPct val="0"/>
        </a:spcBef>
        <a:spcAft>
          <a:spcPct val="0"/>
        </a:spcAft>
        <a:defRPr sz="1953">
          <a:solidFill>
            <a:srgbClr val="FFFFFF"/>
          </a:solidFill>
          <a:latin typeface="Arial Black" pitchFamily="34" charset="0"/>
          <a:cs typeface="Arial" charset="0"/>
        </a:defRPr>
      </a:lvl7pPr>
      <a:lvl8pPr marL="956668" algn="l" rtl="0" fontAlgn="base">
        <a:spcBef>
          <a:spcPct val="0"/>
        </a:spcBef>
        <a:spcAft>
          <a:spcPct val="0"/>
        </a:spcAft>
        <a:defRPr sz="1953">
          <a:solidFill>
            <a:srgbClr val="FFFFFF"/>
          </a:solidFill>
          <a:latin typeface="Arial Black" pitchFamily="34" charset="0"/>
          <a:cs typeface="Arial" charset="0"/>
        </a:defRPr>
      </a:lvl8pPr>
      <a:lvl9pPr marL="1275556" algn="l" rtl="0" fontAlgn="base">
        <a:spcBef>
          <a:spcPct val="0"/>
        </a:spcBef>
        <a:spcAft>
          <a:spcPct val="0"/>
        </a:spcAft>
        <a:defRPr sz="1953">
          <a:solidFill>
            <a:srgbClr val="FFFFFF"/>
          </a:solidFill>
          <a:latin typeface="Arial Black" pitchFamily="34" charset="0"/>
          <a:cs typeface="Arial" charset="0"/>
        </a:defRPr>
      </a:lvl9pPr>
    </p:titleStyle>
    <p:bodyStyle>
      <a:lvl1pPr marL="239166" indent="-239166" algn="l" rtl="0" eaLnBrk="0" fontAlgn="base" hangingPunct="0">
        <a:spcBef>
          <a:spcPct val="20000"/>
        </a:spcBef>
        <a:spcAft>
          <a:spcPct val="0"/>
        </a:spcAft>
        <a:buClr>
          <a:schemeClr val="accent2"/>
        </a:buClr>
        <a:buFont typeface="Wingdings" panose="05000000000000000000" pitchFamily="2" charset="2"/>
        <a:buChar char="z"/>
        <a:defRPr sz="1674">
          <a:solidFill>
            <a:schemeClr val="tx1"/>
          </a:solidFill>
          <a:latin typeface="+mn-lt"/>
          <a:ea typeface="ＭＳ Ｐゴシック" pitchFamily="18" charset="-128"/>
          <a:cs typeface="+mn-cs"/>
        </a:defRPr>
      </a:lvl1pPr>
      <a:lvl2pPr marL="518195" indent="-199306" algn="l" rtl="0" eaLnBrk="0" fontAlgn="base" hangingPunct="0">
        <a:spcBef>
          <a:spcPct val="20000"/>
        </a:spcBef>
        <a:spcAft>
          <a:spcPct val="0"/>
        </a:spcAft>
        <a:buClr>
          <a:schemeClr val="accent2"/>
        </a:buClr>
        <a:buFont typeface="Wingdings" panose="05000000000000000000" pitchFamily="2" charset="2"/>
        <a:buChar char="§"/>
        <a:defRPr sz="1395">
          <a:solidFill>
            <a:schemeClr val="tx1"/>
          </a:solidFill>
          <a:latin typeface="+mn-lt"/>
          <a:ea typeface="ＭＳ Ｐゴシック" pitchFamily="18" charset="-128"/>
          <a:cs typeface="+mn-cs"/>
        </a:defRPr>
      </a:lvl2pPr>
      <a:lvl3pPr marL="797222" indent="-159445"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116112" indent="-159445" algn="l" rtl="0" eaLnBrk="0" fontAlgn="base" hangingPunct="0">
        <a:spcBef>
          <a:spcPct val="20000"/>
        </a:spcBef>
        <a:spcAft>
          <a:spcPct val="0"/>
        </a:spcAft>
        <a:buClr>
          <a:schemeClr val="accent2"/>
        </a:buClr>
        <a:buChar char="–"/>
        <a:defRPr sz="1116">
          <a:solidFill>
            <a:schemeClr val="tx1"/>
          </a:solidFill>
          <a:latin typeface="+mn-lt"/>
          <a:ea typeface="ＭＳ Ｐゴシック" pitchFamily="18" charset="-128"/>
          <a:cs typeface="+mn-cs"/>
        </a:defRPr>
      </a:lvl4pPr>
      <a:lvl5pPr marL="1435001" indent="-159445" algn="l" rtl="0" eaLnBrk="0" fontAlgn="base" hangingPunct="0">
        <a:spcBef>
          <a:spcPct val="20000"/>
        </a:spcBef>
        <a:spcAft>
          <a:spcPct val="0"/>
        </a:spcAft>
        <a:buClr>
          <a:schemeClr val="accent2"/>
        </a:buClr>
        <a:buChar char="»"/>
        <a:defRPr sz="1116">
          <a:solidFill>
            <a:schemeClr val="tx1"/>
          </a:solidFill>
          <a:latin typeface="+mn-lt"/>
          <a:ea typeface="ＭＳ Ｐゴシック" pitchFamily="18" charset="-128"/>
          <a:cs typeface="+mn-cs"/>
        </a:defRPr>
      </a:lvl5pPr>
      <a:lvl6pPr marL="1753890" indent="-159445" algn="l" rtl="0" fontAlgn="base">
        <a:spcBef>
          <a:spcPct val="20000"/>
        </a:spcBef>
        <a:spcAft>
          <a:spcPct val="0"/>
        </a:spcAft>
        <a:buClr>
          <a:schemeClr val="accent2"/>
        </a:buClr>
        <a:buChar char="»"/>
        <a:defRPr sz="1116">
          <a:solidFill>
            <a:schemeClr val="tx1"/>
          </a:solidFill>
          <a:latin typeface="+mn-lt"/>
          <a:cs typeface="+mn-cs"/>
        </a:defRPr>
      </a:lvl6pPr>
      <a:lvl7pPr marL="2072779" indent="-159445" algn="l" rtl="0" fontAlgn="base">
        <a:spcBef>
          <a:spcPct val="20000"/>
        </a:spcBef>
        <a:spcAft>
          <a:spcPct val="0"/>
        </a:spcAft>
        <a:buClr>
          <a:schemeClr val="accent2"/>
        </a:buClr>
        <a:buChar char="»"/>
        <a:defRPr sz="1116">
          <a:solidFill>
            <a:schemeClr val="tx1"/>
          </a:solidFill>
          <a:latin typeface="+mn-lt"/>
          <a:cs typeface="+mn-cs"/>
        </a:defRPr>
      </a:lvl7pPr>
      <a:lvl8pPr marL="2391668" indent="-159445" algn="l" rtl="0" fontAlgn="base">
        <a:spcBef>
          <a:spcPct val="20000"/>
        </a:spcBef>
        <a:spcAft>
          <a:spcPct val="0"/>
        </a:spcAft>
        <a:buClr>
          <a:schemeClr val="accent2"/>
        </a:buClr>
        <a:buChar char="»"/>
        <a:defRPr sz="1116">
          <a:solidFill>
            <a:schemeClr val="tx1"/>
          </a:solidFill>
          <a:latin typeface="+mn-lt"/>
          <a:cs typeface="+mn-cs"/>
        </a:defRPr>
      </a:lvl8pPr>
      <a:lvl9pPr marL="2710557" indent="-159445" algn="l" rtl="0" fontAlgn="base">
        <a:spcBef>
          <a:spcPct val="20000"/>
        </a:spcBef>
        <a:spcAft>
          <a:spcPct val="0"/>
        </a:spcAft>
        <a:buClr>
          <a:schemeClr val="accent2"/>
        </a:buClr>
        <a:buChar char="»"/>
        <a:defRPr sz="1116">
          <a:solidFill>
            <a:schemeClr val="tx1"/>
          </a:solidFill>
          <a:latin typeface="+mn-lt"/>
          <a:cs typeface="+mn-cs"/>
        </a:defRPr>
      </a:lvl9pPr>
    </p:bodyStyle>
    <p:otherStyle>
      <a:defPPr>
        <a:defRPr lang="en-US"/>
      </a:defPPr>
      <a:lvl1pPr marL="0" algn="l" defTabSz="637778" rtl="0" eaLnBrk="1" latinLnBrk="0" hangingPunct="1">
        <a:defRPr sz="1256" kern="1200">
          <a:solidFill>
            <a:schemeClr val="tx1"/>
          </a:solidFill>
          <a:latin typeface="+mn-lt"/>
          <a:ea typeface="+mn-ea"/>
          <a:cs typeface="+mn-cs"/>
        </a:defRPr>
      </a:lvl1pPr>
      <a:lvl2pPr marL="318890" algn="l" defTabSz="637778" rtl="0" eaLnBrk="1" latinLnBrk="0" hangingPunct="1">
        <a:defRPr sz="1256" kern="1200">
          <a:solidFill>
            <a:schemeClr val="tx1"/>
          </a:solidFill>
          <a:latin typeface="+mn-lt"/>
          <a:ea typeface="+mn-ea"/>
          <a:cs typeface="+mn-cs"/>
        </a:defRPr>
      </a:lvl2pPr>
      <a:lvl3pPr marL="637778" algn="l" defTabSz="637778" rtl="0" eaLnBrk="1" latinLnBrk="0" hangingPunct="1">
        <a:defRPr sz="1256" kern="1200">
          <a:solidFill>
            <a:schemeClr val="tx1"/>
          </a:solidFill>
          <a:latin typeface="+mn-lt"/>
          <a:ea typeface="+mn-ea"/>
          <a:cs typeface="+mn-cs"/>
        </a:defRPr>
      </a:lvl3pPr>
      <a:lvl4pPr marL="956668" algn="l" defTabSz="637778" rtl="0" eaLnBrk="1" latinLnBrk="0" hangingPunct="1">
        <a:defRPr sz="1256" kern="1200">
          <a:solidFill>
            <a:schemeClr val="tx1"/>
          </a:solidFill>
          <a:latin typeface="+mn-lt"/>
          <a:ea typeface="+mn-ea"/>
          <a:cs typeface="+mn-cs"/>
        </a:defRPr>
      </a:lvl4pPr>
      <a:lvl5pPr marL="1275556" algn="l" defTabSz="637778" rtl="0" eaLnBrk="1" latinLnBrk="0" hangingPunct="1">
        <a:defRPr sz="1256" kern="1200">
          <a:solidFill>
            <a:schemeClr val="tx1"/>
          </a:solidFill>
          <a:latin typeface="+mn-lt"/>
          <a:ea typeface="+mn-ea"/>
          <a:cs typeface="+mn-cs"/>
        </a:defRPr>
      </a:lvl5pPr>
      <a:lvl6pPr marL="1594445" algn="l" defTabSz="637778" rtl="0" eaLnBrk="1" latinLnBrk="0" hangingPunct="1">
        <a:defRPr sz="1256" kern="1200">
          <a:solidFill>
            <a:schemeClr val="tx1"/>
          </a:solidFill>
          <a:latin typeface="+mn-lt"/>
          <a:ea typeface="+mn-ea"/>
          <a:cs typeface="+mn-cs"/>
        </a:defRPr>
      </a:lvl6pPr>
      <a:lvl7pPr marL="1913334" algn="l" defTabSz="637778" rtl="0" eaLnBrk="1" latinLnBrk="0" hangingPunct="1">
        <a:defRPr sz="1256" kern="1200">
          <a:solidFill>
            <a:schemeClr val="tx1"/>
          </a:solidFill>
          <a:latin typeface="+mn-lt"/>
          <a:ea typeface="+mn-ea"/>
          <a:cs typeface="+mn-cs"/>
        </a:defRPr>
      </a:lvl7pPr>
      <a:lvl8pPr marL="2232223" algn="l" defTabSz="637778" rtl="0" eaLnBrk="1" latinLnBrk="0" hangingPunct="1">
        <a:defRPr sz="1256" kern="1200">
          <a:solidFill>
            <a:schemeClr val="tx1"/>
          </a:solidFill>
          <a:latin typeface="+mn-lt"/>
          <a:ea typeface="+mn-ea"/>
          <a:cs typeface="+mn-cs"/>
        </a:defRPr>
      </a:lvl8pPr>
      <a:lvl9pPr marL="2551113" algn="l" defTabSz="637778" rtl="0" eaLnBrk="1" latinLnBrk="0" hangingPunct="1">
        <a:defRPr sz="125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543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89892" y="380072"/>
            <a:ext cx="7924454" cy="103957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Shape 7"/>
          <p:cNvSpPr txBox="1">
            <a:spLocks noGrp="1"/>
          </p:cNvSpPr>
          <p:nvPr>
            <p:ph type="body" idx="1"/>
          </p:nvPr>
        </p:nvSpPr>
        <p:spPr>
          <a:xfrm>
            <a:off x="289892" y="1594623"/>
            <a:ext cx="7924454" cy="4335044"/>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Shape 8"/>
          <p:cNvSpPr txBox="1">
            <a:spLocks noGrp="1"/>
          </p:cNvSpPr>
          <p:nvPr>
            <p:ph type="sldNum" idx="12"/>
          </p:nvPr>
        </p:nvSpPr>
        <p:spPr>
          <a:xfrm>
            <a:off x="7879681" y="6052108"/>
            <a:ext cx="510310" cy="510830"/>
          </a:xfrm>
          <a:prstGeom prst="rect">
            <a:avLst/>
          </a:prstGeom>
          <a:noFill/>
          <a:ln>
            <a:noFill/>
          </a:ln>
        </p:spPr>
        <p:txBody>
          <a:bodyPr spcFirstLastPara="1" wrap="square" lIns="91425" tIns="91425" rIns="91425" bIns="91425" anchor="ctr" anchorCtr="0">
            <a:noAutofit/>
          </a:bodyPr>
          <a:lstStyle>
            <a:lvl1pPr lvl="0" algn="r">
              <a:buNone/>
              <a:defRPr sz="930">
                <a:solidFill>
                  <a:schemeClr val="accent1"/>
                </a:solidFill>
                <a:latin typeface="Source Code Pro"/>
                <a:ea typeface="Source Code Pro"/>
                <a:cs typeface="Source Code Pro"/>
                <a:sym typeface="Source Code Pro"/>
              </a:defRPr>
            </a:lvl1pPr>
            <a:lvl2pPr lvl="1" algn="r">
              <a:buNone/>
              <a:defRPr sz="930">
                <a:solidFill>
                  <a:schemeClr val="accent1"/>
                </a:solidFill>
                <a:latin typeface="Source Code Pro"/>
                <a:ea typeface="Source Code Pro"/>
                <a:cs typeface="Source Code Pro"/>
                <a:sym typeface="Source Code Pro"/>
              </a:defRPr>
            </a:lvl2pPr>
            <a:lvl3pPr lvl="2" algn="r">
              <a:buNone/>
              <a:defRPr sz="930">
                <a:solidFill>
                  <a:schemeClr val="accent1"/>
                </a:solidFill>
                <a:latin typeface="Source Code Pro"/>
                <a:ea typeface="Source Code Pro"/>
                <a:cs typeface="Source Code Pro"/>
                <a:sym typeface="Source Code Pro"/>
              </a:defRPr>
            </a:lvl3pPr>
            <a:lvl4pPr lvl="3" algn="r">
              <a:buNone/>
              <a:defRPr sz="930">
                <a:solidFill>
                  <a:schemeClr val="accent1"/>
                </a:solidFill>
                <a:latin typeface="Source Code Pro"/>
                <a:ea typeface="Source Code Pro"/>
                <a:cs typeface="Source Code Pro"/>
                <a:sym typeface="Source Code Pro"/>
              </a:defRPr>
            </a:lvl4pPr>
            <a:lvl5pPr lvl="4" algn="r">
              <a:buNone/>
              <a:defRPr sz="930">
                <a:solidFill>
                  <a:schemeClr val="accent1"/>
                </a:solidFill>
                <a:latin typeface="Source Code Pro"/>
                <a:ea typeface="Source Code Pro"/>
                <a:cs typeface="Source Code Pro"/>
                <a:sym typeface="Source Code Pro"/>
              </a:defRPr>
            </a:lvl5pPr>
            <a:lvl6pPr lvl="5" algn="r">
              <a:buNone/>
              <a:defRPr sz="930">
                <a:solidFill>
                  <a:schemeClr val="accent1"/>
                </a:solidFill>
                <a:latin typeface="Source Code Pro"/>
                <a:ea typeface="Source Code Pro"/>
                <a:cs typeface="Source Code Pro"/>
                <a:sym typeface="Source Code Pro"/>
              </a:defRPr>
            </a:lvl6pPr>
            <a:lvl7pPr lvl="6" algn="r">
              <a:buNone/>
              <a:defRPr sz="930">
                <a:solidFill>
                  <a:schemeClr val="accent1"/>
                </a:solidFill>
                <a:latin typeface="Source Code Pro"/>
                <a:ea typeface="Source Code Pro"/>
                <a:cs typeface="Source Code Pro"/>
                <a:sym typeface="Source Code Pro"/>
              </a:defRPr>
            </a:lvl7pPr>
            <a:lvl8pPr lvl="7" algn="r">
              <a:buNone/>
              <a:defRPr sz="930">
                <a:solidFill>
                  <a:schemeClr val="accent1"/>
                </a:solidFill>
                <a:latin typeface="Source Code Pro"/>
                <a:ea typeface="Source Code Pro"/>
                <a:cs typeface="Source Code Pro"/>
                <a:sym typeface="Source Code Pro"/>
              </a:defRPr>
            </a:lvl8pPr>
            <a:lvl9pPr lvl="8" algn="r">
              <a:buNone/>
              <a:defRPr sz="930">
                <a:solidFill>
                  <a:schemeClr val="accent1"/>
                </a:solidFill>
                <a:latin typeface="Source Code Pro"/>
                <a:ea typeface="Source Code Pro"/>
                <a:cs typeface="Source Code Pro"/>
                <a:sym typeface="Source Code Pro"/>
              </a:defRPr>
            </a:lvl9pPr>
          </a:lstStyle>
          <a:p>
            <a:pPr defTabSz="850392">
              <a:buClr>
                <a:srgbClr val="000000"/>
              </a:buClr>
            </a:pPr>
            <a:fld id="{00000000-1234-1234-1234-123412341234}" type="slidenum">
              <a:rPr lang="en" kern="0" smtClean="0">
                <a:solidFill>
                  <a:srgbClr val="4A66AC"/>
                </a:solidFill>
              </a:rPr>
              <a:pPr defTabSz="850392">
                <a:buClr>
                  <a:srgbClr val="000000"/>
                </a:buClr>
              </a:pPr>
              <a:t>‹#›</a:t>
            </a:fld>
            <a:endParaRPr lang="en" kern="0" dirty="0">
              <a:solidFill>
                <a:srgbClr val="4A66AC"/>
              </a:solidFill>
            </a:endParaRPr>
          </a:p>
        </p:txBody>
      </p:sp>
    </p:spTree>
    <p:extLst>
      <p:ext uri="{BB962C8B-B14F-4D97-AF65-F5344CB8AC3E}">
        <p14:creationId xmlns:p14="http://schemas.microsoft.com/office/powerpoint/2010/main" val="1589342853"/>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0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ccssoinclusiveprincipalsguide.org/resources/"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hyperlink" Target="http://www.ccssoessaguide.org/wp-content/uploads/2016/12/down_2016_12_0_sep3.pdf" TargetMode="External"/><Relationship Id="rId3" Type="http://schemas.openxmlformats.org/officeDocument/2006/relationships/image" Target="../media/image10.png"/><Relationship Id="rId7" Type="http://schemas.openxmlformats.org/officeDocument/2006/relationships/hyperlink" Target="https://www.ccsso.org/sites/default/files/2017-11/Promises%20to%20Keep_CEEDAR%20policy%20framing%20dpi.pdf"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ceedar.education.ufl.edu/portfolio/principal-leadership-moving-towards-inclusive-and-high-achieving-schools-for-students-with-disabilities/" TargetMode="External"/><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hyperlink" Target="http://ceedar.education.ufl.edu/cems/leadership/" TargetMode="External"/><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hyperlink" Target="http://udlguidelines.cast.org/" TargetMode="External"/><Relationship Id="rId4" Type="http://schemas.openxmlformats.org/officeDocument/2006/relationships/hyperlink" Target="https://highleveragepractices.org/a-professional-development-guide-for-school-leader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3" Type="http://schemas.openxmlformats.org/officeDocument/2006/relationships/image" Target="../media/image29.jpg"/><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 Type="http://schemas.openxmlformats.org/officeDocument/2006/relationships/notesSlide" Target="../notesSlides/notesSlide30.xml"/><Relationship Id="rId16" Type="http://schemas.openxmlformats.org/officeDocument/2006/relationships/diagramQuickStyle" Target="../diagrams/quickStyle3.xml"/><Relationship Id="rId20" Type="http://schemas.openxmlformats.org/officeDocument/2006/relationships/image" Target="../media/image31.jpeg"/><Relationship Id="rId1" Type="http://schemas.openxmlformats.org/officeDocument/2006/relationships/slideLayout" Target="../slideLayouts/slideLayout24.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diagramLayout" Target="../diagrams/layout3.xml"/><Relationship Id="rId10" Type="http://schemas.openxmlformats.org/officeDocument/2006/relationships/diagramLayout" Target="../diagrams/layout2.xml"/><Relationship Id="rId19" Type="http://schemas.openxmlformats.org/officeDocument/2006/relationships/image" Target="../media/image30.jpg"/><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6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ccssoinclusiveprincipalsguide.org/"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951502" y="2822815"/>
            <a:ext cx="6503651" cy="1981632"/>
          </a:xfrm>
        </p:spPr>
        <p:txBody>
          <a:bodyPr/>
          <a:lstStyle/>
          <a:p>
            <a:r>
              <a:rPr lang="en-US" sz="1953" dirty="0"/>
              <a:t>Tuesday, April 23</a:t>
            </a:r>
            <a:r>
              <a:rPr lang="en-US" sz="1953" baseline="30000" dirty="0"/>
              <a:t>rd</a:t>
            </a:r>
            <a:r>
              <a:rPr lang="en-US" sz="1953" dirty="0"/>
              <a:t> </a:t>
            </a:r>
          </a:p>
          <a:p>
            <a:r>
              <a:rPr lang="en-US" dirty="0"/>
              <a:t>CEEDAR Cross-State Convening</a:t>
            </a:r>
          </a:p>
        </p:txBody>
      </p:sp>
      <p:sp>
        <p:nvSpPr>
          <p:cNvPr id="3" name="Title 2"/>
          <p:cNvSpPr>
            <a:spLocks noGrp="1"/>
          </p:cNvSpPr>
          <p:nvPr>
            <p:ph type="ctrTitle"/>
          </p:nvPr>
        </p:nvSpPr>
        <p:spPr>
          <a:xfrm>
            <a:off x="0" y="1797435"/>
            <a:ext cx="8257463" cy="1025381"/>
          </a:xfrm>
        </p:spPr>
        <p:txBody>
          <a:bodyPr/>
          <a:lstStyle/>
          <a:p>
            <a:r>
              <a:rPr lang="en-US" sz="2093" dirty="0"/>
              <a:t>Inclusive Principal Leadership:</a:t>
            </a:r>
            <a:br>
              <a:rPr lang="en-US" sz="2093" dirty="0"/>
            </a:br>
            <a:r>
              <a:rPr lang="en-US" sz="2093" dirty="0"/>
              <a:t>National and State Contexts</a:t>
            </a:r>
          </a:p>
        </p:txBody>
      </p:sp>
    </p:spTree>
    <p:extLst>
      <p:ext uri="{BB962C8B-B14F-4D97-AF65-F5344CB8AC3E}">
        <p14:creationId xmlns:p14="http://schemas.microsoft.com/office/powerpoint/2010/main" val="2379988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39864" y="1462561"/>
            <a:ext cx="8464374" cy="371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782" tIns="31891" rIns="63782" bIns="31891"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3000" indent="-228600"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2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4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600" indent="-228600" algn="l" rtl="0" fontAlgn="base">
              <a:spcBef>
                <a:spcPct val="20000"/>
              </a:spcBef>
              <a:spcAft>
                <a:spcPct val="0"/>
              </a:spcAft>
              <a:buClr>
                <a:schemeClr val="accent2"/>
              </a:buClr>
              <a:buChar char="»"/>
              <a:defRPr sz="1600">
                <a:solidFill>
                  <a:schemeClr val="tx1"/>
                </a:solidFill>
                <a:latin typeface="+mn-lt"/>
                <a:cs typeface="+mn-cs"/>
              </a:defRPr>
            </a:lvl6pPr>
            <a:lvl7pPr marL="2971800" indent="-228600" algn="l" rtl="0" fontAlgn="base">
              <a:spcBef>
                <a:spcPct val="20000"/>
              </a:spcBef>
              <a:spcAft>
                <a:spcPct val="0"/>
              </a:spcAft>
              <a:buClr>
                <a:schemeClr val="accent2"/>
              </a:buClr>
              <a:buChar char="»"/>
              <a:defRPr sz="1600">
                <a:solidFill>
                  <a:schemeClr val="tx1"/>
                </a:solidFill>
                <a:latin typeface="+mn-lt"/>
                <a:cs typeface="+mn-cs"/>
              </a:defRPr>
            </a:lvl7pPr>
            <a:lvl8pPr marL="3429000" indent="-228600" algn="l" rtl="0" fontAlgn="base">
              <a:spcBef>
                <a:spcPct val="20000"/>
              </a:spcBef>
              <a:spcAft>
                <a:spcPct val="0"/>
              </a:spcAft>
              <a:buClr>
                <a:schemeClr val="accent2"/>
              </a:buClr>
              <a:buChar char="»"/>
              <a:defRPr sz="1600">
                <a:solidFill>
                  <a:schemeClr val="tx1"/>
                </a:solidFill>
                <a:latin typeface="+mn-lt"/>
                <a:cs typeface="+mn-cs"/>
              </a:defRPr>
            </a:lvl8pPr>
            <a:lvl9pPr marL="3886200" indent="-228600" algn="l" rtl="0" fontAlgn="base">
              <a:spcBef>
                <a:spcPct val="20000"/>
              </a:spcBef>
              <a:spcAft>
                <a:spcPct val="0"/>
              </a:spcAft>
              <a:buClr>
                <a:schemeClr val="accent2"/>
              </a:buClr>
              <a:buChar char="»"/>
              <a:defRPr sz="1600">
                <a:solidFill>
                  <a:schemeClr val="tx1"/>
                </a:solidFill>
                <a:latin typeface="+mn-lt"/>
                <a:cs typeface="+mn-cs"/>
              </a:defRPr>
            </a:lvl9pPr>
          </a:lstStyle>
          <a:p>
            <a:pPr marL="79722" indent="0" algn="ctr" defTabSz="850392">
              <a:buClr>
                <a:srgbClr val="006B6E"/>
              </a:buClr>
              <a:buNone/>
            </a:pPr>
            <a:endParaRPr lang="en-US" sz="698" i="1" kern="0" dirty="0">
              <a:solidFill>
                <a:srgbClr val="000000"/>
              </a:solidFill>
            </a:endParaRPr>
          </a:p>
          <a:p>
            <a:pPr marL="318895" defTabSz="850392">
              <a:buClr>
                <a:srgbClr val="006B6E"/>
              </a:buClr>
            </a:pPr>
            <a:r>
              <a:rPr lang="en-US" sz="1395" i="1" kern="0" dirty="0" smtClean="0">
                <a:solidFill>
                  <a:srgbClr val="000000"/>
                </a:solidFill>
                <a:hlinkClick r:id="rId3"/>
              </a:rPr>
              <a:t>Supporting Inclusive Schools for the Success of Each Child: A Guide for States on Principal Leadership</a:t>
            </a:r>
            <a:r>
              <a:rPr lang="en-US" sz="1395" i="1" kern="0" dirty="0" smtClean="0">
                <a:solidFill>
                  <a:srgbClr val="000000"/>
                </a:solidFill>
              </a:rPr>
              <a:t> </a:t>
            </a:r>
            <a:r>
              <a:rPr lang="en-US" sz="1395" kern="0" dirty="0" smtClean="0">
                <a:solidFill>
                  <a:srgbClr val="000000"/>
                </a:solidFill>
              </a:rPr>
              <a:t>contains </a:t>
            </a:r>
            <a:r>
              <a:rPr lang="en-US" sz="1395" kern="0" dirty="0">
                <a:solidFill>
                  <a:srgbClr val="000000"/>
                </a:solidFill>
              </a:rPr>
              <a:t>8 key strategies to support states in integrating inclusive principal leadership in policy and practice:</a:t>
            </a:r>
          </a:p>
          <a:p>
            <a:pPr marL="79722" indent="0" defTabSz="850392">
              <a:buClr>
                <a:srgbClr val="006B6E"/>
              </a:buClr>
              <a:buNone/>
            </a:pPr>
            <a:endParaRPr lang="en-US" sz="1395" kern="0" dirty="0">
              <a:solidFill>
                <a:srgbClr val="000000"/>
              </a:solidFill>
            </a:endParaRPr>
          </a:p>
          <a:p>
            <a:pPr marL="597930" lvl="1" defTabSz="850392">
              <a:buClr>
                <a:srgbClr val="006B6E"/>
              </a:buClr>
            </a:pPr>
            <a:r>
              <a:rPr lang="en-US" sz="1256" dirty="0">
                <a:solidFill>
                  <a:srgbClr val="000000"/>
                </a:solidFill>
              </a:rPr>
              <a:t>Strategy 1: Set a Vision and Plan for Inclusive Principal Leadership</a:t>
            </a:r>
          </a:p>
          <a:p>
            <a:pPr marL="597930" lvl="1" defTabSz="850392">
              <a:buClr>
                <a:srgbClr val="006B6E"/>
              </a:buClr>
            </a:pPr>
            <a:r>
              <a:rPr lang="en-US" sz="1256" dirty="0">
                <a:solidFill>
                  <a:srgbClr val="000000"/>
                </a:solidFill>
              </a:rPr>
              <a:t>Strategy 2: Cultivate Coherence and Collaboration</a:t>
            </a:r>
          </a:p>
          <a:p>
            <a:pPr marL="597930" lvl="1" defTabSz="850392">
              <a:buClr>
                <a:srgbClr val="006B6E"/>
              </a:buClr>
            </a:pPr>
            <a:r>
              <a:rPr lang="en-US" sz="1256" b="1" dirty="0">
                <a:solidFill>
                  <a:srgbClr val="000000"/>
                </a:solidFill>
              </a:rPr>
              <a:t>Strategy 3: Transform Principal Preparation and Licensure</a:t>
            </a:r>
          </a:p>
          <a:p>
            <a:pPr marL="597930" lvl="1" defTabSz="850392">
              <a:buClr>
                <a:srgbClr val="006B6E"/>
              </a:buClr>
            </a:pPr>
            <a:r>
              <a:rPr lang="en-US" sz="1256" b="1" dirty="0">
                <a:solidFill>
                  <a:srgbClr val="000000"/>
                </a:solidFill>
              </a:rPr>
              <a:t>Strategy 4: Promote Principal Development on Inclusive Practices</a:t>
            </a:r>
          </a:p>
          <a:p>
            <a:pPr marL="597930" lvl="1" defTabSz="850392">
              <a:buClr>
                <a:srgbClr val="006B6E"/>
              </a:buClr>
            </a:pPr>
            <a:r>
              <a:rPr lang="en-US" sz="1256" dirty="0">
                <a:solidFill>
                  <a:srgbClr val="000000"/>
                </a:solidFill>
              </a:rPr>
              <a:t>Strategy 5: Provide Targeted Supports to Districts and Schools</a:t>
            </a:r>
          </a:p>
          <a:p>
            <a:pPr marL="597930" lvl="1" defTabSz="850392">
              <a:buClr>
                <a:srgbClr val="006B6E"/>
              </a:buClr>
            </a:pPr>
            <a:r>
              <a:rPr lang="en-US" sz="1256" dirty="0">
                <a:solidFill>
                  <a:srgbClr val="000000"/>
                </a:solidFill>
              </a:rPr>
              <a:t>Strategy 6: Connect School Improvement and Principal Development Initiatives</a:t>
            </a:r>
          </a:p>
          <a:p>
            <a:pPr marL="597930" lvl="1" defTabSz="850392">
              <a:buClr>
                <a:srgbClr val="006B6E"/>
              </a:buClr>
            </a:pPr>
            <a:r>
              <a:rPr lang="en-US" sz="1256" dirty="0">
                <a:solidFill>
                  <a:srgbClr val="000000"/>
                </a:solidFill>
              </a:rPr>
              <a:t>Strategy 7: Meaningfully Engage Stakeholders as Partners in the Work</a:t>
            </a:r>
          </a:p>
          <a:p>
            <a:pPr marL="597930" lvl="1" defTabSz="850392">
              <a:buClr>
                <a:srgbClr val="006B6E"/>
              </a:buClr>
            </a:pPr>
            <a:r>
              <a:rPr lang="en-US" sz="1256" dirty="0">
                <a:solidFill>
                  <a:srgbClr val="000000"/>
                </a:solidFill>
              </a:rPr>
              <a:t>Strategy 8: Adopt Processes and Supports for Continuous Improvement</a:t>
            </a:r>
          </a:p>
          <a:p>
            <a:pPr marL="597930" lvl="1" defTabSz="850392">
              <a:buClr>
                <a:srgbClr val="006B6E"/>
              </a:buClr>
            </a:pPr>
            <a:endParaRPr lang="en-US" sz="1116" kern="0" dirty="0">
              <a:solidFill>
                <a:srgbClr val="000000"/>
              </a:solidFill>
            </a:endParaRPr>
          </a:p>
          <a:p>
            <a:pPr marL="597930" lvl="1" defTabSz="850392">
              <a:buClr>
                <a:srgbClr val="006B6E"/>
              </a:buClr>
            </a:pPr>
            <a:endParaRPr lang="en-US" sz="1116" kern="0" dirty="0">
              <a:solidFill>
                <a:srgbClr val="000000"/>
              </a:solidFill>
            </a:endParaRPr>
          </a:p>
          <a:p>
            <a:pPr marL="79722" indent="0" defTabSz="850392">
              <a:buClr>
                <a:srgbClr val="006B6E"/>
              </a:buClr>
              <a:buNone/>
            </a:pPr>
            <a:endParaRPr lang="en-US" sz="1395" kern="0" dirty="0">
              <a:solidFill>
                <a:srgbClr val="000000"/>
              </a:solidFill>
            </a:endParaRPr>
          </a:p>
          <a:p>
            <a:pPr marL="398606" lvl="1" indent="0" defTabSz="850392">
              <a:buClr>
                <a:srgbClr val="006B6E"/>
              </a:buClr>
              <a:buNone/>
            </a:pPr>
            <a:endParaRPr lang="en-US" sz="1256" kern="0" dirty="0">
              <a:solidFill>
                <a:srgbClr val="000000"/>
              </a:solidFill>
            </a:endParaRPr>
          </a:p>
          <a:p>
            <a:pPr defTabSz="850392">
              <a:buClr>
                <a:srgbClr val="006B6E"/>
              </a:buClr>
            </a:pPr>
            <a:endParaRPr lang="en-US" sz="1395" i="1" kern="0" dirty="0">
              <a:solidFill>
                <a:srgbClr val="000000"/>
              </a:solidFill>
            </a:endParaRPr>
          </a:p>
          <a:p>
            <a:pPr defTabSz="850392">
              <a:buClr>
                <a:srgbClr val="006B6E"/>
              </a:buClr>
            </a:pPr>
            <a:endParaRPr lang="en-US" sz="1395" i="1" kern="0" dirty="0">
              <a:solidFill>
                <a:srgbClr val="000000"/>
              </a:solidFill>
            </a:endParaRPr>
          </a:p>
        </p:txBody>
      </p:sp>
      <p:sp>
        <p:nvSpPr>
          <p:cNvPr id="6" name="AutoShape 2" descr="Image result for professional standards for educational leaders"/>
          <p:cNvSpPr>
            <a:spLocks noChangeAspect="1" noChangeArrowheads="1"/>
          </p:cNvSpPr>
          <p:nvPr/>
        </p:nvSpPr>
        <p:spPr bwMode="auto">
          <a:xfrm>
            <a:off x="108518" y="845137"/>
            <a:ext cx="3289845" cy="32898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3782" tIns="31891" rIns="63782" bIns="31891" numCol="1" anchor="t" anchorCtr="0" compatLnSpc="1">
            <a:prstTxWarp prst="textNoShape">
              <a:avLst/>
            </a:prstTxWarp>
          </a:bodyPr>
          <a:lstStyle/>
          <a:p>
            <a:pPr defTabSz="850392"/>
            <a:endParaRPr lang="en-US" sz="1674">
              <a:solidFill>
                <a:srgbClr val="000000"/>
              </a:solidFill>
              <a:ea typeface="MS PGothic" panose="020B0600070205080204" pitchFamily="34" charset="-128"/>
            </a:endParaRPr>
          </a:p>
        </p:txBody>
      </p:sp>
      <p:sp>
        <p:nvSpPr>
          <p:cNvPr id="8" name="Title 1"/>
          <p:cNvSpPr>
            <a:spLocks noGrp="1"/>
          </p:cNvSpPr>
          <p:nvPr>
            <p:ph type="title"/>
          </p:nvPr>
        </p:nvSpPr>
        <p:spPr>
          <a:xfrm>
            <a:off x="214682" y="391042"/>
            <a:ext cx="7653814" cy="797272"/>
          </a:xfrm>
        </p:spPr>
        <p:txBody>
          <a:bodyPr/>
          <a:lstStyle/>
          <a:p>
            <a:r>
              <a:rPr lang="en-US" b="1" dirty="0"/>
              <a:t>NCIPL: Where We Are</a:t>
            </a:r>
            <a:endParaRPr lang="en-US" dirty="0"/>
          </a:p>
        </p:txBody>
      </p:sp>
    </p:spTree>
    <p:extLst>
      <p:ext uri="{BB962C8B-B14F-4D97-AF65-F5344CB8AC3E}">
        <p14:creationId xmlns:p14="http://schemas.microsoft.com/office/powerpoint/2010/main" val="827601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306" y="90345"/>
            <a:ext cx="7917979" cy="1063030"/>
          </a:xfrm>
        </p:spPr>
        <p:txBody>
          <a:bodyPr/>
          <a:lstStyle/>
          <a:p>
            <a:r>
              <a:rPr lang="en-US" sz="1860" b="1"/>
              <a:t/>
            </a:r>
            <a:br>
              <a:rPr lang="en-US" sz="1860" b="1"/>
            </a:br>
            <a:r>
              <a:rPr lang="en-US" sz="1860" b="1"/>
              <a:t>Strategy 3: Transform Principal Preparation and Licensure</a:t>
            </a:r>
            <a:r>
              <a:rPr lang="en-US" sz="1860"/>
              <a:t/>
            </a:r>
            <a:br>
              <a:rPr lang="en-US" sz="1860"/>
            </a:br>
            <a:endParaRPr lang="en-US" sz="1860"/>
          </a:p>
        </p:txBody>
      </p:sp>
      <p:sp>
        <p:nvSpPr>
          <p:cNvPr id="3" name="Content Placeholder 2"/>
          <p:cNvSpPr>
            <a:spLocks noGrp="1"/>
          </p:cNvSpPr>
          <p:nvPr>
            <p:ph idx="1"/>
          </p:nvPr>
        </p:nvSpPr>
        <p:spPr>
          <a:xfrm>
            <a:off x="419306" y="1797434"/>
            <a:ext cx="7653814" cy="3661513"/>
          </a:xfrm>
        </p:spPr>
        <p:txBody>
          <a:bodyPr/>
          <a:lstStyle/>
          <a:p>
            <a:r>
              <a:rPr lang="en-US" sz="1256"/>
              <a:t>Analyze assessments used for licensure and program approval to ensure they address the knowledge, skills, and dispositions inclusive school leaders need, and ensure district capacity for data collection around principal preparation efficacy in inclusive schools</a:t>
            </a:r>
            <a:br>
              <a:rPr lang="en-US" sz="1256"/>
            </a:br>
            <a:endParaRPr lang="en-US" sz="1256"/>
          </a:p>
          <a:p>
            <a:r>
              <a:rPr lang="en-US" sz="1256"/>
              <a:t>Create or adapt leadership performance assessments to ensure they address the degree to which leaders foster productive collaboration among special education teachers, general education teachers, and related service providers</a:t>
            </a:r>
            <a:br>
              <a:rPr lang="en-US" sz="1256"/>
            </a:br>
            <a:endParaRPr lang="en-US" sz="1256">
              <a:solidFill>
                <a:schemeClr val="accent1">
                  <a:lumMod val="50000"/>
                </a:schemeClr>
              </a:solidFill>
            </a:endParaRPr>
          </a:p>
          <a:p>
            <a:r>
              <a:rPr lang="en-US" sz="1256" b="1">
                <a:solidFill>
                  <a:schemeClr val="accent1">
                    <a:lumMod val="50000"/>
                  </a:schemeClr>
                </a:solidFill>
              </a:rPr>
              <a:t>Establish and/or implement principal preparation program approval processes and standards/criteria that include the content, coursework, and the length and quality of field experiences necessary for effective inclusive principal leadership</a:t>
            </a:r>
            <a:r>
              <a:rPr lang="en-US" sz="1256"/>
              <a:t/>
            </a:r>
            <a:br>
              <a:rPr lang="en-US" sz="1256"/>
            </a:br>
            <a:endParaRPr lang="en-US" sz="1256"/>
          </a:p>
          <a:p>
            <a:r>
              <a:rPr lang="en-US" sz="1256"/>
              <a:t>Use the standards for school leader preparation programs such as the National Educational Leadership Preparation (NELP) Standards, which are aligned to the PSEL 2015 standards, to update program approval processes</a:t>
            </a:r>
            <a:br>
              <a:rPr lang="en-US" sz="1256"/>
            </a:br>
            <a:endParaRPr lang="en-US" sz="1256"/>
          </a:p>
          <a:p>
            <a:r>
              <a:rPr lang="en-US" sz="1256"/>
              <a:t>Review CAEP requirements to determine if requiring that the leadership programs approved to operate in your state earn national accreditation will advance inclusive leadership practices</a:t>
            </a:r>
          </a:p>
          <a:p>
            <a:endParaRPr lang="en-US" sz="1256"/>
          </a:p>
        </p:txBody>
      </p:sp>
    </p:spTree>
    <p:extLst>
      <p:ext uri="{BB962C8B-B14F-4D97-AF65-F5344CB8AC3E}">
        <p14:creationId xmlns:p14="http://schemas.microsoft.com/office/powerpoint/2010/main" val="4247132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B61EDA-E8C2-4A76-91B6-8D5942E29C55}"/>
              </a:ext>
            </a:extLst>
          </p:cNvPr>
          <p:cNvSpPr>
            <a:spLocks noGrp="1"/>
          </p:cNvSpPr>
          <p:nvPr>
            <p:ph type="title"/>
          </p:nvPr>
        </p:nvSpPr>
        <p:spPr/>
        <p:txBody>
          <a:bodyPr/>
          <a:lstStyle/>
          <a:p>
            <a:r>
              <a:rPr lang="en-US" sz="1860" dirty="0" smtClean="0"/>
              <a:t>Strategy 3: Related Resources</a:t>
            </a:r>
            <a:endParaRPr lang="en-US" dirty="0"/>
          </a:p>
        </p:txBody>
      </p:sp>
      <p:pic>
        <p:nvPicPr>
          <p:cNvPr id="4" name="Content Placeholder 3">
            <a:extLst>
              <a:ext uri="{FF2B5EF4-FFF2-40B4-BE49-F238E27FC236}">
                <a16:creationId xmlns:a16="http://schemas.microsoft.com/office/drawing/2014/main" xmlns="" id="{09E14285-9193-4E72-A15D-23787ACFE593}"/>
              </a:ext>
            </a:extLst>
          </p:cNvPr>
          <p:cNvPicPr>
            <a:picLocks noGrp="1" noChangeAspect="1"/>
          </p:cNvPicPr>
          <p:nvPr>
            <p:ph idx="1"/>
          </p:nvPr>
        </p:nvPicPr>
        <p:blipFill rotWithShape="1">
          <a:blip r:embed="rId3"/>
          <a:srcRect l="7121" t="8832" r="6069" b="5253"/>
          <a:stretch/>
        </p:blipFill>
        <p:spPr>
          <a:xfrm>
            <a:off x="4892452" y="1701755"/>
            <a:ext cx="2477888" cy="1379442"/>
          </a:xfrm>
          <a:prstGeom prst="rect">
            <a:avLst/>
          </a:prstGeom>
          <a:ln>
            <a:solidFill>
              <a:schemeClr val="accent1">
                <a:lumMod val="10000"/>
              </a:schemeClr>
            </a:solidFill>
          </a:ln>
        </p:spPr>
      </p:pic>
      <p:sp>
        <p:nvSpPr>
          <p:cNvPr id="5" name="Rectangle 4">
            <a:extLst>
              <a:ext uri="{FF2B5EF4-FFF2-40B4-BE49-F238E27FC236}">
                <a16:creationId xmlns:a16="http://schemas.microsoft.com/office/drawing/2014/main" xmlns="" id="{34189513-F5BE-4C50-9C97-FBC3DB1B44D8}"/>
              </a:ext>
            </a:extLst>
          </p:cNvPr>
          <p:cNvSpPr/>
          <p:nvPr/>
        </p:nvSpPr>
        <p:spPr>
          <a:xfrm>
            <a:off x="4534651" y="3241593"/>
            <a:ext cx="3180679" cy="292709"/>
          </a:xfrm>
          <a:prstGeom prst="rect">
            <a:avLst/>
          </a:prstGeom>
        </p:spPr>
        <p:txBody>
          <a:bodyPr wrap="none">
            <a:spAutoFit/>
          </a:bodyPr>
          <a:lstStyle/>
          <a:p>
            <a:r>
              <a:rPr lang="en-US" sz="1302" i="1" dirty="0">
                <a:hlinkClick r:id="rId4"/>
              </a:rPr>
              <a:t>CEEDAR Course Enhancement Module </a:t>
            </a:r>
            <a:endParaRPr lang="en-US" sz="1302" dirty="0"/>
          </a:p>
        </p:txBody>
      </p:sp>
      <p:pic>
        <p:nvPicPr>
          <p:cNvPr id="6" name="Picture 5">
            <a:extLst>
              <a:ext uri="{FF2B5EF4-FFF2-40B4-BE49-F238E27FC236}">
                <a16:creationId xmlns:a16="http://schemas.microsoft.com/office/drawing/2014/main" xmlns="" id="{F0489B43-C5DC-47F2-B378-C0D487FEACCC}"/>
              </a:ext>
            </a:extLst>
          </p:cNvPr>
          <p:cNvPicPr>
            <a:picLocks noChangeAspect="1"/>
          </p:cNvPicPr>
          <p:nvPr/>
        </p:nvPicPr>
        <p:blipFill rotWithShape="1">
          <a:blip r:embed="rId5"/>
          <a:srcRect l="31888" t="14490" r="33463" b="5200"/>
          <a:stretch/>
        </p:blipFill>
        <p:spPr>
          <a:xfrm>
            <a:off x="1284817" y="1462561"/>
            <a:ext cx="1360024" cy="1773114"/>
          </a:xfrm>
          <a:prstGeom prst="rect">
            <a:avLst/>
          </a:prstGeom>
          <a:noFill/>
          <a:ln>
            <a:solidFill>
              <a:schemeClr val="accent1">
                <a:lumMod val="10000"/>
              </a:schemeClr>
            </a:solidFill>
          </a:ln>
        </p:spPr>
      </p:pic>
      <p:sp>
        <p:nvSpPr>
          <p:cNvPr id="7" name="Rectangle 6">
            <a:extLst>
              <a:ext uri="{FF2B5EF4-FFF2-40B4-BE49-F238E27FC236}">
                <a16:creationId xmlns:a16="http://schemas.microsoft.com/office/drawing/2014/main" xmlns="" id="{2C98FDFE-D44E-4F17-9723-43656EDBBCE9}"/>
              </a:ext>
            </a:extLst>
          </p:cNvPr>
          <p:cNvSpPr/>
          <p:nvPr/>
        </p:nvSpPr>
        <p:spPr>
          <a:xfrm>
            <a:off x="0" y="3282331"/>
            <a:ext cx="4553956" cy="292709"/>
          </a:xfrm>
          <a:prstGeom prst="rect">
            <a:avLst/>
          </a:prstGeom>
        </p:spPr>
        <p:txBody>
          <a:bodyPr wrap="square">
            <a:spAutoFit/>
          </a:bodyPr>
          <a:lstStyle/>
          <a:p>
            <a:r>
              <a:rPr lang="en-US" sz="1302" i="1" dirty="0">
                <a:hlinkClick r:id="rId6"/>
              </a:rPr>
              <a:t>Innovation Configuration: Principal Leadership </a:t>
            </a:r>
            <a:endParaRPr lang="en-US" sz="1302" dirty="0"/>
          </a:p>
        </p:txBody>
      </p:sp>
      <p:sp>
        <p:nvSpPr>
          <p:cNvPr id="8" name="Rectangle 7">
            <a:extLst>
              <a:ext uri="{FF2B5EF4-FFF2-40B4-BE49-F238E27FC236}">
                <a16:creationId xmlns:a16="http://schemas.microsoft.com/office/drawing/2014/main" xmlns="" id="{AE8A7497-C264-47EE-A7F8-6E4ACCE60A66}"/>
              </a:ext>
            </a:extLst>
          </p:cNvPr>
          <p:cNvSpPr/>
          <p:nvPr/>
        </p:nvSpPr>
        <p:spPr>
          <a:xfrm>
            <a:off x="196390" y="5391434"/>
            <a:ext cx="4252119" cy="493084"/>
          </a:xfrm>
          <a:prstGeom prst="rect">
            <a:avLst/>
          </a:prstGeom>
        </p:spPr>
        <p:txBody>
          <a:bodyPr>
            <a:spAutoFit/>
          </a:bodyPr>
          <a:lstStyle/>
          <a:p>
            <a:r>
              <a:rPr lang="en-US" sz="1302" i="1" dirty="0">
                <a:hlinkClick r:id="rId7"/>
              </a:rPr>
              <a:t>Promises to Keep: Transforming Educator Preparation to Better Serve a Diverse Range of Learners</a:t>
            </a:r>
            <a:endParaRPr lang="en-US" sz="1302" dirty="0"/>
          </a:p>
        </p:txBody>
      </p:sp>
      <p:sp>
        <p:nvSpPr>
          <p:cNvPr id="9" name="Rectangle 8">
            <a:extLst>
              <a:ext uri="{FF2B5EF4-FFF2-40B4-BE49-F238E27FC236}">
                <a16:creationId xmlns:a16="http://schemas.microsoft.com/office/drawing/2014/main" xmlns="" id="{6AA34DF4-6AE3-40C4-91D0-9560E22F0BEB}"/>
              </a:ext>
            </a:extLst>
          </p:cNvPr>
          <p:cNvSpPr/>
          <p:nvPr/>
        </p:nvSpPr>
        <p:spPr>
          <a:xfrm>
            <a:off x="4660934" y="5391434"/>
            <a:ext cx="3646914" cy="493084"/>
          </a:xfrm>
          <a:prstGeom prst="rect">
            <a:avLst/>
          </a:prstGeom>
        </p:spPr>
        <p:txBody>
          <a:bodyPr wrap="square">
            <a:spAutoFit/>
          </a:bodyPr>
          <a:lstStyle/>
          <a:p>
            <a:r>
              <a:rPr lang="en-US" sz="1302" i="1" dirty="0">
                <a:hlinkClick r:id="rId8"/>
              </a:rPr>
              <a:t>SEP</a:t>
            </a:r>
            <a:r>
              <a:rPr lang="en-US" sz="1302" i="1" baseline="30000" dirty="0">
                <a:hlinkClick r:id="rId8"/>
              </a:rPr>
              <a:t>3 </a:t>
            </a:r>
            <a:r>
              <a:rPr lang="en-US" sz="1302" i="1" dirty="0">
                <a:hlinkClick r:id="rId8"/>
              </a:rPr>
              <a:t>Toolkit – State Evaluation of Principal Preparation Programs</a:t>
            </a:r>
            <a:endParaRPr lang="en-US" sz="1302" dirty="0"/>
          </a:p>
        </p:txBody>
      </p:sp>
      <p:pic>
        <p:nvPicPr>
          <p:cNvPr id="10" name="Picture 9">
            <a:extLst>
              <a:ext uri="{FF2B5EF4-FFF2-40B4-BE49-F238E27FC236}">
                <a16:creationId xmlns:a16="http://schemas.microsoft.com/office/drawing/2014/main" xmlns="" id="{F5A4321D-8FDE-4104-B21F-E8EA69175F1D}"/>
              </a:ext>
            </a:extLst>
          </p:cNvPr>
          <p:cNvPicPr>
            <a:picLocks noChangeAspect="1"/>
          </p:cNvPicPr>
          <p:nvPr/>
        </p:nvPicPr>
        <p:blipFill rotWithShape="1">
          <a:blip r:embed="rId9"/>
          <a:srcRect l="32540" t="13537" r="33463" b="6600"/>
          <a:stretch/>
        </p:blipFill>
        <p:spPr>
          <a:xfrm>
            <a:off x="1282805" y="3597197"/>
            <a:ext cx="1331606" cy="1759634"/>
          </a:xfrm>
          <a:prstGeom prst="rect">
            <a:avLst/>
          </a:prstGeom>
          <a:ln>
            <a:solidFill>
              <a:schemeClr val="accent1">
                <a:lumMod val="10000"/>
              </a:schemeClr>
            </a:solidFill>
          </a:ln>
        </p:spPr>
      </p:pic>
      <p:pic>
        <p:nvPicPr>
          <p:cNvPr id="11" name="Picture 10">
            <a:extLst>
              <a:ext uri="{FF2B5EF4-FFF2-40B4-BE49-F238E27FC236}">
                <a16:creationId xmlns:a16="http://schemas.microsoft.com/office/drawing/2014/main" xmlns="" id="{B9A78629-C3CF-4D5F-9C76-98645645BC5E}"/>
              </a:ext>
            </a:extLst>
          </p:cNvPr>
          <p:cNvPicPr>
            <a:picLocks noChangeAspect="1"/>
          </p:cNvPicPr>
          <p:nvPr/>
        </p:nvPicPr>
        <p:blipFill rotWithShape="1">
          <a:blip r:embed="rId10"/>
          <a:srcRect l="19287" t="13537" r="20863" b="7791"/>
          <a:stretch/>
        </p:blipFill>
        <p:spPr>
          <a:xfrm>
            <a:off x="5043371" y="3672517"/>
            <a:ext cx="2176051" cy="1608994"/>
          </a:xfrm>
          <a:prstGeom prst="rect">
            <a:avLst/>
          </a:prstGeom>
          <a:ln>
            <a:solidFill>
              <a:schemeClr val="accent1">
                <a:lumMod val="10000"/>
              </a:schemeClr>
            </a:solidFill>
          </a:ln>
        </p:spPr>
      </p:pic>
    </p:spTree>
    <p:extLst>
      <p:ext uri="{BB962C8B-B14F-4D97-AF65-F5344CB8AC3E}">
        <p14:creationId xmlns:p14="http://schemas.microsoft.com/office/powerpoint/2010/main" val="12348600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95847" y="1361702"/>
            <a:ext cx="8464374" cy="42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782" tIns="31891" rIns="63782" bIns="31891"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3000" indent="-228600"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2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4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600" indent="-228600" algn="l" rtl="0" fontAlgn="base">
              <a:spcBef>
                <a:spcPct val="20000"/>
              </a:spcBef>
              <a:spcAft>
                <a:spcPct val="0"/>
              </a:spcAft>
              <a:buClr>
                <a:schemeClr val="accent2"/>
              </a:buClr>
              <a:buChar char="»"/>
              <a:defRPr sz="1600">
                <a:solidFill>
                  <a:schemeClr val="tx1"/>
                </a:solidFill>
                <a:latin typeface="+mn-lt"/>
                <a:cs typeface="+mn-cs"/>
              </a:defRPr>
            </a:lvl6pPr>
            <a:lvl7pPr marL="2971800" indent="-228600" algn="l" rtl="0" fontAlgn="base">
              <a:spcBef>
                <a:spcPct val="20000"/>
              </a:spcBef>
              <a:spcAft>
                <a:spcPct val="0"/>
              </a:spcAft>
              <a:buClr>
                <a:schemeClr val="accent2"/>
              </a:buClr>
              <a:buChar char="»"/>
              <a:defRPr sz="1600">
                <a:solidFill>
                  <a:schemeClr val="tx1"/>
                </a:solidFill>
                <a:latin typeface="+mn-lt"/>
                <a:cs typeface="+mn-cs"/>
              </a:defRPr>
            </a:lvl7pPr>
            <a:lvl8pPr marL="3429000" indent="-228600" algn="l" rtl="0" fontAlgn="base">
              <a:spcBef>
                <a:spcPct val="20000"/>
              </a:spcBef>
              <a:spcAft>
                <a:spcPct val="0"/>
              </a:spcAft>
              <a:buClr>
                <a:schemeClr val="accent2"/>
              </a:buClr>
              <a:buChar char="»"/>
              <a:defRPr sz="1600">
                <a:solidFill>
                  <a:schemeClr val="tx1"/>
                </a:solidFill>
                <a:latin typeface="+mn-lt"/>
                <a:cs typeface="+mn-cs"/>
              </a:defRPr>
            </a:lvl8pPr>
            <a:lvl9pPr marL="3886200" indent="-228600" algn="l" rtl="0" fontAlgn="base">
              <a:spcBef>
                <a:spcPct val="20000"/>
              </a:spcBef>
              <a:spcAft>
                <a:spcPct val="0"/>
              </a:spcAft>
              <a:buClr>
                <a:schemeClr val="accent2"/>
              </a:buClr>
              <a:buChar char="»"/>
              <a:defRPr sz="1600">
                <a:solidFill>
                  <a:schemeClr val="tx1"/>
                </a:solidFill>
                <a:latin typeface="+mn-lt"/>
                <a:cs typeface="+mn-cs"/>
              </a:defRPr>
            </a:lvl9pPr>
          </a:lstStyle>
          <a:p>
            <a:pPr marL="79722" indent="0" algn="ctr">
              <a:buNone/>
            </a:pPr>
            <a:endParaRPr lang="en-US" sz="1256" i="1" kern="0" dirty="0"/>
          </a:p>
          <a:p>
            <a:r>
              <a:rPr lang="en-US" sz="1488" dirty="0"/>
              <a:t>Articulate a clear set of practices that advance inclusive and learner-centered leadership as guidance to augment current principal development work</a:t>
            </a:r>
            <a:r>
              <a:rPr lang="en-US" sz="1488" b="1" dirty="0">
                <a:solidFill>
                  <a:schemeClr val="accent1">
                    <a:lumMod val="50000"/>
                  </a:schemeClr>
                </a:solidFill>
              </a:rPr>
              <a:t/>
            </a:r>
            <a:br>
              <a:rPr lang="en-US" sz="1488" b="1" dirty="0">
                <a:solidFill>
                  <a:schemeClr val="accent1">
                    <a:lumMod val="50000"/>
                  </a:schemeClr>
                </a:solidFill>
              </a:rPr>
            </a:br>
            <a:endParaRPr lang="en-US" sz="1488" b="1" dirty="0">
              <a:solidFill>
                <a:schemeClr val="accent1">
                  <a:lumMod val="50000"/>
                </a:schemeClr>
              </a:solidFill>
            </a:endParaRPr>
          </a:p>
          <a:p>
            <a:r>
              <a:rPr lang="en-US" sz="1488" dirty="0"/>
              <a:t>Provide and promote effective systems of in-service support, evaluation, and professional development for principals at the state and local levels that emphasize inclusive principal leadership practices</a:t>
            </a:r>
            <a:br>
              <a:rPr lang="en-US" sz="1488" dirty="0"/>
            </a:br>
            <a:endParaRPr lang="en-US" sz="1488" dirty="0"/>
          </a:p>
          <a:p>
            <a:r>
              <a:rPr lang="en-US" sz="1488" dirty="0"/>
              <a:t>Establish incentives for principal mentoring, coaching and induction programs to include a deliberate focus on supporting the skills leaders need to establish optimal inclusive learning environments</a:t>
            </a:r>
            <a:br>
              <a:rPr lang="en-US" sz="1488" dirty="0"/>
            </a:br>
            <a:endParaRPr lang="en-US" sz="1488" dirty="0"/>
          </a:p>
          <a:p>
            <a:r>
              <a:rPr lang="en-US" sz="1488" b="1" dirty="0">
                <a:solidFill>
                  <a:schemeClr val="accent6"/>
                </a:solidFill>
              </a:rPr>
              <a:t>Ensure that all leaders are knowledgeable of evidence-based and high-leverage practices teachers need to advance positive outcomes for students with disabilities</a:t>
            </a:r>
            <a:r>
              <a:rPr lang="en-US" sz="1488" dirty="0"/>
              <a:t/>
            </a:r>
            <a:br>
              <a:rPr lang="en-US" sz="1488" dirty="0"/>
            </a:br>
            <a:endParaRPr lang="en-US" sz="1488" dirty="0"/>
          </a:p>
          <a:p>
            <a:r>
              <a:rPr lang="en-US" sz="1488" dirty="0"/>
              <a:t>Consider developing and using micro-credentials to ensure principals pursue professional development opportunities that hone their skills to support students with disabilities</a:t>
            </a:r>
          </a:p>
          <a:p>
            <a:pPr marL="398619" lvl="1" indent="0">
              <a:buNone/>
            </a:pPr>
            <a:endParaRPr lang="en-US" sz="1116" kern="0" dirty="0"/>
          </a:p>
          <a:p>
            <a:pPr marL="597930" lvl="1"/>
            <a:endParaRPr lang="en-US" sz="1116" kern="0" dirty="0"/>
          </a:p>
          <a:p>
            <a:pPr marL="79722" indent="0">
              <a:buNone/>
            </a:pPr>
            <a:endParaRPr lang="en-US" sz="1395" kern="0" dirty="0"/>
          </a:p>
          <a:p>
            <a:pPr marL="398606" lvl="1" indent="0">
              <a:buNone/>
            </a:pPr>
            <a:endParaRPr lang="en-US" sz="1256" kern="0" dirty="0"/>
          </a:p>
          <a:p>
            <a:endParaRPr lang="en-US" sz="1395" i="1" kern="0" dirty="0"/>
          </a:p>
          <a:p>
            <a:endParaRPr lang="en-US" sz="1395" i="1" kern="0" dirty="0"/>
          </a:p>
        </p:txBody>
      </p:sp>
      <p:sp>
        <p:nvSpPr>
          <p:cNvPr id="6" name="AutoShape 2" descr="Image result for professional standards for educational leaders"/>
          <p:cNvSpPr>
            <a:spLocks noChangeAspect="1" noChangeArrowheads="1"/>
          </p:cNvSpPr>
          <p:nvPr/>
        </p:nvSpPr>
        <p:spPr bwMode="auto">
          <a:xfrm>
            <a:off x="108518" y="845137"/>
            <a:ext cx="3289845" cy="32898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3782" tIns="31891" rIns="63782" bIns="31891" numCol="1" anchor="t" anchorCtr="0" compatLnSpc="1">
            <a:prstTxWarp prst="textNoShape">
              <a:avLst/>
            </a:prstTxWarp>
          </a:bodyPr>
          <a:lstStyle/>
          <a:p>
            <a:endParaRPr lang="en-US" sz="1256"/>
          </a:p>
        </p:txBody>
      </p:sp>
      <p:sp>
        <p:nvSpPr>
          <p:cNvPr id="8" name="Title 1"/>
          <p:cNvSpPr>
            <a:spLocks noGrp="1"/>
          </p:cNvSpPr>
          <p:nvPr>
            <p:ph type="title"/>
          </p:nvPr>
        </p:nvSpPr>
        <p:spPr>
          <a:xfrm>
            <a:off x="144507" y="235052"/>
            <a:ext cx="7653814" cy="797272"/>
          </a:xfrm>
        </p:spPr>
        <p:txBody>
          <a:bodyPr>
            <a:normAutofit/>
          </a:bodyPr>
          <a:lstStyle/>
          <a:p>
            <a:r>
              <a:rPr lang="en-US" b="1" dirty="0" smtClean="0"/>
              <a:t>Strategy 4: Promote Principal Development on Inclusive Practices</a:t>
            </a:r>
            <a:endParaRPr lang="en-US" dirty="0"/>
          </a:p>
        </p:txBody>
      </p:sp>
    </p:spTree>
    <p:extLst>
      <p:ext uri="{BB962C8B-B14F-4D97-AF65-F5344CB8AC3E}">
        <p14:creationId xmlns:p14="http://schemas.microsoft.com/office/powerpoint/2010/main" val="8773510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169" y="278598"/>
            <a:ext cx="7455382" cy="623644"/>
          </a:xfrm>
        </p:spPr>
        <p:txBody>
          <a:bodyPr/>
          <a:lstStyle/>
          <a:p>
            <a:r>
              <a:rPr lang="en-US" dirty="0" smtClean="0"/>
              <a:t>Strategy 4: Related </a:t>
            </a:r>
            <a:r>
              <a:rPr lang="en-US" dirty="0" smtClean="0"/>
              <a:t>Resources</a:t>
            </a:r>
            <a:endParaRPr lang="en-US" dirty="0"/>
          </a:p>
        </p:txBody>
      </p:sp>
      <p:pic>
        <p:nvPicPr>
          <p:cNvPr id="1028" name="Picture 4" descr="https://i2.wp.com/highleveragepractices.org/wp-content/uploads/2019/02/HLP_PromoGraphic_FinalSMALL.jpg?resize=228%2C152&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733" y="1903674"/>
            <a:ext cx="2692501" cy="17950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2C98FDFE-D44E-4F17-9723-43656EDBBCE9}"/>
              </a:ext>
            </a:extLst>
          </p:cNvPr>
          <p:cNvSpPr/>
          <p:nvPr/>
        </p:nvSpPr>
        <p:spPr>
          <a:xfrm>
            <a:off x="135186" y="3959933"/>
            <a:ext cx="4553956" cy="723596"/>
          </a:xfrm>
          <a:prstGeom prst="rect">
            <a:avLst/>
          </a:prstGeom>
        </p:spPr>
        <p:txBody>
          <a:bodyPr wrap="square">
            <a:spAutoFit/>
          </a:bodyPr>
          <a:lstStyle/>
          <a:p>
            <a:r>
              <a:rPr lang="en-US" sz="1400" i="1" dirty="0">
                <a:hlinkClick r:id="rId4"/>
              </a:rPr>
              <a:t>High-Leverage Practices in Special Education: A Professional Development Guide for School Leaders</a:t>
            </a:r>
            <a:endParaRPr lang="en-US" sz="1400" i="1" dirty="0"/>
          </a:p>
          <a:p>
            <a:endParaRPr lang="en-US" sz="1302" dirty="0"/>
          </a:p>
        </p:txBody>
      </p:sp>
      <p:sp>
        <p:nvSpPr>
          <p:cNvPr id="9" name="Rectangle 8">
            <a:extLst>
              <a:ext uri="{FF2B5EF4-FFF2-40B4-BE49-F238E27FC236}">
                <a16:creationId xmlns:a16="http://schemas.microsoft.com/office/drawing/2014/main" xmlns="" id="{2C98FDFE-D44E-4F17-9723-43656EDBBCE9}"/>
              </a:ext>
            </a:extLst>
          </p:cNvPr>
          <p:cNvSpPr/>
          <p:nvPr/>
        </p:nvSpPr>
        <p:spPr>
          <a:xfrm>
            <a:off x="5766013" y="4167842"/>
            <a:ext cx="1824555" cy="307777"/>
          </a:xfrm>
          <a:prstGeom prst="rect">
            <a:avLst/>
          </a:prstGeom>
        </p:spPr>
        <p:txBody>
          <a:bodyPr wrap="square">
            <a:spAutoFit/>
          </a:bodyPr>
          <a:lstStyle/>
          <a:p>
            <a:r>
              <a:rPr lang="en-US" sz="1400" i="1" dirty="0" smtClean="0">
                <a:hlinkClick r:id="rId5"/>
              </a:rPr>
              <a:t>UDL Guidelines</a:t>
            </a:r>
            <a:endParaRPr lang="en-US" sz="1400" dirty="0"/>
          </a:p>
        </p:txBody>
      </p:sp>
      <p:pic>
        <p:nvPicPr>
          <p:cNvPr id="1030" name="Picture 6" descr="Image result for udl guidelin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8613" y="1829030"/>
            <a:ext cx="3376701" cy="1928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728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CCSSO’s Advancing Inclusive Principal Leadership (AIPL) State Initiative</a:t>
            </a:r>
          </a:p>
        </p:txBody>
      </p:sp>
      <p:sp>
        <p:nvSpPr>
          <p:cNvPr id="3" name="Content Placeholder 2"/>
          <p:cNvSpPr>
            <a:spLocks noGrp="1"/>
          </p:cNvSpPr>
          <p:nvPr>
            <p:ph idx="1"/>
          </p:nvPr>
        </p:nvSpPr>
        <p:spPr>
          <a:xfrm>
            <a:off x="380087" y="1606654"/>
            <a:ext cx="7653814" cy="3156976"/>
          </a:xfrm>
        </p:spPr>
        <p:txBody>
          <a:bodyPr/>
          <a:lstStyle/>
          <a:p>
            <a:r>
              <a:rPr lang="en-US"/>
              <a:t>A network of states that will focus on systems-level changes to advancing inclusive principal leadership in policy and practice</a:t>
            </a:r>
          </a:p>
          <a:p>
            <a:pPr marL="0" indent="0">
              <a:buNone/>
            </a:pPr>
            <a:endParaRPr lang="en-US"/>
          </a:p>
          <a:p>
            <a:r>
              <a:rPr lang="en-US"/>
              <a:t>States will prioritize two of the following content strategies identified by the NCIPL in the online guide:</a:t>
            </a:r>
          </a:p>
          <a:p>
            <a:pPr lvl="1"/>
            <a:r>
              <a:rPr lang="en-US" b="1"/>
              <a:t>Strategy 3: Transform Principal Preparation and Licensure</a:t>
            </a:r>
          </a:p>
          <a:p>
            <a:pPr lvl="1"/>
            <a:r>
              <a:rPr lang="en-US" b="1"/>
              <a:t>Strategy 4: Promote Principal Development on Inclusive Practices</a:t>
            </a:r>
          </a:p>
          <a:p>
            <a:pPr lvl="1"/>
            <a:r>
              <a:rPr lang="en-US"/>
              <a:t>Strategy 5: Provide Targeted Supports to Districts and Schools</a:t>
            </a:r>
          </a:p>
          <a:p>
            <a:pPr lvl="1"/>
            <a:r>
              <a:rPr lang="en-US"/>
              <a:t>Strategy 6: Connect School Improvement and Principal Development Initiatives</a:t>
            </a:r>
          </a:p>
        </p:txBody>
      </p:sp>
    </p:spTree>
    <p:extLst>
      <p:ext uri="{BB962C8B-B14F-4D97-AF65-F5344CB8AC3E}">
        <p14:creationId xmlns:p14="http://schemas.microsoft.com/office/powerpoint/2010/main" val="788072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72" y="216381"/>
            <a:ext cx="7903882" cy="797272"/>
          </a:xfrm>
        </p:spPr>
        <p:txBody>
          <a:bodyPr/>
          <a:lstStyle/>
          <a:p>
            <a:r>
              <a:rPr lang="en-US" sz="1814"/>
              <a:t>Five States in the </a:t>
            </a:r>
            <a:br>
              <a:rPr lang="en-US" sz="1814"/>
            </a:br>
            <a:r>
              <a:rPr lang="en-US" sz="1814"/>
              <a:t>Advancing Inclusive Principal Leadership State Initiative</a:t>
            </a:r>
          </a:p>
        </p:txBody>
      </p:sp>
      <p:grpSp>
        <p:nvGrpSpPr>
          <p:cNvPr id="4" name="Gruppe 251"/>
          <p:cNvGrpSpPr/>
          <p:nvPr/>
        </p:nvGrpSpPr>
        <p:grpSpPr bwMode="auto">
          <a:xfrm>
            <a:off x="533905" y="1925409"/>
            <a:ext cx="5115339" cy="3338134"/>
            <a:chOff x="1449633" y="627625"/>
            <a:chExt cx="7103818" cy="4930930"/>
          </a:xfrm>
          <a:solidFill>
            <a:srgbClr val="FFFFFF">
              <a:lumMod val="85000"/>
            </a:srgbClr>
          </a:solidFill>
        </p:grpSpPr>
        <p:sp>
          <p:nvSpPr>
            <p:cNvPr id="5" name="Freeform 6"/>
            <p:cNvSpPr>
              <a:spLocks/>
            </p:cNvSpPr>
            <p:nvPr/>
          </p:nvSpPr>
          <p:spPr bwMode="auto">
            <a:xfrm>
              <a:off x="6058305" y="2788156"/>
              <a:ext cx="1017833" cy="564136"/>
            </a:xfrm>
            <a:custGeom>
              <a:avLst/>
              <a:gdLst/>
              <a:ahLst/>
              <a:cxnLst>
                <a:cxn ang="0">
                  <a:pos x="630" y="82"/>
                </a:cxn>
                <a:cxn ang="0">
                  <a:pos x="616" y="40"/>
                </a:cxn>
                <a:cxn ang="0">
                  <a:pos x="592" y="24"/>
                </a:cxn>
                <a:cxn ang="0">
                  <a:pos x="502" y="36"/>
                </a:cxn>
                <a:cxn ang="0">
                  <a:pos x="396" y="0"/>
                </a:cxn>
                <a:cxn ang="0">
                  <a:pos x="400" y="12"/>
                </a:cxn>
                <a:cxn ang="0">
                  <a:pos x="360" y="52"/>
                </a:cxn>
                <a:cxn ang="0">
                  <a:pos x="310" y="162"/>
                </a:cxn>
                <a:cxn ang="0">
                  <a:pos x="280" y="148"/>
                </a:cxn>
                <a:cxn ang="0">
                  <a:pos x="200" y="204"/>
                </a:cxn>
                <a:cxn ang="0">
                  <a:pos x="176" y="188"/>
                </a:cxn>
                <a:cxn ang="0">
                  <a:pos x="122" y="232"/>
                </a:cxn>
                <a:cxn ang="0">
                  <a:pos x="122" y="228"/>
                </a:cxn>
                <a:cxn ang="0">
                  <a:pos x="176" y="184"/>
                </a:cxn>
                <a:cxn ang="0">
                  <a:pos x="122" y="224"/>
                </a:cxn>
                <a:cxn ang="0">
                  <a:pos x="118" y="256"/>
                </a:cxn>
                <a:cxn ang="0">
                  <a:pos x="76" y="312"/>
                </a:cxn>
                <a:cxn ang="0">
                  <a:pos x="26" y="286"/>
                </a:cxn>
                <a:cxn ang="0">
                  <a:pos x="4" y="330"/>
                </a:cxn>
                <a:cxn ang="0">
                  <a:pos x="0" y="322"/>
                </a:cxn>
                <a:cxn ang="0">
                  <a:pos x="6" y="378"/>
                </a:cxn>
                <a:cxn ang="0">
                  <a:pos x="26" y="376"/>
                </a:cxn>
                <a:cxn ang="0">
                  <a:pos x="306" y="330"/>
                </a:cxn>
                <a:cxn ang="0">
                  <a:pos x="568" y="276"/>
                </a:cxn>
                <a:cxn ang="0">
                  <a:pos x="632" y="202"/>
                </a:cxn>
                <a:cxn ang="0">
                  <a:pos x="682" y="104"/>
                </a:cxn>
                <a:cxn ang="0">
                  <a:pos x="630" y="82"/>
                </a:cxn>
              </a:cxnLst>
              <a:rect l="0" t="0" r="r" b="b"/>
              <a:pathLst>
                <a:path w="682" h="378">
                  <a:moveTo>
                    <a:pt x="630" y="82"/>
                  </a:moveTo>
                  <a:lnTo>
                    <a:pt x="616" y="40"/>
                  </a:lnTo>
                  <a:lnTo>
                    <a:pt x="592" y="24"/>
                  </a:lnTo>
                  <a:lnTo>
                    <a:pt x="502" y="36"/>
                  </a:lnTo>
                  <a:lnTo>
                    <a:pt x="396" y="0"/>
                  </a:lnTo>
                  <a:lnTo>
                    <a:pt x="400" y="12"/>
                  </a:lnTo>
                  <a:lnTo>
                    <a:pt x="360" y="52"/>
                  </a:lnTo>
                  <a:lnTo>
                    <a:pt x="310" y="162"/>
                  </a:lnTo>
                  <a:lnTo>
                    <a:pt x="280" y="148"/>
                  </a:lnTo>
                  <a:lnTo>
                    <a:pt x="200" y="204"/>
                  </a:lnTo>
                  <a:lnTo>
                    <a:pt x="176" y="188"/>
                  </a:lnTo>
                  <a:lnTo>
                    <a:pt x="122" y="232"/>
                  </a:lnTo>
                  <a:lnTo>
                    <a:pt x="122" y="228"/>
                  </a:lnTo>
                  <a:lnTo>
                    <a:pt x="176" y="184"/>
                  </a:lnTo>
                  <a:lnTo>
                    <a:pt x="122" y="224"/>
                  </a:lnTo>
                  <a:lnTo>
                    <a:pt x="118" y="256"/>
                  </a:lnTo>
                  <a:lnTo>
                    <a:pt x="76" y="312"/>
                  </a:lnTo>
                  <a:lnTo>
                    <a:pt x="26" y="286"/>
                  </a:lnTo>
                  <a:lnTo>
                    <a:pt x="4" y="330"/>
                  </a:lnTo>
                  <a:lnTo>
                    <a:pt x="0" y="322"/>
                  </a:lnTo>
                  <a:lnTo>
                    <a:pt x="6" y="378"/>
                  </a:lnTo>
                  <a:lnTo>
                    <a:pt x="26" y="376"/>
                  </a:lnTo>
                  <a:lnTo>
                    <a:pt x="306" y="330"/>
                  </a:lnTo>
                  <a:lnTo>
                    <a:pt x="568" y="276"/>
                  </a:lnTo>
                  <a:lnTo>
                    <a:pt x="632" y="202"/>
                  </a:lnTo>
                  <a:lnTo>
                    <a:pt x="682" y="104"/>
                  </a:lnTo>
                  <a:lnTo>
                    <a:pt x="630" y="82"/>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6" name="Freeform 7"/>
            <p:cNvSpPr>
              <a:spLocks/>
            </p:cNvSpPr>
            <p:nvPr/>
          </p:nvSpPr>
          <p:spPr bwMode="auto">
            <a:xfrm>
              <a:off x="5200601" y="2732497"/>
              <a:ext cx="877545" cy="761136"/>
            </a:xfrm>
            <a:custGeom>
              <a:avLst/>
              <a:gdLst/>
              <a:ahLst/>
              <a:cxnLst>
                <a:cxn ang="0">
                  <a:pos x="556" y="278"/>
                </a:cxn>
                <a:cxn ang="0">
                  <a:pos x="476" y="220"/>
                </a:cxn>
                <a:cxn ang="0">
                  <a:pos x="476" y="140"/>
                </a:cxn>
                <a:cxn ang="0">
                  <a:pos x="444" y="140"/>
                </a:cxn>
                <a:cxn ang="0">
                  <a:pos x="346" y="14"/>
                </a:cxn>
                <a:cxn ang="0">
                  <a:pos x="346" y="0"/>
                </a:cxn>
                <a:cxn ang="0">
                  <a:pos x="0" y="8"/>
                </a:cxn>
                <a:cxn ang="0">
                  <a:pos x="22" y="70"/>
                </a:cxn>
                <a:cxn ang="0">
                  <a:pos x="68" y="70"/>
                </a:cxn>
                <a:cxn ang="0">
                  <a:pos x="50" y="136"/>
                </a:cxn>
                <a:cxn ang="0">
                  <a:pos x="104" y="160"/>
                </a:cxn>
                <a:cxn ang="0">
                  <a:pos x="132" y="470"/>
                </a:cxn>
                <a:cxn ang="0">
                  <a:pos x="522" y="462"/>
                </a:cxn>
                <a:cxn ang="0">
                  <a:pos x="506" y="510"/>
                </a:cxn>
                <a:cxn ang="0">
                  <a:pos x="586" y="504"/>
                </a:cxn>
                <a:cxn ang="0">
                  <a:pos x="586" y="410"/>
                </a:cxn>
                <a:cxn ang="0">
                  <a:pos x="588" y="408"/>
                </a:cxn>
                <a:cxn ang="0">
                  <a:pos x="582" y="352"/>
                </a:cxn>
                <a:cxn ang="0">
                  <a:pos x="556" y="278"/>
                </a:cxn>
              </a:cxnLst>
              <a:rect l="0" t="0" r="r" b="b"/>
              <a:pathLst>
                <a:path w="588" h="510">
                  <a:moveTo>
                    <a:pt x="556" y="278"/>
                  </a:moveTo>
                  <a:lnTo>
                    <a:pt x="476" y="220"/>
                  </a:lnTo>
                  <a:lnTo>
                    <a:pt x="476" y="140"/>
                  </a:lnTo>
                  <a:lnTo>
                    <a:pt x="444" y="140"/>
                  </a:lnTo>
                  <a:lnTo>
                    <a:pt x="346" y="14"/>
                  </a:lnTo>
                  <a:lnTo>
                    <a:pt x="346" y="0"/>
                  </a:lnTo>
                  <a:lnTo>
                    <a:pt x="0" y="8"/>
                  </a:lnTo>
                  <a:lnTo>
                    <a:pt x="22" y="70"/>
                  </a:lnTo>
                  <a:lnTo>
                    <a:pt x="68" y="70"/>
                  </a:lnTo>
                  <a:lnTo>
                    <a:pt x="50" y="136"/>
                  </a:lnTo>
                  <a:lnTo>
                    <a:pt x="104" y="160"/>
                  </a:lnTo>
                  <a:lnTo>
                    <a:pt x="132" y="470"/>
                  </a:lnTo>
                  <a:lnTo>
                    <a:pt x="522" y="462"/>
                  </a:lnTo>
                  <a:lnTo>
                    <a:pt x="506" y="510"/>
                  </a:lnTo>
                  <a:lnTo>
                    <a:pt x="586" y="504"/>
                  </a:lnTo>
                  <a:lnTo>
                    <a:pt x="586" y="410"/>
                  </a:lnTo>
                  <a:lnTo>
                    <a:pt x="588" y="408"/>
                  </a:lnTo>
                  <a:lnTo>
                    <a:pt x="582" y="352"/>
                  </a:lnTo>
                  <a:lnTo>
                    <a:pt x="556" y="278"/>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grpSp>
          <p:nvGrpSpPr>
            <p:cNvPr id="7" name="Gruppe 360"/>
            <p:cNvGrpSpPr/>
            <p:nvPr/>
          </p:nvGrpSpPr>
          <p:grpSpPr>
            <a:xfrm>
              <a:off x="1449633" y="627625"/>
              <a:ext cx="7103818" cy="4930930"/>
              <a:chOff x="1449633" y="627625"/>
              <a:chExt cx="7103818" cy="4930930"/>
            </a:xfrm>
            <a:grpFill/>
          </p:grpSpPr>
          <p:sp>
            <p:nvSpPr>
              <p:cNvPr id="8" name="Freeform 6"/>
              <p:cNvSpPr>
                <a:spLocks/>
              </p:cNvSpPr>
              <p:nvPr/>
            </p:nvSpPr>
            <p:spPr bwMode="auto">
              <a:xfrm>
                <a:off x="5419725" y="1465887"/>
                <a:ext cx="751182" cy="872831"/>
              </a:xfrm>
              <a:custGeom>
                <a:avLst/>
                <a:gdLst/>
                <a:ahLst/>
                <a:cxnLst>
                  <a:cxn ang="0">
                    <a:pos x="404" y="538"/>
                  </a:cxn>
                  <a:cxn ang="0">
                    <a:pos x="490" y="542"/>
                  </a:cxn>
                  <a:cxn ang="0">
                    <a:pos x="464" y="400"/>
                  </a:cxn>
                  <a:cxn ang="0">
                    <a:pos x="494" y="172"/>
                  </a:cxn>
                  <a:cxn ang="0">
                    <a:pos x="446" y="160"/>
                  </a:cxn>
                  <a:cxn ang="0">
                    <a:pos x="414" y="160"/>
                  </a:cxn>
                  <a:cxn ang="0">
                    <a:pos x="404" y="122"/>
                  </a:cxn>
                  <a:cxn ang="0">
                    <a:pos x="196" y="96"/>
                  </a:cxn>
                  <a:cxn ang="0">
                    <a:pos x="174" y="38"/>
                  </a:cxn>
                  <a:cxn ang="0">
                    <a:pos x="146" y="38"/>
                  </a:cxn>
                  <a:cxn ang="0">
                    <a:pos x="146" y="0"/>
                  </a:cxn>
                  <a:cxn ang="0">
                    <a:pos x="78" y="24"/>
                  </a:cxn>
                  <a:cxn ang="0">
                    <a:pos x="36" y="116"/>
                  </a:cxn>
                  <a:cxn ang="0">
                    <a:pos x="0" y="158"/>
                  </a:cxn>
                  <a:cxn ang="0">
                    <a:pos x="28" y="292"/>
                  </a:cxn>
                  <a:cxn ang="0">
                    <a:pos x="166" y="374"/>
                  </a:cxn>
                  <a:cxn ang="0">
                    <a:pos x="194" y="508"/>
                  </a:cxn>
                  <a:cxn ang="0">
                    <a:pos x="264" y="574"/>
                  </a:cxn>
                  <a:cxn ang="0">
                    <a:pos x="352" y="568"/>
                  </a:cxn>
                  <a:cxn ang="0">
                    <a:pos x="404" y="538"/>
                  </a:cxn>
                </a:cxnLst>
                <a:rect l="0" t="0" r="r" b="b"/>
                <a:pathLst>
                  <a:path w="494" h="574">
                    <a:moveTo>
                      <a:pt x="404" y="538"/>
                    </a:moveTo>
                    <a:lnTo>
                      <a:pt x="490" y="542"/>
                    </a:lnTo>
                    <a:lnTo>
                      <a:pt x="464" y="400"/>
                    </a:lnTo>
                    <a:lnTo>
                      <a:pt x="494" y="172"/>
                    </a:lnTo>
                    <a:lnTo>
                      <a:pt x="446" y="160"/>
                    </a:lnTo>
                    <a:lnTo>
                      <a:pt x="414" y="160"/>
                    </a:lnTo>
                    <a:lnTo>
                      <a:pt x="404" y="122"/>
                    </a:lnTo>
                    <a:lnTo>
                      <a:pt x="196" y="96"/>
                    </a:lnTo>
                    <a:lnTo>
                      <a:pt x="174" y="38"/>
                    </a:lnTo>
                    <a:lnTo>
                      <a:pt x="146" y="38"/>
                    </a:lnTo>
                    <a:lnTo>
                      <a:pt x="146" y="0"/>
                    </a:lnTo>
                    <a:lnTo>
                      <a:pt x="78" y="24"/>
                    </a:lnTo>
                    <a:lnTo>
                      <a:pt x="36" y="116"/>
                    </a:lnTo>
                    <a:lnTo>
                      <a:pt x="0" y="158"/>
                    </a:lnTo>
                    <a:lnTo>
                      <a:pt x="28" y="292"/>
                    </a:lnTo>
                    <a:lnTo>
                      <a:pt x="166" y="374"/>
                    </a:lnTo>
                    <a:lnTo>
                      <a:pt x="194" y="508"/>
                    </a:lnTo>
                    <a:lnTo>
                      <a:pt x="264" y="574"/>
                    </a:lnTo>
                    <a:lnTo>
                      <a:pt x="352" y="568"/>
                    </a:lnTo>
                    <a:lnTo>
                      <a:pt x="404" y="538"/>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9" name="Freeform 7"/>
              <p:cNvSpPr>
                <a:spLocks/>
              </p:cNvSpPr>
              <p:nvPr/>
            </p:nvSpPr>
            <p:spPr bwMode="auto">
              <a:xfrm>
                <a:off x="5714724" y="2283975"/>
                <a:ext cx="571750" cy="1000562"/>
              </a:xfrm>
              <a:custGeom>
                <a:avLst/>
                <a:gdLst/>
                <a:ahLst/>
                <a:cxnLst>
                  <a:cxn ang="0">
                    <a:pos x="336" y="64"/>
                  </a:cxn>
                  <a:cxn ang="0">
                    <a:pos x="300" y="26"/>
                  </a:cxn>
                  <a:cxn ang="0">
                    <a:pos x="296" y="4"/>
                  </a:cxn>
                  <a:cxn ang="0">
                    <a:pos x="210" y="0"/>
                  </a:cxn>
                  <a:cxn ang="0">
                    <a:pos x="158" y="30"/>
                  </a:cxn>
                  <a:cxn ang="0">
                    <a:pos x="70" y="36"/>
                  </a:cxn>
                  <a:cxn ang="0">
                    <a:pos x="78" y="96"/>
                  </a:cxn>
                  <a:cxn ang="0">
                    <a:pos x="22" y="162"/>
                  </a:cxn>
                  <a:cxn ang="0">
                    <a:pos x="42" y="202"/>
                  </a:cxn>
                  <a:cxn ang="0">
                    <a:pos x="0" y="272"/>
                  </a:cxn>
                  <a:cxn ang="0">
                    <a:pos x="0" y="320"/>
                  </a:cxn>
                  <a:cxn ang="0">
                    <a:pos x="96" y="442"/>
                  </a:cxn>
                  <a:cxn ang="0">
                    <a:pos x="130" y="442"/>
                  </a:cxn>
                  <a:cxn ang="0">
                    <a:pos x="130" y="526"/>
                  </a:cxn>
                  <a:cxn ang="0">
                    <a:pos x="208" y="580"/>
                  </a:cxn>
                  <a:cxn ang="0">
                    <a:pos x="236" y="658"/>
                  </a:cxn>
                  <a:cxn ang="0">
                    <a:pos x="258" y="616"/>
                  </a:cxn>
                  <a:cxn ang="0">
                    <a:pos x="308" y="644"/>
                  </a:cxn>
                  <a:cxn ang="0">
                    <a:pos x="348" y="592"/>
                  </a:cxn>
                  <a:cxn ang="0">
                    <a:pos x="356" y="510"/>
                  </a:cxn>
                  <a:cxn ang="0">
                    <a:pos x="376" y="428"/>
                  </a:cxn>
                  <a:cxn ang="0">
                    <a:pos x="336" y="64"/>
                  </a:cxn>
                </a:cxnLst>
                <a:rect l="0" t="0" r="r" b="b"/>
                <a:pathLst>
                  <a:path w="376" h="658">
                    <a:moveTo>
                      <a:pt x="336" y="64"/>
                    </a:moveTo>
                    <a:lnTo>
                      <a:pt x="300" y="26"/>
                    </a:lnTo>
                    <a:lnTo>
                      <a:pt x="296" y="4"/>
                    </a:lnTo>
                    <a:lnTo>
                      <a:pt x="210" y="0"/>
                    </a:lnTo>
                    <a:lnTo>
                      <a:pt x="158" y="30"/>
                    </a:lnTo>
                    <a:lnTo>
                      <a:pt x="70" y="36"/>
                    </a:lnTo>
                    <a:lnTo>
                      <a:pt x="78" y="96"/>
                    </a:lnTo>
                    <a:lnTo>
                      <a:pt x="22" y="162"/>
                    </a:lnTo>
                    <a:lnTo>
                      <a:pt x="42" y="202"/>
                    </a:lnTo>
                    <a:lnTo>
                      <a:pt x="0" y="272"/>
                    </a:lnTo>
                    <a:lnTo>
                      <a:pt x="0" y="320"/>
                    </a:lnTo>
                    <a:lnTo>
                      <a:pt x="96" y="442"/>
                    </a:lnTo>
                    <a:lnTo>
                      <a:pt x="130" y="442"/>
                    </a:lnTo>
                    <a:lnTo>
                      <a:pt x="130" y="526"/>
                    </a:lnTo>
                    <a:lnTo>
                      <a:pt x="208" y="580"/>
                    </a:lnTo>
                    <a:lnTo>
                      <a:pt x="236" y="658"/>
                    </a:lnTo>
                    <a:lnTo>
                      <a:pt x="258" y="616"/>
                    </a:lnTo>
                    <a:lnTo>
                      <a:pt x="308" y="644"/>
                    </a:lnTo>
                    <a:lnTo>
                      <a:pt x="348" y="592"/>
                    </a:lnTo>
                    <a:lnTo>
                      <a:pt x="356" y="510"/>
                    </a:lnTo>
                    <a:lnTo>
                      <a:pt x="376" y="428"/>
                    </a:lnTo>
                    <a:lnTo>
                      <a:pt x="336" y="64"/>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grpSp>
            <p:nvGrpSpPr>
              <p:cNvPr id="10" name="Gruppe 313"/>
              <p:cNvGrpSpPr/>
              <p:nvPr/>
            </p:nvGrpSpPr>
            <p:grpSpPr>
              <a:xfrm>
                <a:off x="1449633" y="627625"/>
                <a:ext cx="7103818" cy="4930930"/>
                <a:chOff x="1449633" y="456175"/>
                <a:chExt cx="7103818" cy="4930930"/>
              </a:xfrm>
              <a:grpFill/>
            </p:grpSpPr>
            <p:sp>
              <p:nvSpPr>
                <p:cNvPr id="11" name="Freeform 3053"/>
                <p:cNvSpPr>
                  <a:spLocks/>
                </p:cNvSpPr>
                <p:nvPr/>
              </p:nvSpPr>
              <p:spPr bwMode="auto">
                <a:xfrm>
                  <a:off x="7807144" y="1160689"/>
                  <a:ext cx="149261" cy="570179"/>
                </a:xfrm>
                <a:custGeom>
                  <a:avLst/>
                  <a:gdLst/>
                  <a:ahLst/>
                  <a:cxnLst>
                    <a:cxn ang="0">
                      <a:pos x="0" y="0"/>
                    </a:cxn>
                    <a:cxn ang="0">
                      <a:pos x="86" y="312"/>
                    </a:cxn>
                    <a:cxn ang="0">
                      <a:pos x="100" y="382"/>
                    </a:cxn>
                    <a:cxn ang="0">
                      <a:pos x="94" y="324"/>
                    </a:cxn>
                    <a:cxn ang="0">
                      <a:pos x="30" y="98"/>
                    </a:cxn>
                    <a:cxn ang="0">
                      <a:pos x="0" y="0"/>
                    </a:cxn>
                  </a:cxnLst>
                  <a:rect l="0" t="0" r="r" b="b"/>
                  <a:pathLst>
                    <a:path w="100" h="382">
                      <a:moveTo>
                        <a:pt x="0" y="0"/>
                      </a:moveTo>
                      <a:lnTo>
                        <a:pt x="86" y="312"/>
                      </a:lnTo>
                      <a:lnTo>
                        <a:pt x="100" y="382"/>
                      </a:lnTo>
                      <a:lnTo>
                        <a:pt x="94" y="324"/>
                      </a:lnTo>
                      <a:lnTo>
                        <a:pt x="30" y="98"/>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2" name="Freeform 3054"/>
                <p:cNvSpPr>
                  <a:spLocks/>
                </p:cNvSpPr>
                <p:nvPr/>
              </p:nvSpPr>
              <p:spPr bwMode="auto">
                <a:xfrm>
                  <a:off x="7147408" y="1109940"/>
                  <a:ext cx="895569" cy="814968"/>
                </a:xfrm>
                <a:custGeom>
                  <a:avLst/>
                  <a:gdLst/>
                  <a:ahLst/>
                  <a:cxnLst>
                    <a:cxn ang="0">
                      <a:pos x="546" y="442"/>
                    </a:cxn>
                    <a:cxn ang="0">
                      <a:pos x="542" y="416"/>
                    </a:cxn>
                    <a:cxn ang="0">
                      <a:pos x="528" y="346"/>
                    </a:cxn>
                    <a:cxn ang="0">
                      <a:pos x="442" y="34"/>
                    </a:cxn>
                    <a:cxn ang="0">
                      <a:pos x="434" y="0"/>
                    </a:cxn>
                    <a:cxn ang="0">
                      <a:pos x="434" y="0"/>
                    </a:cxn>
                    <a:cxn ang="0">
                      <a:pos x="434" y="0"/>
                    </a:cxn>
                    <a:cxn ang="0">
                      <a:pos x="308" y="48"/>
                    </a:cxn>
                    <a:cxn ang="0">
                      <a:pos x="238" y="208"/>
                    </a:cxn>
                    <a:cxn ang="0">
                      <a:pos x="246" y="234"/>
                    </a:cxn>
                    <a:cxn ang="0">
                      <a:pos x="216" y="290"/>
                    </a:cxn>
                    <a:cxn ang="0">
                      <a:pos x="84" y="318"/>
                    </a:cxn>
                    <a:cxn ang="0">
                      <a:pos x="46" y="398"/>
                    </a:cxn>
                    <a:cxn ang="0">
                      <a:pos x="58" y="426"/>
                    </a:cxn>
                    <a:cxn ang="0">
                      <a:pos x="0" y="494"/>
                    </a:cxn>
                    <a:cxn ang="0">
                      <a:pos x="16" y="546"/>
                    </a:cxn>
                    <a:cxn ang="0">
                      <a:pos x="380" y="426"/>
                    </a:cxn>
                    <a:cxn ang="0">
                      <a:pos x="456" y="492"/>
                    </a:cxn>
                    <a:cxn ang="0">
                      <a:pos x="478" y="498"/>
                    </a:cxn>
                    <a:cxn ang="0">
                      <a:pos x="588" y="522"/>
                    </a:cxn>
                    <a:cxn ang="0">
                      <a:pos x="600" y="496"/>
                    </a:cxn>
                    <a:cxn ang="0">
                      <a:pos x="594" y="490"/>
                    </a:cxn>
                    <a:cxn ang="0">
                      <a:pos x="546" y="442"/>
                    </a:cxn>
                  </a:cxnLst>
                  <a:rect l="0" t="0" r="r" b="b"/>
                  <a:pathLst>
                    <a:path w="600" h="546">
                      <a:moveTo>
                        <a:pt x="546" y="442"/>
                      </a:moveTo>
                      <a:lnTo>
                        <a:pt x="542" y="416"/>
                      </a:lnTo>
                      <a:lnTo>
                        <a:pt x="528" y="346"/>
                      </a:lnTo>
                      <a:lnTo>
                        <a:pt x="442" y="34"/>
                      </a:lnTo>
                      <a:lnTo>
                        <a:pt x="434" y="0"/>
                      </a:lnTo>
                      <a:lnTo>
                        <a:pt x="434" y="0"/>
                      </a:lnTo>
                      <a:lnTo>
                        <a:pt x="434" y="0"/>
                      </a:lnTo>
                      <a:lnTo>
                        <a:pt x="308" y="48"/>
                      </a:lnTo>
                      <a:lnTo>
                        <a:pt x="238" y="208"/>
                      </a:lnTo>
                      <a:lnTo>
                        <a:pt x="246" y="234"/>
                      </a:lnTo>
                      <a:lnTo>
                        <a:pt x="216" y="290"/>
                      </a:lnTo>
                      <a:lnTo>
                        <a:pt x="84" y="318"/>
                      </a:lnTo>
                      <a:lnTo>
                        <a:pt x="46" y="398"/>
                      </a:lnTo>
                      <a:lnTo>
                        <a:pt x="58" y="426"/>
                      </a:lnTo>
                      <a:lnTo>
                        <a:pt x="0" y="494"/>
                      </a:lnTo>
                      <a:lnTo>
                        <a:pt x="16" y="546"/>
                      </a:lnTo>
                      <a:lnTo>
                        <a:pt x="380" y="426"/>
                      </a:lnTo>
                      <a:lnTo>
                        <a:pt x="456" y="492"/>
                      </a:lnTo>
                      <a:lnTo>
                        <a:pt x="478" y="498"/>
                      </a:lnTo>
                      <a:lnTo>
                        <a:pt x="588" y="522"/>
                      </a:lnTo>
                      <a:lnTo>
                        <a:pt x="600" y="496"/>
                      </a:lnTo>
                      <a:lnTo>
                        <a:pt x="594" y="490"/>
                      </a:lnTo>
                      <a:lnTo>
                        <a:pt x="546" y="442"/>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3" name="Freeform 3055"/>
                <p:cNvSpPr>
                  <a:spLocks/>
                </p:cNvSpPr>
                <p:nvPr/>
              </p:nvSpPr>
              <p:spPr bwMode="auto">
                <a:xfrm>
                  <a:off x="8183283" y="1315921"/>
                  <a:ext cx="59705" cy="41793"/>
                </a:xfrm>
                <a:custGeom>
                  <a:avLst/>
                  <a:gdLst/>
                  <a:ahLst/>
                  <a:cxnLst>
                    <a:cxn ang="0">
                      <a:pos x="40" y="28"/>
                    </a:cxn>
                    <a:cxn ang="0">
                      <a:pos x="40" y="24"/>
                    </a:cxn>
                    <a:cxn ang="0">
                      <a:pos x="0" y="0"/>
                    </a:cxn>
                    <a:cxn ang="0">
                      <a:pos x="40" y="28"/>
                    </a:cxn>
                  </a:cxnLst>
                  <a:rect l="0" t="0" r="r" b="b"/>
                  <a:pathLst>
                    <a:path w="40" h="28">
                      <a:moveTo>
                        <a:pt x="40" y="28"/>
                      </a:moveTo>
                      <a:lnTo>
                        <a:pt x="40" y="24"/>
                      </a:lnTo>
                      <a:lnTo>
                        <a:pt x="0" y="0"/>
                      </a:lnTo>
                      <a:lnTo>
                        <a:pt x="40" y="28"/>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4" name="Freeform 3056"/>
                <p:cNvSpPr>
                  <a:spLocks/>
                </p:cNvSpPr>
                <p:nvPr/>
              </p:nvSpPr>
              <p:spPr bwMode="auto">
                <a:xfrm>
                  <a:off x="7995213" y="456175"/>
                  <a:ext cx="558238" cy="895569"/>
                </a:xfrm>
                <a:custGeom>
                  <a:avLst/>
                  <a:gdLst/>
                  <a:ahLst/>
                  <a:cxnLst>
                    <a:cxn ang="0">
                      <a:pos x="284" y="228"/>
                    </a:cxn>
                    <a:cxn ang="0">
                      <a:pos x="244" y="202"/>
                    </a:cxn>
                    <a:cxn ang="0">
                      <a:pos x="136" y="0"/>
                    </a:cxn>
                    <a:cxn ang="0">
                      <a:pos x="84" y="68"/>
                    </a:cxn>
                    <a:cxn ang="0">
                      <a:pos x="46" y="54"/>
                    </a:cxn>
                    <a:cxn ang="0">
                      <a:pos x="46" y="228"/>
                    </a:cxn>
                    <a:cxn ang="0">
                      <a:pos x="0" y="356"/>
                    </a:cxn>
                    <a:cxn ang="0">
                      <a:pos x="126" y="576"/>
                    </a:cxn>
                    <a:cxn ang="0">
                      <a:pos x="166" y="600"/>
                    </a:cxn>
                    <a:cxn ang="0">
                      <a:pos x="166" y="540"/>
                    </a:cxn>
                    <a:cxn ang="0">
                      <a:pos x="244" y="404"/>
                    </a:cxn>
                    <a:cxn ang="0">
                      <a:pos x="294" y="378"/>
                    </a:cxn>
                    <a:cxn ang="0">
                      <a:pos x="294" y="336"/>
                    </a:cxn>
                    <a:cxn ang="0">
                      <a:pos x="374" y="202"/>
                    </a:cxn>
                    <a:cxn ang="0">
                      <a:pos x="284" y="228"/>
                    </a:cxn>
                  </a:cxnLst>
                  <a:rect l="0" t="0" r="r" b="b"/>
                  <a:pathLst>
                    <a:path w="374" h="600">
                      <a:moveTo>
                        <a:pt x="284" y="228"/>
                      </a:moveTo>
                      <a:lnTo>
                        <a:pt x="244" y="202"/>
                      </a:lnTo>
                      <a:lnTo>
                        <a:pt x="136" y="0"/>
                      </a:lnTo>
                      <a:lnTo>
                        <a:pt x="84" y="68"/>
                      </a:lnTo>
                      <a:lnTo>
                        <a:pt x="46" y="54"/>
                      </a:lnTo>
                      <a:lnTo>
                        <a:pt x="46" y="228"/>
                      </a:lnTo>
                      <a:lnTo>
                        <a:pt x="0" y="356"/>
                      </a:lnTo>
                      <a:lnTo>
                        <a:pt x="126" y="576"/>
                      </a:lnTo>
                      <a:lnTo>
                        <a:pt x="166" y="600"/>
                      </a:lnTo>
                      <a:lnTo>
                        <a:pt x="166" y="540"/>
                      </a:lnTo>
                      <a:lnTo>
                        <a:pt x="244" y="404"/>
                      </a:lnTo>
                      <a:lnTo>
                        <a:pt x="294" y="378"/>
                      </a:lnTo>
                      <a:lnTo>
                        <a:pt x="294" y="336"/>
                      </a:lnTo>
                      <a:lnTo>
                        <a:pt x="374" y="202"/>
                      </a:lnTo>
                      <a:lnTo>
                        <a:pt x="284" y="228"/>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5" name="Freeform 3057"/>
                <p:cNvSpPr>
                  <a:spLocks/>
                </p:cNvSpPr>
                <p:nvPr/>
              </p:nvSpPr>
              <p:spPr bwMode="auto">
                <a:xfrm>
                  <a:off x="7798188" y="1047250"/>
                  <a:ext cx="176129" cy="504504"/>
                </a:xfrm>
                <a:custGeom>
                  <a:avLst/>
                  <a:gdLst/>
                  <a:ahLst/>
                  <a:cxnLst>
                    <a:cxn ang="0">
                      <a:pos x="110" y="84"/>
                    </a:cxn>
                    <a:cxn ang="0">
                      <a:pos x="110" y="84"/>
                    </a:cxn>
                    <a:cxn ang="0">
                      <a:pos x="112" y="64"/>
                    </a:cxn>
                    <a:cxn ang="0">
                      <a:pos x="112" y="42"/>
                    </a:cxn>
                    <a:cxn ang="0">
                      <a:pos x="110" y="20"/>
                    </a:cxn>
                    <a:cxn ang="0">
                      <a:pos x="106" y="0"/>
                    </a:cxn>
                    <a:cxn ang="0">
                      <a:pos x="0" y="40"/>
                    </a:cxn>
                    <a:cxn ang="0">
                      <a:pos x="0" y="42"/>
                    </a:cxn>
                    <a:cxn ang="0">
                      <a:pos x="2" y="42"/>
                    </a:cxn>
                    <a:cxn ang="0">
                      <a:pos x="40" y="174"/>
                    </a:cxn>
                    <a:cxn ang="0">
                      <a:pos x="80" y="318"/>
                    </a:cxn>
                    <a:cxn ang="0">
                      <a:pos x="86" y="338"/>
                    </a:cxn>
                    <a:cxn ang="0">
                      <a:pos x="86" y="338"/>
                    </a:cxn>
                    <a:cxn ang="0">
                      <a:pos x="118" y="330"/>
                    </a:cxn>
                    <a:cxn ang="0">
                      <a:pos x="118" y="330"/>
                    </a:cxn>
                    <a:cxn ang="0">
                      <a:pos x="110" y="302"/>
                    </a:cxn>
                    <a:cxn ang="0">
                      <a:pos x="106" y="270"/>
                    </a:cxn>
                    <a:cxn ang="0">
                      <a:pos x="104" y="234"/>
                    </a:cxn>
                    <a:cxn ang="0">
                      <a:pos x="104" y="198"/>
                    </a:cxn>
                    <a:cxn ang="0">
                      <a:pos x="106" y="132"/>
                    </a:cxn>
                    <a:cxn ang="0">
                      <a:pos x="108" y="104"/>
                    </a:cxn>
                    <a:cxn ang="0">
                      <a:pos x="110" y="84"/>
                    </a:cxn>
                    <a:cxn ang="0">
                      <a:pos x="110" y="84"/>
                    </a:cxn>
                  </a:cxnLst>
                  <a:rect l="0" t="0" r="r" b="b"/>
                  <a:pathLst>
                    <a:path w="118" h="338">
                      <a:moveTo>
                        <a:pt x="110" y="84"/>
                      </a:moveTo>
                      <a:lnTo>
                        <a:pt x="110" y="84"/>
                      </a:lnTo>
                      <a:lnTo>
                        <a:pt x="112" y="64"/>
                      </a:lnTo>
                      <a:lnTo>
                        <a:pt x="112" y="42"/>
                      </a:lnTo>
                      <a:lnTo>
                        <a:pt x="110" y="20"/>
                      </a:lnTo>
                      <a:lnTo>
                        <a:pt x="106" y="0"/>
                      </a:lnTo>
                      <a:lnTo>
                        <a:pt x="0" y="40"/>
                      </a:lnTo>
                      <a:lnTo>
                        <a:pt x="0" y="42"/>
                      </a:lnTo>
                      <a:lnTo>
                        <a:pt x="2" y="42"/>
                      </a:lnTo>
                      <a:lnTo>
                        <a:pt x="40" y="174"/>
                      </a:lnTo>
                      <a:lnTo>
                        <a:pt x="80" y="318"/>
                      </a:lnTo>
                      <a:lnTo>
                        <a:pt x="86" y="338"/>
                      </a:lnTo>
                      <a:lnTo>
                        <a:pt x="86" y="338"/>
                      </a:lnTo>
                      <a:lnTo>
                        <a:pt x="118" y="330"/>
                      </a:lnTo>
                      <a:lnTo>
                        <a:pt x="118" y="330"/>
                      </a:lnTo>
                      <a:lnTo>
                        <a:pt x="110" y="302"/>
                      </a:lnTo>
                      <a:lnTo>
                        <a:pt x="106" y="270"/>
                      </a:lnTo>
                      <a:lnTo>
                        <a:pt x="104" y="234"/>
                      </a:lnTo>
                      <a:lnTo>
                        <a:pt x="104" y="198"/>
                      </a:lnTo>
                      <a:lnTo>
                        <a:pt x="106" y="132"/>
                      </a:lnTo>
                      <a:lnTo>
                        <a:pt x="108" y="104"/>
                      </a:lnTo>
                      <a:lnTo>
                        <a:pt x="110" y="84"/>
                      </a:lnTo>
                      <a:lnTo>
                        <a:pt x="110" y="8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6" name="Freeform 3058"/>
                <p:cNvSpPr>
                  <a:spLocks/>
                </p:cNvSpPr>
                <p:nvPr/>
              </p:nvSpPr>
              <p:spPr bwMode="auto">
                <a:xfrm>
                  <a:off x="7953420" y="984561"/>
                  <a:ext cx="292552" cy="555253"/>
                </a:xfrm>
                <a:custGeom>
                  <a:avLst/>
                  <a:gdLst/>
                  <a:ahLst/>
                  <a:cxnLst>
                    <a:cxn ang="0">
                      <a:pos x="156" y="224"/>
                    </a:cxn>
                    <a:cxn ang="0">
                      <a:pos x="30" y="6"/>
                    </a:cxn>
                    <a:cxn ang="0">
                      <a:pos x="30" y="4"/>
                    </a:cxn>
                    <a:cxn ang="0">
                      <a:pos x="156" y="222"/>
                    </a:cxn>
                    <a:cxn ang="0">
                      <a:pos x="30" y="0"/>
                    </a:cxn>
                    <a:cxn ang="0">
                      <a:pos x="16" y="36"/>
                    </a:cxn>
                    <a:cxn ang="0">
                      <a:pos x="2" y="42"/>
                    </a:cxn>
                    <a:cxn ang="0">
                      <a:pos x="2" y="42"/>
                    </a:cxn>
                    <a:cxn ang="0">
                      <a:pos x="6" y="62"/>
                    </a:cxn>
                    <a:cxn ang="0">
                      <a:pos x="8" y="84"/>
                    </a:cxn>
                    <a:cxn ang="0">
                      <a:pos x="8" y="106"/>
                    </a:cxn>
                    <a:cxn ang="0">
                      <a:pos x="6" y="126"/>
                    </a:cxn>
                    <a:cxn ang="0">
                      <a:pos x="6" y="126"/>
                    </a:cxn>
                    <a:cxn ang="0">
                      <a:pos x="4" y="146"/>
                    </a:cxn>
                    <a:cxn ang="0">
                      <a:pos x="2" y="174"/>
                    </a:cxn>
                    <a:cxn ang="0">
                      <a:pos x="0" y="240"/>
                    </a:cxn>
                    <a:cxn ang="0">
                      <a:pos x="0" y="276"/>
                    </a:cxn>
                    <a:cxn ang="0">
                      <a:pos x="2" y="312"/>
                    </a:cxn>
                    <a:cxn ang="0">
                      <a:pos x="6" y="344"/>
                    </a:cxn>
                    <a:cxn ang="0">
                      <a:pos x="14" y="372"/>
                    </a:cxn>
                    <a:cxn ang="0">
                      <a:pos x="14" y="372"/>
                    </a:cxn>
                    <a:cxn ang="0">
                      <a:pos x="44" y="362"/>
                    </a:cxn>
                    <a:cxn ang="0">
                      <a:pos x="74" y="350"/>
                    </a:cxn>
                    <a:cxn ang="0">
                      <a:pos x="100" y="334"/>
                    </a:cxn>
                    <a:cxn ang="0">
                      <a:pos x="114" y="326"/>
                    </a:cxn>
                    <a:cxn ang="0">
                      <a:pos x="124" y="316"/>
                    </a:cxn>
                    <a:cxn ang="0">
                      <a:pos x="124" y="316"/>
                    </a:cxn>
                    <a:cxn ang="0">
                      <a:pos x="134" y="308"/>
                    </a:cxn>
                    <a:cxn ang="0">
                      <a:pos x="144" y="300"/>
                    </a:cxn>
                    <a:cxn ang="0">
                      <a:pos x="154" y="296"/>
                    </a:cxn>
                    <a:cxn ang="0">
                      <a:pos x="164" y="292"/>
                    </a:cxn>
                    <a:cxn ang="0">
                      <a:pos x="182" y="288"/>
                    </a:cxn>
                    <a:cxn ang="0">
                      <a:pos x="196" y="288"/>
                    </a:cxn>
                    <a:cxn ang="0">
                      <a:pos x="196" y="250"/>
                    </a:cxn>
                    <a:cxn ang="0">
                      <a:pos x="156" y="224"/>
                    </a:cxn>
                  </a:cxnLst>
                  <a:rect l="0" t="0" r="r" b="b"/>
                  <a:pathLst>
                    <a:path w="196" h="372">
                      <a:moveTo>
                        <a:pt x="156" y="224"/>
                      </a:moveTo>
                      <a:lnTo>
                        <a:pt x="30" y="6"/>
                      </a:lnTo>
                      <a:lnTo>
                        <a:pt x="30" y="4"/>
                      </a:lnTo>
                      <a:lnTo>
                        <a:pt x="156" y="222"/>
                      </a:lnTo>
                      <a:lnTo>
                        <a:pt x="30" y="0"/>
                      </a:lnTo>
                      <a:lnTo>
                        <a:pt x="16" y="36"/>
                      </a:lnTo>
                      <a:lnTo>
                        <a:pt x="2" y="42"/>
                      </a:lnTo>
                      <a:lnTo>
                        <a:pt x="2" y="42"/>
                      </a:lnTo>
                      <a:lnTo>
                        <a:pt x="6" y="62"/>
                      </a:lnTo>
                      <a:lnTo>
                        <a:pt x="8" y="84"/>
                      </a:lnTo>
                      <a:lnTo>
                        <a:pt x="8" y="106"/>
                      </a:lnTo>
                      <a:lnTo>
                        <a:pt x="6" y="126"/>
                      </a:lnTo>
                      <a:lnTo>
                        <a:pt x="6" y="126"/>
                      </a:lnTo>
                      <a:lnTo>
                        <a:pt x="4" y="146"/>
                      </a:lnTo>
                      <a:lnTo>
                        <a:pt x="2" y="174"/>
                      </a:lnTo>
                      <a:lnTo>
                        <a:pt x="0" y="240"/>
                      </a:lnTo>
                      <a:lnTo>
                        <a:pt x="0" y="276"/>
                      </a:lnTo>
                      <a:lnTo>
                        <a:pt x="2" y="312"/>
                      </a:lnTo>
                      <a:lnTo>
                        <a:pt x="6" y="344"/>
                      </a:lnTo>
                      <a:lnTo>
                        <a:pt x="14" y="372"/>
                      </a:lnTo>
                      <a:lnTo>
                        <a:pt x="14" y="372"/>
                      </a:lnTo>
                      <a:lnTo>
                        <a:pt x="44" y="362"/>
                      </a:lnTo>
                      <a:lnTo>
                        <a:pt x="74" y="350"/>
                      </a:lnTo>
                      <a:lnTo>
                        <a:pt x="100" y="334"/>
                      </a:lnTo>
                      <a:lnTo>
                        <a:pt x="114" y="326"/>
                      </a:lnTo>
                      <a:lnTo>
                        <a:pt x="124" y="316"/>
                      </a:lnTo>
                      <a:lnTo>
                        <a:pt x="124" y="316"/>
                      </a:lnTo>
                      <a:lnTo>
                        <a:pt x="134" y="308"/>
                      </a:lnTo>
                      <a:lnTo>
                        <a:pt x="144" y="300"/>
                      </a:lnTo>
                      <a:lnTo>
                        <a:pt x="154" y="296"/>
                      </a:lnTo>
                      <a:lnTo>
                        <a:pt x="164" y="292"/>
                      </a:lnTo>
                      <a:lnTo>
                        <a:pt x="182" y="288"/>
                      </a:lnTo>
                      <a:lnTo>
                        <a:pt x="196" y="288"/>
                      </a:lnTo>
                      <a:lnTo>
                        <a:pt x="196" y="250"/>
                      </a:lnTo>
                      <a:lnTo>
                        <a:pt x="156" y="224"/>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7" name="Freeform 3059"/>
                <p:cNvSpPr>
                  <a:spLocks/>
                </p:cNvSpPr>
                <p:nvPr/>
              </p:nvSpPr>
              <p:spPr bwMode="auto">
                <a:xfrm>
                  <a:off x="7947449" y="1575636"/>
                  <a:ext cx="247774" cy="271656"/>
                </a:xfrm>
                <a:custGeom>
                  <a:avLst/>
                  <a:gdLst/>
                  <a:ahLst/>
                  <a:cxnLst>
                    <a:cxn ang="0">
                      <a:pos x="2" y="46"/>
                    </a:cxn>
                    <a:cxn ang="0">
                      <a:pos x="12" y="128"/>
                    </a:cxn>
                    <a:cxn ang="0">
                      <a:pos x="64" y="182"/>
                    </a:cxn>
                    <a:cxn ang="0">
                      <a:pos x="60" y="178"/>
                    </a:cxn>
                    <a:cxn ang="0">
                      <a:pos x="64" y="182"/>
                    </a:cxn>
                    <a:cxn ang="0">
                      <a:pos x="66" y="178"/>
                    </a:cxn>
                    <a:cxn ang="0">
                      <a:pos x="150" y="138"/>
                    </a:cxn>
                    <a:cxn ang="0">
                      <a:pos x="164" y="138"/>
                    </a:cxn>
                    <a:cxn ang="0">
                      <a:pos x="166" y="138"/>
                    </a:cxn>
                    <a:cxn ang="0">
                      <a:pos x="138" y="0"/>
                    </a:cxn>
                    <a:cxn ang="0">
                      <a:pos x="0" y="44"/>
                    </a:cxn>
                    <a:cxn ang="0">
                      <a:pos x="2" y="46"/>
                    </a:cxn>
                  </a:cxnLst>
                  <a:rect l="0" t="0" r="r" b="b"/>
                  <a:pathLst>
                    <a:path w="166" h="182">
                      <a:moveTo>
                        <a:pt x="2" y="46"/>
                      </a:moveTo>
                      <a:lnTo>
                        <a:pt x="12" y="128"/>
                      </a:lnTo>
                      <a:lnTo>
                        <a:pt x="64" y="182"/>
                      </a:lnTo>
                      <a:lnTo>
                        <a:pt x="60" y="178"/>
                      </a:lnTo>
                      <a:lnTo>
                        <a:pt x="64" y="182"/>
                      </a:lnTo>
                      <a:lnTo>
                        <a:pt x="66" y="178"/>
                      </a:lnTo>
                      <a:lnTo>
                        <a:pt x="150" y="138"/>
                      </a:lnTo>
                      <a:lnTo>
                        <a:pt x="164" y="138"/>
                      </a:lnTo>
                      <a:lnTo>
                        <a:pt x="166" y="138"/>
                      </a:lnTo>
                      <a:lnTo>
                        <a:pt x="138" y="0"/>
                      </a:lnTo>
                      <a:lnTo>
                        <a:pt x="0" y="44"/>
                      </a:lnTo>
                      <a:lnTo>
                        <a:pt x="2" y="46"/>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8" name="Freeform 3060"/>
                <p:cNvSpPr>
                  <a:spLocks/>
                </p:cNvSpPr>
                <p:nvPr/>
              </p:nvSpPr>
              <p:spPr bwMode="auto">
                <a:xfrm>
                  <a:off x="7923568" y="1417419"/>
                  <a:ext cx="498533" cy="226877"/>
                </a:xfrm>
                <a:custGeom>
                  <a:avLst/>
                  <a:gdLst/>
                  <a:ahLst/>
                  <a:cxnLst>
                    <a:cxn ang="0">
                      <a:pos x="292" y="16"/>
                    </a:cxn>
                    <a:cxn ang="0">
                      <a:pos x="264" y="68"/>
                    </a:cxn>
                    <a:cxn ang="0">
                      <a:pos x="214" y="2"/>
                    </a:cxn>
                    <a:cxn ang="0">
                      <a:pos x="214" y="0"/>
                    </a:cxn>
                    <a:cxn ang="0">
                      <a:pos x="214" y="0"/>
                    </a:cxn>
                    <a:cxn ang="0">
                      <a:pos x="202" y="0"/>
                    </a:cxn>
                    <a:cxn ang="0">
                      <a:pos x="184" y="2"/>
                    </a:cxn>
                    <a:cxn ang="0">
                      <a:pos x="174" y="6"/>
                    </a:cxn>
                    <a:cxn ang="0">
                      <a:pos x="162" y="12"/>
                    </a:cxn>
                    <a:cxn ang="0">
                      <a:pos x="152" y="18"/>
                    </a:cxn>
                    <a:cxn ang="0">
                      <a:pos x="142" y="26"/>
                    </a:cxn>
                    <a:cxn ang="0">
                      <a:pos x="142" y="26"/>
                    </a:cxn>
                    <a:cxn ang="0">
                      <a:pos x="128" y="38"/>
                    </a:cxn>
                    <a:cxn ang="0">
                      <a:pos x="112" y="50"/>
                    </a:cxn>
                    <a:cxn ang="0">
                      <a:pos x="96" y="60"/>
                    </a:cxn>
                    <a:cxn ang="0">
                      <a:pos x="76" y="68"/>
                    </a:cxn>
                    <a:cxn ang="0">
                      <a:pos x="38" y="82"/>
                    </a:cxn>
                    <a:cxn ang="0">
                      <a:pos x="0" y="90"/>
                    </a:cxn>
                    <a:cxn ang="0">
                      <a:pos x="16" y="150"/>
                    </a:cxn>
                    <a:cxn ang="0">
                      <a:pos x="154" y="106"/>
                    </a:cxn>
                    <a:cxn ang="0">
                      <a:pos x="154" y="102"/>
                    </a:cxn>
                    <a:cxn ang="0">
                      <a:pos x="170" y="96"/>
                    </a:cxn>
                    <a:cxn ang="0">
                      <a:pos x="206" y="82"/>
                    </a:cxn>
                    <a:cxn ang="0">
                      <a:pos x="242" y="122"/>
                    </a:cxn>
                    <a:cxn ang="0">
                      <a:pos x="244" y="122"/>
                    </a:cxn>
                    <a:cxn ang="0">
                      <a:pos x="254" y="152"/>
                    </a:cxn>
                    <a:cxn ang="0">
                      <a:pos x="334" y="152"/>
                    </a:cxn>
                    <a:cxn ang="0">
                      <a:pos x="334" y="84"/>
                    </a:cxn>
                    <a:cxn ang="0">
                      <a:pos x="292" y="16"/>
                    </a:cxn>
                  </a:cxnLst>
                  <a:rect l="0" t="0" r="r" b="b"/>
                  <a:pathLst>
                    <a:path w="334" h="152">
                      <a:moveTo>
                        <a:pt x="292" y="16"/>
                      </a:moveTo>
                      <a:lnTo>
                        <a:pt x="264" y="68"/>
                      </a:lnTo>
                      <a:lnTo>
                        <a:pt x="214" y="2"/>
                      </a:lnTo>
                      <a:lnTo>
                        <a:pt x="214" y="0"/>
                      </a:lnTo>
                      <a:lnTo>
                        <a:pt x="214" y="0"/>
                      </a:lnTo>
                      <a:lnTo>
                        <a:pt x="202" y="0"/>
                      </a:lnTo>
                      <a:lnTo>
                        <a:pt x="184" y="2"/>
                      </a:lnTo>
                      <a:lnTo>
                        <a:pt x="174" y="6"/>
                      </a:lnTo>
                      <a:lnTo>
                        <a:pt x="162" y="12"/>
                      </a:lnTo>
                      <a:lnTo>
                        <a:pt x="152" y="18"/>
                      </a:lnTo>
                      <a:lnTo>
                        <a:pt x="142" y="26"/>
                      </a:lnTo>
                      <a:lnTo>
                        <a:pt x="142" y="26"/>
                      </a:lnTo>
                      <a:lnTo>
                        <a:pt x="128" y="38"/>
                      </a:lnTo>
                      <a:lnTo>
                        <a:pt x="112" y="50"/>
                      </a:lnTo>
                      <a:lnTo>
                        <a:pt x="96" y="60"/>
                      </a:lnTo>
                      <a:lnTo>
                        <a:pt x="76" y="68"/>
                      </a:lnTo>
                      <a:lnTo>
                        <a:pt x="38" y="82"/>
                      </a:lnTo>
                      <a:lnTo>
                        <a:pt x="0" y="90"/>
                      </a:lnTo>
                      <a:lnTo>
                        <a:pt x="16" y="150"/>
                      </a:lnTo>
                      <a:lnTo>
                        <a:pt x="154" y="106"/>
                      </a:lnTo>
                      <a:lnTo>
                        <a:pt x="154" y="102"/>
                      </a:lnTo>
                      <a:lnTo>
                        <a:pt x="170" y="96"/>
                      </a:lnTo>
                      <a:lnTo>
                        <a:pt x="206" y="82"/>
                      </a:lnTo>
                      <a:lnTo>
                        <a:pt x="242" y="122"/>
                      </a:lnTo>
                      <a:lnTo>
                        <a:pt x="244" y="122"/>
                      </a:lnTo>
                      <a:lnTo>
                        <a:pt x="254" y="152"/>
                      </a:lnTo>
                      <a:lnTo>
                        <a:pt x="334" y="152"/>
                      </a:lnTo>
                      <a:lnTo>
                        <a:pt x="334" y="84"/>
                      </a:lnTo>
                      <a:lnTo>
                        <a:pt x="292" y="16"/>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grpSp>
              <p:nvGrpSpPr>
                <p:cNvPr id="19" name="Gruppe 312"/>
                <p:cNvGrpSpPr/>
                <p:nvPr/>
              </p:nvGrpSpPr>
              <p:grpSpPr>
                <a:xfrm>
                  <a:off x="1449633" y="664433"/>
                  <a:ext cx="6841620" cy="4722672"/>
                  <a:chOff x="1449633" y="664433"/>
                  <a:chExt cx="6841620" cy="4722672"/>
                </a:xfrm>
                <a:grpFill/>
              </p:grpSpPr>
              <p:grpSp>
                <p:nvGrpSpPr>
                  <p:cNvPr id="24" name="Group 3052"/>
                  <p:cNvGrpSpPr>
                    <a:grpSpLocks/>
                  </p:cNvGrpSpPr>
                  <p:nvPr/>
                </p:nvGrpSpPr>
                <p:grpSpPr bwMode="auto">
                  <a:xfrm>
                    <a:off x="1449633" y="664433"/>
                    <a:ext cx="6841620" cy="4644660"/>
                    <a:chOff x="698" y="593"/>
                    <a:chExt cx="4584" cy="3112"/>
                  </a:xfrm>
                  <a:grpFill/>
                </p:grpSpPr>
                <p:sp>
                  <p:nvSpPr>
                    <p:cNvPr id="26" name="Freeform 2853"/>
                    <p:cNvSpPr>
                      <a:spLocks/>
                    </p:cNvSpPr>
                    <p:nvPr/>
                  </p:nvSpPr>
                  <p:spPr bwMode="auto">
                    <a:xfrm>
                      <a:off x="5218" y="1345"/>
                      <a:ext cx="2" cy="2"/>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7" name="Freeform 2854"/>
                    <p:cNvSpPr>
                      <a:spLocks/>
                    </p:cNvSpPr>
                    <p:nvPr/>
                  </p:nvSpPr>
                  <p:spPr bwMode="auto">
                    <a:xfrm>
                      <a:off x="1372" y="2223"/>
                      <a:ext cx="580" cy="784"/>
                    </a:xfrm>
                    <a:custGeom>
                      <a:avLst/>
                      <a:gdLst/>
                      <a:ahLst/>
                      <a:cxnLst>
                        <a:cxn ang="0">
                          <a:pos x="128" y="0"/>
                        </a:cxn>
                        <a:cxn ang="0">
                          <a:pos x="112" y="120"/>
                        </a:cxn>
                        <a:cxn ang="0">
                          <a:pos x="72" y="106"/>
                        </a:cxn>
                        <a:cxn ang="0">
                          <a:pos x="42" y="254"/>
                        </a:cxn>
                        <a:cxn ang="0">
                          <a:pos x="74" y="350"/>
                        </a:cxn>
                        <a:cxn ang="0">
                          <a:pos x="62" y="364"/>
                        </a:cxn>
                        <a:cxn ang="0">
                          <a:pos x="12" y="472"/>
                        </a:cxn>
                        <a:cxn ang="0">
                          <a:pos x="24" y="526"/>
                        </a:cxn>
                        <a:cxn ang="0">
                          <a:pos x="0" y="568"/>
                        </a:cxn>
                        <a:cxn ang="0">
                          <a:pos x="362" y="768"/>
                        </a:cxn>
                        <a:cxn ang="0">
                          <a:pos x="538" y="784"/>
                        </a:cxn>
                        <a:cxn ang="0">
                          <a:pos x="580" y="80"/>
                        </a:cxn>
                        <a:cxn ang="0">
                          <a:pos x="128" y="0"/>
                        </a:cxn>
                      </a:cxnLst>
                      <a:rect l="0" t="0" r="r" b="b"/>
                      <a:pathLst>
                        <a:path w="580" h="784">
                          <a:moveTo>
                            <a:pt x="128" y="0"/>
                          </a:moveTo>
                          <a:lnTo>
                            <a:pt x="112" y="120"/>
                          </a:lnTo>
                          <a:lnTo>
                            <a:pt x="72" y="106"/>
                          </a:lnTo>
                          <a:lnTo>
                            <a:pt x="42" y="254"/>
                          </a:lnTo>
                          <a:lnTo>
                            <a:pt x="74" y="350"/>
                          </a:lnTo>
                          <a:lnTo>
                            <a:pt x="62" y="364"/>
                          </a:lnTo>
                          <a:lnTo>
                            <a:pt x="12" y="472"/>
                          </a:lnTo>
                          <a:lnTo>
                            <a:pt x="24" y="526"/>
                          </a:lnTo>
                          <a:lnTo>
                            <a:pt x="0" y="568"/>
                          </a:lnTo>
                          <a:lnTo>
                            <a:pt x="362" y="768"/>
                          </a:lnTo>
                          <a:lnTo>
                            <a:pt x="538" y="784"/>
                          </a:lnTo>
                          <a:lnTo>
                            <a:pt x="580" y="80"/>
                          </a:lnTo>
                          <a:lnTo>
                            <a:pt x="128"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8" name="Freeform 2855"/>
                    <p:cNvSpPr>
                      <a:spLocks/>
                    </p:cNvSpPr>
                    <p:nvPr/>
                  </p:nvSpPr>
                  <p:spPr bwMode="auto">
                    <a:xfrm>
                      <a:off x="3418" y="2739"/>
                      <a:ext cx="560" cy="468"/>
                    </a:xfrm>
                    <a:custGeom>
                      <a:avLst/>
                      <a:gdLst/>
                      <a:ahLst/>
                      <a:cxnLst>
                        <a:cxn ang="0">
                          <a:pos x="276" y="240"/>
                        </a:cxn>
                        <a:cxn ang="0">
                          <a:pos x="310" y="90"/>
                        </a:cxn>
                        <a:cxn ang="0">
                          <a:pos x="280" y="0"/>
                        </a:cxn>
                        <a:cxn ang="0">
                          <a:pos x="0" y="20"/>
                        </a:cxn>
                        <a:cxn ang="0">
                          <a:pos x="16" y="154"/>
                        </a:cxn>
                        <a:cxn ang="0">
                          <a:pos x="84" y="274"/>
                        </a:cxn>
                        <a:cxn ang="0">
                          <a:pos x="76" y="372"/>
                        </a:cxn>
                        <a:cxn ang="0">
                          <a:pos x="62" y="416"/>
                        </a:cxn>
                        <a:cxn ang="0">
                          <a:pos x="174" y="440"/>
                        </a:cxn>
                        <a:cxn ang="0">
                          <a:pos x="282" y="426"/>
                        </a:cxn>
                        <a:cxn ang="0">
                          <a:pos x="264" y="468"/>
                        </a:cxn>
                        <a:cxn ang="0">
                          <a:pos x="354" y="468"/>
                        </a:cxn>
                        <a:cxn ang="0">
                          <a:pos x="390" y="426"/>
                        </a:cxn>
                        <a:cxn ang="0">
                          <a:pos x="412" y="454"/>
                        </a:cxn>
                        <a:cxn ang="0">
                          <a:pos x="480" y="400"/>
                        </a:cxn>
                        <a:cxn ang="0">
                          <a:pos x="502" y="454"/>
                        </a:cxn>
                        <a:cxn ang="0">
                          <a:pos x="540" y="454"/>
                        </a:cxn>
                        <a:cxn ang="0">
                          <a:pos x="560" y="412"/>
                        </a:cxn>
                        <a:cxn ang="0">
                          <a:pos x="512" y="344"/>
                        </a:cxn>
                        <a:cxn ang="0">
                          <a:pos x="480" y="304"/>
                        </a:cxn>
                        <a:cxn ang="0">
                          <a:pos x="486" y="302"/>
                        </a:cxn>
                        <a:cxn ang="0">
                          <a:pos x="448" y="230"/>
                        </a:cxn>
                        <a:cxn ang="0">
                          <a:pos x="276" y="240"/>
                        </a:cxn>
                      </a:cxnLst>
                      <a:rect l="0" t="0" r="r" b="b"/>
                      <a:pathLst>
                        <a:path w="560" h="468">
                          <a:moveTo>
                            <a:pt x="276" y="240"/>
                          </a:moveTo>
                          <a:lnTo>
                            <a:pt x="310" y="90"/>
                          </a:lnTo>
                          <a:lnTo>
                            <a:pt x="280" y="0"/>
                          </a:lnTo>
                          <a:lnTo>
                            <a:pt x="0" y="20"/>
                          </a:lnTo>
                          <a:lnTo>
                            <a:pt x="16" y="154"/>
                          </a:lnTo>
                          <a:lnTo>
                            <a:pt x="84" y="274"/>
                          </a:lnTo>
                          <a:lnTo>
                            <a:pt x="76" y="372"/>
                          </a:lnTo>
                          <a:lnTo>
                            <a:pt x="62" y="416"/>
                          </a:lnTo>
                          <a:lnTo>
                            <a:pt x="174" y="440"/>
                          </a:lnTo>
                          <a:lnTo>
                            <a:pt x="282" y="426"/>
                          </a:lnTo>
                          <a:lnTo>
                            <a:pt x="264" y="468"/>
                          </a:lnTo>
                          <a:lnTo>
                            <a:pt x="354" y="468"/>
                          </a:lnTo>
                          <a:lnTo>
                            <a:pt x="390" y="426"/>
                          </a:lnTo>
                          <a:lnTo>
                            <a:pt x="412" y="454"/>
                          </a:lnTo>
                          <a:lnTo>
                            <a:pt x="480" y="400"/>
                          </a:lnTo>
                          <a:lnTo>
                            <a:pt x="502" y="454"/>
                          </a:lnTo>
                          <a:lnTo>
                            <a:pt x="540" y="454"/>
                          </a:lnTo>
                          <a:lnTo>
                            <a:pt x="560" y="412"/>
                          </a:lnTo>
                          <a:lnTo>
                            <a:pt x="512" y="344"/>
                          </a:lnTo>
                          <a:lnTo>
                            <a:pt x="480" y="304"/>
                          </a:lnTo>
                          <a:lnTo>
                            <a:pt x="486" y="302"/>
                          </a:lnTo>
                          <a:lnTo>
                            <a:pt x="448" y="230"/>
                          </a:lnTo>
                          <a:lnTo>
                            <a:pt x="276" y="240"/>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9" name="Freeform 2856"/>
                    <p:cNvSpPr>
                      <a:spLocks/>
                    </p:cNvSpPr>
                    <p:nvPr/>
                  </p:nvSpPr>
                  <p:spPr bwMode="auto">
                    <a:xfrm>
                      <a:off x="1918" y="2303"/>
                      <a:ext cx="632" cy="712"/>
                    </a:xfrm>
                    <a:custGeom>
                      <a:avLst/>
                      <a:gdLst/>
                      <a:ahLst/>
                      <a:cxnLst>
                        <a:cxn ang="0">
                          <a:pos x="254" y="634"/>
                        </a:cxn>
                        <a:cxn ang="0">
                          <a:pos x="620" y="642"/>
                        </a:cxn>
                        <a:cxn ang="0">
                          <a:pos x="612" y="82"/>
                        </a:cxn>
                        <a:cxn ang="0">
                          <a:pos x="632" y="82"/>
                        </a:cxn>
                        <a:cxn ang="0">
                          <a:pos x="632" y="14"/>
                        </a:cxn>
                        <a:cxn ang="0">
                          <a:pos x="40" y="0"/>
                        </a:cxn>
                        <a:cxn ang="0">
                          <a:pos x="0" y="704"/>
                        </a:cxn>
                        <a:cxn ang="0">
                          <a:pos x="104" y="712"/>
                        </a:cxn>
                        <a:cxn ang="0">
                          <a:pos x="104" y="660"/>
                        </a:cxn>
                        <a:cxn ang="0">
                          <a:pos x="252" y="676"/>
                        </a:cxn>
                        <a:cxn ang="0">
                          <a:pos x="256" y="678"/>
                        </a:cxn>
                        <a:cxn ang="0">
                          <a:pos x="252" y="674"/>
                        </a:cxn>
                        <a:cxn ang="0">
                          <a:pos x="254" y="634"/>
                        </a:cxn>
                      </a:cxnLst>
                      <a:rect l="0" t="0" r="r" b="b"/>
                      <a:pathLst>
                        <a:path w="632" h="712">
                          <a:moveTo>
                            <a:pt x="254" y="634"/>
                          </a:moveTo>
                          <a:lnTo>
                            <a:pt x="620" y="642"/>
                          </a:lnTo>
                          <a:lnTo>
                            <a:pt x="612" y="82"/>
                          </a:lnTo>
                          <a:lnTo>
                            <a:pt x="632" y="82"/>
                          </a:lnTo>
                          <a:lnTo>
                            <a:pt x="632" y="14"/>
                          </a:lnTo>
                          <a:lnTo>
                            <a:pt x="40" y="0"/>
                          </a:lnTo>
                          <a:lnTo>
                            <a:pt x="0" y="704"/>
                          </a:lnTo>
                          <a:lnTo>
                            <a:pt x="104" y="712"/>
                          </a:lnTo>
                          <a:lnTo>
                            <a:pt x="104" y="660"/>
                          </a:lnTo>
                          <a:lnTo>
                            <a:pt x="252" y="676"/>
                          </a:lnTo>
                          <a:lnTo>
                            <a:pt x="256" y="678"/>
                          </a:lnTo>
                          <a:lnTo>
                            <a:pt x="252" y="674"/>
                          </a:lnTo>
                          <a:lnTo>
                            <a:pt x="254" y="634"/>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30" name="Freeform 2857"/>
                    <p:cNvSpPr>
                      <a:spLocks/>
                    </p:cNvSpPr>
                    <p:nvPr/>
                  </p:nvSpPr>
                  <p:spPr bwMode="auto">
                    <a:xfrm>
                      <a:off x="2176" y="2383"/>
                      <a:ext cx="1322" cy="1322"/>
                    </a:xfrm>
                    <a:custGeom>
                      <a:avLst/>
                      <a:gdLst/>
                      <a:ahLst/>
                      <a:cxnLst>
                        <a:cxn ang="0">
                          <a:pos x="1312" y="726"/>
                        </a:cxn>
                        <a:cxn ang="0">
                          <a:pos x="1322" y="630"/>
                        </a:cxn>
                        <a:cxn ang="0">
                          <a:pos x="1252" y="512"/>
                        </a:cxn>
                        <a:cxn ang="0">
                          <a:pos x="1234" y="376"/>
                        </a:cxn>
                        <a:cxn ang="0">
                          <a:pos x="1234" y="376"/>
                        </a:cxn>
                        <a:cxn ang="0">
                          <a:pos x="1234" y="376"/>
                        </a:cxn>
                        <a:cxn ang="0">
                          <a:pos x="1230" y="338"/>
                        </a:cxn>
                        <a:cxn ang="0">
                          <a:pos x="1120" y="292"/>
                        </a:cxn>
                        <a:cxn ang="0">
                          <a:pos x="852" y="304"/>
                        </a:cxn>
                        <a:cxn ang="0">
                          <a:pos x="644" y="236"/>
                        </a:cxn>
                        <a:cxn ang="0">
                          <a:pos x="632" y="0"/>
                        </a:cxn>
                        <a:cxn ang="0">
                          <a:pos x="362" y="10"/>
                        </a:cxn>
                        <a:cxn ang="0">
                          <a:pos x="370" y="572"/>
                        </a:cxn>
                        <a:cxn ang="0">
                          <a:pos x="0" y="562"/>
                        </a:cxn>
                        <a:cxn ang="0">
                          <a:pos x="0" y="600"/>
                        </a:cxn>
                        <a:cxn ang="0">
                          <a:pos x="174" y="756"/>
                        </a:cxn>
                        <a:cxn ang="0">
                          <a:pos x="212" y="878"/>
                        </a:cxn>
                        <a:cxn ang="0">
                          <a:pos x="372" y="958"/>
                        </a:cxn>
                        <a:cxn ang="0">
                          <a:pos x="442" y="850"/>
                        </a:cxn>
                        <a:cxn ang="0">
                          <a:pos x="562" y="864"/>
                        </a:cxn>
                        <a:cxn ang="0">
                          <a:pos x="770" y="1254"/>
                        </a:cxn>
                        <a:cxn ang="0">
                          <a:pos x="978" y="1322"/>
                        </a:cxn>
                        <a:cxn ang="0">
                          <a:pos x="1008" y="1268"/>
                        </a:cxn>
                        <a:cxn ang="0">
                          <a:pos x="968" y="1146"/>
                        </a:cxn>
                        <a:cxn ang="0">
                          <a:pos x="968" y="1014"/>
                        </a:cxn>
                        <a:cxn ang="0">
                          <a:pos x="1286" y="768"/>
                        </a:cxn>
                        <a:cxn ang="0">
                          <a:pos x="1300" y="772"/>
                        </a:cxn>
                        <a:cxn ang="0">
                          <a:pos x="1298" y="770"/>
                        </a:cxn>
                        <a:cxn ang="0">
                          <a:pos x="1312" y="726"/>
                        </a:cxn>
                      </a:cxnLst>
                      <a:rect l="0" t="0" r="r" b="b"/>
                      <a:pathLst>
                        <a:path w="1322" h="1322">
                          <a:moveTo>
                            <a:pt x="1312" y="726"/>
                          </a:moveTo>
                          <a:lnTo>
                            <a:pt x="1322" y="630"/>
                          </a:lnTo>
                          <a:lnTo>
                            <a:pt x="1252" y="512"/>
                          </a:lnTo>
                          <a:lnTo>
                            <a:pt x="1234" y="376"/>
                          </a:lnTo>
                          <a:lnTo>
                            <a:pt x="1234" y="376"/>
                          </a:lnTo>
                          <a:lnTo>
                            <a:pt x="1234" y="376"/>
                          </a:lnTo>
                          <a:lnTo>
                            <a:pt x="1230" y="338"/>
                          </a:lnTo>
                          <a:lnTo>
                            <a:pt x="1120" y="292"/>
                          </a:lnTo>
                          <a:lnTo>
                            <a:pt x="852" y="304"/>
                          </a:lnTo>
                          <a:lnTo>
                            <a:pt x="644" y="236"/>
                          </a:lnTo>
                          <a:lnTo>
                            <a:pt x="632" y="0"/>
                          </a:lnTo>
                          <a:lnTo>
                            <a:pt x="362" y="10"/>
                          </a:lnTo>
                          <a:lnTo>
                            <a:pt x="370" y="572"/>
                          </a:lnTo>
                          <a:lnTo>
                            <a:pt x="0" y="562"/>
                          </a:lnTo>
                          <a:lnTo>
                            <a:pt x="0" y="600"/>
                          </a:lnTo>
                          <a:lnTo>
                            <a:pt x="174" y="756"/>
                          </a:lnTo>
                          <a:lnTo>
                            <a:pt x="212" y="878"/>
                          </a:lnTo>
                          <a:lnTo>
                            <a:pt x="372" y="958"/>
                          </a:lnTo>
                          <a:lnTo>
                            <a:pt x="442" y="850"/>
                          </a:lnTo>
                          <a:lnTo>
                            <a:pt x="562" y="864"/>
                          </a:lnTo>
                          <a:lnTo>
                            <a:pt x="770" y="1254"/>
                          </a:lnTo>
                          <a:lnTo>
                            <a:pt x="978" y="1322"/>
                          </a:lnTo>
                          <a:lnTo>
                            <a:pt x="1008" y="1268"/>
                          </a:lnTo>
                          <a:lnTo>
                            <a:pt x="968" y="1146"/>
                          </a:lnTo>
                          <a:lnTo>
                            <a:pt x="968" y="1014"/>
                          </a:lnTo>
                          <a:lnTo>
                            <a:pt x="1286" y="768"/>
                          </a:lnTo>
                          <a:lnTo>
                            <a:pt x="1300" y="772"/>
                          </a:lnTo>
                          <a:lnTo>
                            <a:pt x="1298" y="770"/>
                          </a:lnTo>
                          <a:lnTo>
                            <a:pt x="1312" y="72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31" name="Freeform 2858"/>
                    <p:cNvSpPr>
                      <a:spLocks/>
                    </p:cNvSpPr>
                    <p:nvPr/>
                  </p:nvSpPr>
                  <p:spPr bwMode="auto">
                    <a:xfrm>
                      <a:off x="3342" y="2335"/>
                      <a:ext cx="450" cy="420"/>
                    </a:xfrm>
                    <a:custGeom>
                      <a:avLst/>
                      <a:gdLst/>
                      <a:ahLst/>
                      <a:cxnLst>
                        <a:cxn ang="0">
                          <a:pos x="72" y="382"/>
                        </a:cxn>
                        <a:cxn ang="0">
                          <a:pos x="76" y="420"/>
                        </a:cxn>
                        <a:cxn ang="0">
                          <a:pos x="356" y="400"/>
                        </a:cxn>
                        <a:cxn ang="0">
                          <a:pos x="346" y="360"/>
                        </a:cxn>
                        <a:cxn ang="0">
                          <a:pos x="450" y="42"/>
                        </a:cxn>
                        <a:cxn ang="0">
                          <a:pos x="366" y="48"/>
                        </a:cxn>
                        <a:cxn ang="0">
                          <a:pos x="384" y="0"/>
                        </a:cxn>
                        <a:cxn ang="0">
                          <a:pos x="0" y="8"/>
                        </a:cxn>
                        <a:cxn ang="0">
                          <a:pos x="32" y="366"/>
                        </a:cxn>
                        <a:cxn ang="0">
                          <a:pos x="72" y="382"/>
                        </a:cxn>
                      </a:cxnLst>
                      <a:rect l="0" t="0" r="r" b="b"/>
                      <a:pathLst>
                        <a:path w="450" h="420">
                          <a:moveTo>
                            <a:pt x="72" y="382"/>
                          </a:moveTo>
                          <a:lnTo>
                            <a:pt x="76" y="420"/>
                          </a:lnTo>
                          <a:lnTo>
                            <a:pt x="356" y="400"/>
                          </a:lnTo>
                          <a:lnTo>
                            <a:pt x="346" y="360"/>
                          </a:lnTo>
                          <a:lnTo>
                            <a:pt x="450" y="42"/>
                          </a:lnTo>
                          <a:lnTo>
                            <a:pt x="366" y="48"/>
                          </a:lnTo>
                          <a:lnTo>
                            <a:pt x="384" y="0"/>
                          </a:lnTo>
                          <a:lnTo>
                            <a:pt x="0" y="8"/>
                          </a:lnTo>
                          <a:lnTo>
                            <a:pt x="32" y="366"/>
                          </a:lnTo>
                          <a:lnTo>
                            <a:pt x="72" y="382"/>
                          </a:lnTo>
                          <a:close/>
                        </a:path>
                      </a:pathLst>
                    </a:custGeom>
                    <a:solidFill>
                      <a:srgbClr val="008BB0"/>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32" name="Freeform 2859"/>
                    <p:cNvSpPr>
                      <a:spLocks/>
                    </p:cNvSpPr>
                    <p:nvPr/>
                  </p:nvSpPr>
                  <p:spPr bwMode="auto">
                    <a:xfrm>
                      <a:off x="2556" y="2289"/>
                      <a:ext cx="808" cy="408"/>
                    </a:xfrm>
                    <a:custGeom>
                      <a:avLst/>
                      <a:gdLst/>
                      <a:ahLst/>
                      <a:cxnLst>
                        <a:cxn ang="0">
                          <a:pos x="0" y="28"/>
                        </a:cxn>
                        <a:cxn ang="0">
                          <a:pos x="2" y="96"/>
                        </a:cxn>
                        <a:cxn ang="0">
                          <a:pos x="256" y="88"/>
                        </a:cxn>
                        <a:cxn ang="0">
                          <a:pos x="270" y="326"/>
                        </a:cxn>
                        <a:cxn ang="0">
                          <a:pos x="472" y="394"/>
                        </a:cxn>
                        <a:cxn ang="0">
                          <a:pos x="742" y="380"/>
                        </a:cxn>
                        <a:cxn ang="0">
                          <a:pos x="808" y="408"/>
                        </a:cxn>
                        <a:cxn ang="0">
                          <a:pos x="774" y="0"/>
                        </a:cxn>
                        <a:cxn ang="0">
                          <a:pos x="0" y="28"/>
                        </a:cxn>
                      </a:cxnLst>
                      <a:rect l="0" t="0" r="r" b="b"/>
                      <a:pathLst>
                        <a:path w="808" h="408">
                          <a:moveTo>
                            <a:pt x="0" y="28"/>
                          </a:moveTo>
                          <a:lnTo>
                            <a:pt x="2" y="96"/>
                          </a:lnTo>
                          <a:lnTo>
                            <a:pt x="256" y="88"/>
                          </a:lnTo>
                          <a:lnTo>
                            <a:pt x="270" y="326"/>
                          </a:lnTo>
                          <a:lnTo>
                            <a:pt x="472" y="394"/>
                          </a:lnTo>
                          <a:lnTo>
                            <a:pt x="742" y="380"/>
                          </a:lnTo>
                          <a:lnTo>
                            <a:pt x="808" y="408"/>
                          </a:lnTo>
                          <a:lnTo>
                            <a:pt x="774" y="0"/>
                          </a:lnTo>
                          <a:lnTo>
                            <a:pt x="0" y="28"/>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33" name="Freeform 2860"/>
                    <p:cNvSpPr>
                      <a:spLocks/>
                    </p:cNvSpPr>
                    <p:nvPr/>
                  </p:nvSpPr>
                  <p:spPr bwMode="auto">
                    <a:xfrm>
                      <a:off x="1500" y="1631"/>
                      <a:ext cx="500" cy="668"/>
                    </a:xfrm>
                    <a:custGeom>
                      <a:avLst/>
                      <a:gdLst/>
                      <a:ahLst/>
                      <a:cxnLst>
                        <a:cxn ang="0">
                          <a:pos x="0" y="588"/>
                        </a:cxn>
                        <a:cxn ang="0">
                          <a:pos x="452" y="668"/>
                        </a:cxn>
                        <a:cxn ang="0">
                          <a:pos x="500" y="202"/>
                        </a:cxn>
                        <a:cxn ang="0">
                          <a:pos x="312" y="176"/>
                        </a:cxn>
                        <a:cxn ang="0">
                          <a:pos x="336" y="54"/>
                        </a:cxn>
                        <a:cxn ang="0">
                          <a:pos x="76" y="0"/>
                        </a:cxn>
                        <a:cxn ang="0">
                          <a:pos x="0" y="588"/>
                        </a:cxn>
                      </a:cxnLst>
                      <a:rect l="0" t="0" r="r" b="b"/>
                      <a:pathLst>
                        <a:path w="500" h="668">
                          <a:moveTo>
                            <a:pt x="0" y="588"/>
                          </a:moveTo>
                          <a:lnTo>
                            <a:pt x="452" y="668"/>
                          </a:lnTo>
                          <a:lnTo>
                            <a:pt x="500" y="202"/>
                          </a:lnTo>
                          <a:lnTo>
                            <a:pt x="312" y="176"/>
                          </a:lnTo>
                          <a:lnTo>
                            <a:pt x="336" y="54"/>
                          </a:lnTo>
                          <a:lnTo>
                            <a:pt x="76" y="0"/>
                          </a:lnTo>
                          <a:lnTo>
                            <a:pt x="0" y="588"/>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34" name="Freeform 2861"/>
                    <p:cNvSpPr>
                      <a:spLocks/>
                    </p:cNvSpPr>
                    <p:nvPr/>
                  </p:nvSpPr>
                  <p:spPr bwMode="auto">
                    <a:xfrm>
                      <a:off x="3546" y="929"/>
                      <a:ext cx="532" cy="252"/>
                    </a:xfrm>
                    <a:custGeom>
                      <a:avLst/>
                      <a:gdLst/>
                      <a:ahLst/>
                      <a:cxnLst>
                        <a:cxn ang="0">
                          <a:pos x="230" y="214"/>
                        </a:cxn>
                        <a:cxn ang="0">
                          <a:pos x="236" y="252"/>
                        </a:cxn>
                        <a:cxn ang="0">
                          <a:pos x="262" y="252"/>
                        </a:cxn>
                        <a:cxn ang="0">
                          <a:pos x="284" y="200"/>
                        </a:cxn>
                        <a:cxn ang="0">
                          <a:pos x="362" y="160"/>
                        </a:cxn>
                        <a:cxn ang="0">
                          <a:pos x="444" y="122"/>
                        </a:cxn>
                        <a:cxn ang="0">
                          <a:pos x="532" y="122"/>
                        </a:cxn>
                        <a:cxn ang="0">
                          <a:pos x="444" y="14"/>
                        </a:cxn>
                        <a:cxn ang="0">
                          <a:pos x="306" y="96"/>
                        </a:cxn>
                        <a:cxn ang="0">
                          <a:pos x="244" y="106"/>
                        </a:cxn>
                        <a:cxn ang="0">
                          <a:pos x="206" y="70"/>
                        </a:cxn>
                        <a:cxn ang="0">
                          <a:pos x="154" y="80"/>
                        </a:cxn>
                        <a:cxn ang="0">
                          <a:pos x="174" y="0"/>
                        </a:cxn>
                        <a:cxn ang="0">
                          <a:pos x="4" y="134"/>
                        </a:cxn>
                        <a:cxn ang="0">
                          <a:pos x="0" y="134"/>
                        </a:cxn>
                        <a:cxn ang="0">
                          <a:pos x="18" y="186"/>
                        </a:cxn>
                        <a:cxn ang="0">
                          <a:pos x="230" y="214"/>
                        </a:cxn>
                      </a:cxnLst>
                      <a:rect l="0" t="0" r="r" b="b"/>
                      <a:pathLst>
                        <a:path w="532" h="252">
                          <a:moveTo>
                            <a:pt x="230" y="214"/>
                          </a:moveTo>
                          <a:lnTo>
                            <a:pt x="236" y="252"/>
                          </a:lnTo>
                          <a:lnTo>
                            <a:pt x="262" y="252"/>
                          </a:lnTo>
                          <a:lnTo>
                            <a:pt x="284" y="200"/>
                          </a:lnTo>
                          <a:lnTo>
                            <a:pt x="362" y="160"/>
                          </a:lnTo>
                          <a:lnTo>
                            <a:pt x="444" y="122"/>
                          </a:lnTo>
                          <a:lnTo>
                            <a:pt x="532" y="122"/>
                          </a:lnTo>
                          <a:lnTo>
                            <a:pt x="444" y="14"/>
                          </a:lnTo>
                          <a:lnTo>
                            <a:pt x="306" y="96"/>
                          </a:lnTo>
                          <a:lnTo>
                            <a:pt x="244" y="106"/>
                          </a:lnTo>
                          <a:lnTo>
                            <a:pt x="206" y="70"/>
                          </a:lnTo>
                          <a:lnTo>
                            <a:pt x="154" y="80"/>
                          </a:lnTo>
                          <a:lnTo>
                            <a:pt x="174" y="0"/>
                          </a:lnTo>
                          <a:lnTo>
                            <a:pt x="4" y="134"/>
                          </a:lnTo>
                          <a:lnTo>
                            <a:pt x="0" y="134"/>
                          </a:lnTo>
                          <a:lnTo>
                            <a:pt x="18" y="186"/>
                          </a:lnTo>
                          <a:lnTo>
                            <a:pt x="230" y="21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35" name="Freeform 2862"/>
                    <p:cNvSpPr>
                      <a:spLocks/>
                    </p:cNvSpPr>
                    <p:nvPr/>
                  </p:nvSpPr>
                  <p:spPr bwMode="auto">
                    <a:xfrm>
                      <a:off x="1958" y="1833"/>
                      <a:ext cx="676" cy="476"/>
                    </a:xfrm>
                    <a:custGeom>
                      <a:avLst/>
                      <a:gdLst/>
                      <a:ahLst/>
                      <a:cxnLst>
                        <a:cxn ang="0">
                          <a:pos x="670" y="118"/>
                        </a:cxn>
                        <a:cxn ang="0">
                          <a:pos x="662" y="26"/>
                        </a:cxn>
                        <a:cxn ang="0">
                          <a:pos x="50" y="0"/>
                        </a:cxn>
                        <a:cxn ang="0">
                          <a:pos x="0" y="466"/>
                        </a:cxn>
                        <a:cxn ang="0">
                          <a:pos x="594" y="476"/>
                        </a:cxn>
                        <a:cxn ang="0">
                          <a:pos x="676" y="474"/>
                        </a:cxn>
                        <a:cxn ang="0">
                          <a:pos x="668" y="118"/>
                        </a:cxn>
                        <a:cxn ang="0">
                          <a:pos x="670" y="118"/>
                        </a:cxn>
                      </a:cxnLst>
                      <a:rect l="0" t="0" r="r" b="b"/>
                      <a:pathLst>
                        <a:path w="676" h="476">
                          <a:moveTo>
                            <a:pt x="670" y="118"/>
                          </a:moveTo>
                          <a:lnTo>
                            <a:pt x="662" y="26"/>
                          </a:lnTo>
                          <a:lnTo>
                            <a:pt x="50" y="0"/>
                          </a:lnTo>
                          <a:lnTo>
                            <a:pt x="0" y="466"/>
                          </a:lnTo>
                          <a:lnTo>
                            <a:pt x="594" y="476"/>
                          </a:lnTo>
                          <a:lnTo>
                            <a:pt x="676" y="474"/>
                          </a:lnTo>
                          <a:lnTo>
                            <a:pt x="668" y="118"/>
                          </a:lnTo>
                          <a:lnTo>
                            <a:pt x="670" y="118"/>
                          </a:lnTo>
                          <a:close/>
                        </a:path>
                      </a:pathLst>
                    </a:custGeom>
                    <a:solidFill>
                      <a:srgbClr val="008BB0"/>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36" name="Freeform 2863"/>
                    <p:cNvSpPr>
                      <a:spLocks/>
                    </p:cNvSpPr>
                    <p:nvPr/>
                  </p:nvSpPr>
                  <p:spPr bwMode="auto">
                    <a:xfrm>
                      <a:off x="698" y="1433"/>
                      <a:ext cx="742" cy="1358"/>
                    </a:xfrm>
                    <a:custGeom>
                      <a:avLst/>
                      <a:gdLst/>
                      <a:ahLst/>
                      <a:cxnLst>
                        <a:cxn ang="0">
                          <a:pos x="694" y="1314"/>
                        </a:cxn>
                        <a:cxn ang="0">
                          <a:pos x="682" y="1260"/>
                        </a:cxn>
                        <a:cxn ang="0">
                          <a:pos x="732" y="1150"/>
                        </a:cxn>
                        <a:cxn ang="0">
                          <a:pos x="742" y="1140"/>
                        </a:cxn>
                        <a:cxn ang="0">
                          <a:pos x="712" y="1044"/>
                        </a:cxn>
                        <a:cxn ang="0">
                          <a:pos x="324" y="482"/>
                        </a:cxn>
                        <a:cxn ang="0">
                          <a:pos x="334" y="454"/>
                        </a:cxn>
                        <a:cxn ang="0">
                          <a:pos x="324" y="426"/>
                        </a:cxn>
                        <a:cxn ang="0">
                          <a:pos x="402" y="98"/>
                        </a:cxn>
                        <a:cxn ang="0">
                          <a:pos x="70" y="8"/>
                        </a:cxn>
                        <a:cxn ang="0">
                          <a:pos x="68" y="0"/>
                        </a:cxn>
                        <a:cxn ang="0">
                          <a:pos x="70" y="34"/>
                        </a:cxn>
                        <a:cxn ang="0">
                          <a:pos x="0" y="156"/>
                        </a:cxn>
                        <a:cxn ang="0">
                          <a:pos x="42" y="278"/>
                        </a:cxn>
                        <a:cxn ang="0">
                          <a:pos x="32" y="384"/>
                        </a:cxn>
                        <a:cxn ang="0">
                          <a:pos x="102" y="534"/>
                        </a:cxn>
                        <a:cxn ang="0">
                          <a:pos x="102" y="614"/>
                        </a:cxn>
                        <a:cxn ang="0">
                          <a:pos x="122" y="682"/>
                        </a:cxn>
                        <a:cxn ang="0">
                          <a:pos x="90" y="734"/>
                        </a:cxn>
                        <a:cxn ang="0">
                          <a:pos x="190" y="870"/>
                        </a:cxn>
                        <a:cxn ang="0">
                          <a:pos x="190" y="1006"/>
                        </a:cxn>
                        <a:cxn ang="0">
                          <a:pos x="360" y="1114"/>
                        </a:cxn>
                        <a:cxn ang="0">
                          <a:pos x="360" y="1178"/>
                        </a:cxn>
                        <a:cxn ang="0">
                          <a:pos x="450" y="1236"/>
                        </a:cxn>
                        <a:cxn ang="0">
                          <a:pos x="450" y="1342"/>
                        </a:cxn>
                        <a:cxn ang="0">
                          <a:pos x="668" y="1354"/>
                        </a:cxn>
                        <a:cxn ang="0">
                          <a:pos x="672" y="1358"/>
                        </a:cxn>
                        <a:cxn ang="0">
                          <a:pos x="668" y="1354"/>
                        </a:cxn>
                        <a:cxn ang="0">
                          <a:pos x="694" y="1314"/>
                        </a:cxn>
                      </a:cxnLst>
                      <a:rect l="0" t="0" r="r" b="b"/>
                      <a:pathLst>
                        <a:path w="742" h="1358">
                          <a:moveTo>
                            <a:pt x="694" y="1314"/>
                          </a:moveTo>
                          <a:lnTo>
                            <a:pt x="682" y="1260"/>
                          </a:lnTo>
                          <a:lnTo>
                            <a:pt x="732" y="1150"/>
                          </a:lnTo>
                          <a:lnTo>
                            <a:pt x="742" y="1140"/>
                          </a:lnTo>
                          <a:lnTo>
                            <a:pt x="712" y="1044"/>
                          </a:lnTo>
                          <a:lnTo>
                            <a:pt x="324" y="482"/>
                          </a:lnTo>
                          <a:lnTo>
                            <a:pt x="334" y="454"/>
                          </a:lnTo>
                          <a:lnTo>
                            <a:pt x="324" y="426"/>
                          </a:lnTo>
                          <a:lnTo>
                            <a:pt x="402" y="98"/>
                          </a:lnTo>
                          <a:lnTo>
                            <a:pt x="70" y="8"/>
                          </a:lnTo>
                          <a:lnTo>
                            <a:pt x="68" y="0"/>
                          </a:lnTo>
                          <a:lnTo>
                            <a:pt x="70" y="34"/>
                          </a:lnTo>
                          <a:lnTo>
                            <a:pt x="0" y="156"/>
                          </a:lnTo>
                          <a:lnTo>
                            <a:pt x="42" y="278"/>
                          </a:lnTo>
                          <a:lnTo>
                            <a:pt x="32" y="384"/>
                          </a:lnTo>
                          <a:lnTo>
                            <a:pt x="102" y="534"/>
                          </a:lnTo>
                          <a:lnTo>
                            <a:pt x="102" y="614"/>
                          </a:lnTo>
                          <a:lnTo>
                            <a:pt x="122" y="682"/>
                          </a:lnTo>
                          <a:lnTo>
                            <a:pt x="90" y="734"/>
                          </a:lnTo>
                          <a:lnTo>
                            <a:pt x="190" y="870"/>
                          </a:lnTo>
                          <a:lnTo>
                            <a:pt x="190" y="1006"/>
                          </a:lnTo>
                          <a:lnTo>
                            <a:pt x="360" y="1114"/>
                          </a:lnTo>
                          <a:lnTo>
                            <a:pt x="360" y="1178"/>
                          </a:lnTo>
                          <a:lnTo>
                            <a:pt x="450" y="1236"/>
                          </a:lnTo>
                          <a:lnTo>
                            <a:pt x="450" y="1342"/>
                          </a:lnTo>
                          <a:lnTo>
                            <a:pt x="668" y="1354"/>
                          </a:lnTo>
                          <a:lnTo>
                            <a:pt x="672" y="1358"/>
                          </a:lnTo>
                          <a:lnTo>
                            <a:pt x="668" y="1354"/>
                          </a:lnTo>
                          <a:lnTo>
                            <a:pt x="694" y="1314"/>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chemeClr val="bg1">
                            <a:lumMod val="95000"/>
                          </a:schemeClr>
                        </a:solidFill>
                        <a:latin typeface="Arial"/>
                        <a:ea typeface="ＭＳ Ｐゴシック" pitchFamily="-97" charset="-128"/>
                        <a:cs typeface="Arial"/>
                      </a:endParaRPr>
                    </a:p>
                  </p:txBody>
                </p:sp>
                <p:sp>
                  <p:nvSpPr>
                    <p:cNvPr id="37" name="Freeform 2864"/>
                    <p:cNvSpPr>
                      <a:spLocks/>
                    </p:cNvSpPr>
                    <p:nvPr/>
                  </p:nvSpPr>
                  <p:spPr bwMode="auto">
                    <a:xfrm>
                      <a:off x="1816" y="1295"/>
                      <a:ext cx="656" cy="550"/>
                    </a:xfrm>
                    <a:custGeom>
                      <a:avLst/>
                      <a:gdLst/>
                      <a:ahLst/>
                      <a:cxnLst>
                        <a:cxn ang="0">
                          <a:pos x="26" y="388"/>
                        </a:cxn>
                        <a:cxn ang="0">
                          <a:pos x="28" y="388"/>
                        </a:cxn>
                        <a:cxn ang="0">
                          <a:pos x="0" y="508"/>
                        </a:cxn>
                        <a:cxn ang="0">
                          <a:pos x="192" y="536"/>
                        </a:cxn>
                        <a:cxn ang="0">
                          <a:pos x="650" y="550"/>
                        </a:cxn>
                        <a:cxn ang="0">
                          <a:pos x="656" y="40"/>
                        </a:cxn>
                        <a:cxn ang="0">
                          <a:pos x="64" y="0"/>
                        </a:cxn>
                        <a:cxn ang="0">
                          <a:pos x="26" y="388"/>
                        </a:cxn>
                      </a:cxnLst>
                      <a:rect l="0" t="0" r="r" b="b"/>
                      <a:pathLst>
                        <a:path w="656" h="550">
                          <a:moveTo>
                            <a:pt x="26" y="388"/>
                          </a:moveTo>
                          <a:lnTo>
                            <a:pt x="28" y="388"/>
                          </a:lnTo>
                          <a:lnTo>
                            <a:pt x="0" y="508"/>
                          </a:lnTo>
                          <a:lnTo>
                            <a:pt x="192" y="536"/>
                          </a:lnTo>
                          <a:lnTo>
                            <a:pt x="650" y="550"/>
                          </a:lnTo>
                          <a:lnTo>
                            <a:pt x="656" y="40"/>
                          </a:lnTo>
                          <a:lnTo>
                            <a:pt x="64" y="0"/>
                          </a:lnTo>
                          <a:lnTo>
                            <a:pt x="26" y="388"/>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38" name="Freeform 2865"/>
                    <p:cNvSpPr>
                      <a:spLocks/>
                    </p:cNvSpPr>
                    <p:nvPr/>
                  </p:nvSpPr>
                  <p:spPr bwMode="auto">
                    <a:xfrm>
                      <a:off x="3766" y="2147"/>
                      <a:ext cx="762" cy="324"/>
                    </a:xfrm>
                    <a:custGeom>
                      <a:avLst/>
                      <a:gdLst/>
                      <a:ahLst/>
                      <a:cxnLst>
                        <a:cxn ang="0">
                          <a:pos x="206" y="304"/>
                        </a:cxn>
                        <a:cxn ang="0">
                          <a:pos x="554" y="246"/>
                        </a:cxn>
                        <a:cxn ang="0">
                          <a:pos x="580" y="154"/>
                        </a:cxn>
                        <a:cxn ang="0">
                          <a:pos x="752" y="30"/>
                        </a:cxn>
                        <a:cxn ang="0">
                          <a:pos x="762" y="0"/>
                        </a:cxn>
                        <a:cxn ang="0">
                          <a:pos x="762" y="0"/>
                        </a:cxn>
                        <a:cxn ang="0">
                          <a:pos x="332" y="88"/>
                        </a:cxn>
                        <a:cxn ang="0">
                          <a:pos x="54" y="134"/>
                        </a:cxn>
                        <a:cxn ang="0">
                          <a:pos x="32" y="134"/>
                        </a:cxn>
                        <a:cxn ang="0">
                          <a:pos x="32" y="230"/>
                        </a:cxn>
                        <a:cxn ang="0">
                          <a:pos x="30" y="230"/>
                        </a:cxn>
                        <a:cxn ang="0">
                          <a:pos x="0" y="324"/>
                        </a:cxn>
                        <a:cxn ang="0">
                          <a:pos x="206" y="304"/>
                        </a:cxn>
                      </a:cxnLst>
                      <a:rect l="0" t="0" r="r" b="b"/>
                      <a:pathLst>
                        <a:path w="762" h="324">
                          <a:moveTo>
                            <a:pt x="206" y="304"/>
                          </a:moveTo>
                          <a:lnTo>
                            <a:pt x="554" y="246"/>
                          </a:lnTo>
                          <a:lnTo>
                            <a:pt x="580" y="154"/>
                          </a:lnTo>
                          <a:lnTo>
                            <a:pt x="752" y="30"/>
                          </a:lnTo>
                          <a:lnTo>
                            <a:pt x="762" y="0"/>
                          </a:lnTo>
                          <a:lnTo>
                            <a:pt x="762" y="0"/>
                          </a:lnTo>
                          <a:lnTo>
                            <a:pt x="332" y="88"/>
                          </a:lnTo>
                          <a:lnTo>
                            <a:pt x="54" y="134"/>
                          </a:lnTo>
                          <a:lnTo>
                            <a:pt x="32" y="134"/>
                          </a:lnTo>
                          <a:lnTo>
                            <a:pt x="32" y="230"/>
                          </a:lnTo>
                          <a:lnTo>
                            <a:pt x="30" y="230"/>
                          </a:lnTo>
                          <a:lnTo>
                            <a:pt x="0" y="324"/>
                          </a:lnTo>
                          <a:lnTo>
                            <a:pt x="206" y="304"/>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39" name="Freeform 2866"/>
                    <p:cNvSpPr>
                      <a:spLocks/>
                    </p:cNvSpPr>
                    <p:nvPr/>
                  </p:nvSpPr>
                  <p:spPr bwMode="auto">
                    <a:xfrm>
                      <a:off x="4324" y="1975"/>
                      <a:ext cx="788" cy="418"/>
                    </a:xfrm>
                    <a:custGeom>
                      <a:avLst/>
                      <a:gdLst/>
                      <a:ahLst/>
                      <a:cxnLst>
                        <a:cxn ang="0">
                          <a:pos x="196" y="202"/>
                        </a:cxn>
                        <a:cxn ang="0">
                          <a:pos x="26" y="326"/>
                        </a:cxn>
                        <a:cxn ang="0">
                          <a:pos x="0" y="418"/>
                        </a:cxn>
                        <a:cxn ang="0">
                          <a:pos x="62" y="408"/>
                        </a:cxn>
                        <a:cxn ang="0">
                          <a:pos x="312" y="310"/>
                        </a:cxn>
                        <a:cxn ang="0">
                          <a:pos x="344" y="344"/>
                        </a:cxn>
                        <a:cxn ang="0">
                          <a:pos x="424" y="326"/>
                        </a:cxn>
                        <a:cxn ang="0">
                          <a:pos x="558" y="414"/>
                        </a:cxn>
                        <a:cxn ang="0">
                          <a:pos x="560" y="408"/>
                        </a:cxn>
                        <a:cxn ang="0">
                          <a:pos x="628" y="368"/>
                        </a:cxn>
                        <a:cxn ang="0">
                          <a:pos x="628" y="328"/>
                        </a:cxn>
                        <a:cxn ang="0">
                          <a:pos x="678" y="248"/>
                        </a:cxn>
                        <a:cxn ang="0">
                          <a:pos x="738" y="248"/>
                        </a:cxn>
                        <a:cxn ang="0">
                          <a:pos x="788" y="128"/>
                        </a:cxn>
                        <a:cxn ang="0">
                          <a:pos x="788" y="46"/>
                        </a:cxn>
                        <a:cxn ang="0">
                          <a:pos x="754" y="0"/>
                        </a:cxn>
                        <a:cxn ang="0">
                          <a:pos x="208" y="170"/>
                        </a:cxn>
                        <a:cxn ang="0">
                          <a:pos x="196" y="202"/>
                        </a:cxn>
                      </a:cxnLst>
                      <a:rect l="0" t="0" r="r" b="b"/>
                      <a:pathLst>
                        <a:path w="788" h="418">
                          <a:moveTo>
                            <a:pt x="196" y="202"/>
                          </a:moveTo>
                          <a:lnTo>
                            <a:pt x="26" y="326"/>
                          </a:lnTo>
                          <a:lnTo>
                            <a:pt x="0" y="418"/>
                          </a:lnTo>
                          <a:lnTo>
                            <a:pt x="62" y="408"/>
                          </a:lnTo>
                          <a:lnTo>
                            <a:pt x="312" y="310"/>
                          </a:lnTo>
                          <a:lnTo>
                            <a:pt x="344" y="344"/>
                          </a:lnTo>
                          <a:lnTo>
                            <a:pt x="424" y="326"/>
                          </a:lnTo>
                          <a:lnTo>
                            <a:pt x="558" y="414"/>
                          </a:lnTo>
                          <a:lnTo>
                            <a:pt x="560" y="408"/>
                          </a:lnTo>
                          <a:lnTo>
                            <a:pt x="628" y="368"/>
                          </a:lnTo>
                          <a:lnTo>
                            <a:pt x="628" y="328"/>
                          </a:lnTo>
                          <a:lnTo>
                            <a:pt x="678" y="248"/>
                          </a:lnTo>
                          <a:lnTo>
                            <a:pt x="738" y="248"/>
                          </a:lnTo>
                          <a:lnTo>
                            <a:pt x="788" y="128"/>
                          </a:lnTo>
                          <a:lnTo>
                            <a:pt x="788" y="46"/>
                          </a:lnTo>
                          <a:lnTo>
                            <a:pt x="754" y="0"/>
                          </a:lnTo>
                          <a:lnTo>
                            <a:pt x="208" y="170"/>
                          </a:lnTo>
                          <a:lnTo>
                            <a:pt x="196" y="202"/>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40" name="Freeform 2867"/>
                    <p:cNvSpPr>
                      <a:spLocks/>
                    </p:cNvSpPr>
                    <p:nvPr/>
                  </p:nvSpPr>
                  <p:spPr bwMode="auto">
                    <a:xfrm>
                      <a:off x="5106" y="1349"/>
                      <a:ext cx="110" cy="76"/>
                    </a:xfrm>
                    <a:custGeom>
                      <a:avLst/>
                      <a:gdLst/>
                      <a:ahLst/>
                      <a:cxnLst>
                        <a:cxn ang="0">
                          <a:pos x="14" y="38"/>
                        </a:cxn>
                        <a:cxn ang="0">
                          <a:pos x="0" y="76"/>
                        </a:cxn>
                        <a:cxn ang="0">
                          <a:pos x="46" y="52"/>
                        </a:cxn>
                        <a:cxn ang="0">
                          <a:pos x="106" y="12"/>
                        </a:cxn>
                        <a:cxn ang="0">
                          <a:pos x="110" y="0"/>
                        </a:cxn>
                        <a:cxn ang="0">
                          <a:pos x="98" y="0"/>
                        </a:cxn>
                        <a:cxn ang="0">
                          <a:pos x="14" y="38"/>
                        </a:cxn>
                      </a:cxnLst>
                      <a:rect l="0" t="0" r="r" b="b"/>
                      <a:pathLst>
                        <a:path w="110" h="76">
                          <a:moveTo>
                            <a:pt x="14" y="38"/>
                          </a:moveTo>
                          <a:lnTo>
                            <a:pt x="0" y="76"/>
                          </a:lnTo>
                          <a:lnTo>
                            <a:pt x="46" y="52"/>
                          </a:lnTo>
                          <a:lnTo>
                            <a:pt x="106" y="12"/>
                          </a:lnTo>
                          <a:lnTo>
                            <a:pt x="110" y="0"/>
                          </a:lnTo>
                          <a:lnTo>
                            <a:pt x="98" y="0"/>
                          </a:lnTo>
                          <a:lnTo>
                            <a:pt x="14" y="38"/>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41" name="Freeform 2868"/>
                    <p:cNvSpPr>
                      <a:spLocks/>
                    </p:cNvSpPr>
                    <p:nvPr/>
                  </p:nvSpPr>
                  <p:spPr bwMode="auto">
                    <a:xfrm>
                      <a:off x="2628" y="1945"/>
                      <a:ext cx="700" cy="362"/>
                    </a:xfrm>
                    <a:custGeom>
                      <a:avLst/>
                      <a:gdLst/>
                      <a:ahLst/>
                      <a:cxnLst>
                        <a:cxn ang="0">
                          <a:pos x="626" y="62"/>
                        </a:cxn>
                        <a:cxn ang="0">
                          <a:pos x="642" y="0"/>
                        </a:cxn>
                        <a:cxn ang="0">
                          <a:pos x="606" y="0"/>
                        </a:cxn>
                        <a:cxn ang="0">
                          <a:pos x="608" y="0"/>
                        </a:cxn>
                        <a:cxn ang="0">
                          <a:pos x="0" y="8"/>
                        </a:cxn>
                        <a:cxn ang="0">
                          <a:pos x="10" y="362"/>
                        </a:cxn>
                        <a:cxn ang="0">
                          <a:pos x="700" y="338"/>
                        </a:cxn>
                        <a:cxn ang="0">
                          <a:pos x="680" y="90"/>
                        </a:cxn>
                        <a:cxn ang="0">
                          <a:pos x="626" y="62"/>
                        </a:cxn>
                      </a:cxnLst>
                      <a:rect l="0" t="0" r="r" b="b"/>
                      <a:pathLst>
                        <a:path w="700" h="362">
                          <a:moveTo>
                            <a:pt x="626" y="62"/>
                          </a:moveTo>
                          <a:lnTo>
                            <a:pt x="642" y="0"/>
                          </a:lnTo>
                          <a:lnTo>
                            <a:pt x="606" y="0"/>
                          </a:lnTo>
                          <a:lnTo>
                            <a:pt x="608" y="0"/>
                          </a:lnTo>
                          <a:lnTo>
                            <a:pt x="0" y="8"/>
                          </a:lnTo>
                          <a:lnTo>
                            <a:pt x="10" y="362"/>
                          </a:lnTo>
                          <a:lnTo>
                            <a:pt x="700" y="338"/>
                          </a:lnTo>
                          <a:lnTo>
                            <a:pt x="680" y="90"/>
                          </a:lnTo>
                          <a:lnTo>
                            <a:pt x="626" y="62"/>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42" name="Freeform 2869"/>
                    <p:cNvSpPr>
                      <a:spLocks/>
                    </p:cNvSpPr>
                    <p:nvPr/>
                  </p:nvSpPr>
                  <p:spPr bwMode="auto">
                    <a:xfrm>
                      <a:off x="3908" y="1089"/>
                      <a:ext cx="390" cy="510"/>
                    </a:xfrm>
                    <a:custGeom>
                      <a:avLst/>
                      <a:gdLst/>
                      <a:ahLst/>
                      <a:cxnLst>
                        <a:cxn ang="0">
                          <a:pos x="350" y="464"/>
                        </a:cxn>
                        <a:cxn ang="0">
                          <a:pos x="338" y="460"/>
                        </a:cxn>
                        <a:cxn ang="0">
                          <a:pos x="390" y="284"/>
                        </a:cxn>
                        <a:cxn ang="0">
                          <a:pos x="320" y="164"/>
                        </a:cxn>
                        <a:cxn ang="0">
                          <a:pos x="280" y="190"/>
                        </a:cxn>
                        <a:cxn ang="0">
                          <a:pos x="250" y="14"/>
                        </a:cxn>
                        <a:cxn ang="0">
                          <a:pos x="100" y="0"/>
                        </a:cxn>
                        <a:cxn ang="0">
                          <a:pos x="100" y="28"/>
                        </a:cxn>
                        <a:cxn ang="0">
                          <a:pos x="22" y="124"/>
                        </a:cxn>
                        <a:cxn ang="0">
                          <a:pos x="0" y="232"/>
                        </a:cxn>
                        <a:cxn ang="0">
                          <a:pos x="12" y="272"/>
                        </a:cxn>
                        <a:cxn ang="0">
                          <a:pos x="50" y="378"/>
                        </a:cxn>
                        <a:cxn ang="0">
                          <a:pos x="50" y="486"/>
                        </a:cxn>
                        <a:cxn ang="0">
                          <a:pos x="24" y="510"/>
                        </a:cxn>
                        <a:cxn ang="0">
                          <a:pos x="212" y="506"/>
                        </a:cxn>
                        <a:cxn ang="0">
                          <a:pos x="350" y="464"/>
                        </a:cxn>
                      </a:cxnLst>
                      <a:rect l="0" t="0" r="r" b="b"/>
                      <a:pathLst>
                        <a:path w="390" h="510">
                          <a:moveTo>
                            <a:pt x="350" y="464"/>
                          </a:moveTo>
                          <a:lnTo>
                            <a:pt x="338" y="460"/>
                          </a:lnTo>
                          <a:lnTo>
                            <a:pt x="390" y="284"/>
                          </a:lnTo>
                          <a:lnTo>
                            <a:pt x="320" y="164"/>
                          </a:lnTo>
                          <a:lnTo>
                            <a:pt x="280" y="190"/>
                          </a:lnTo>
                          <a:lnTo>
                            <a:pt x="250" y="14"/>
                          </a:lnTo>
                          <a:lnTo>
                            <a:pt x="100" y="0"/>
                          </a:lnTo>
                          <a:lnTo>
                            <a:pt x="100" y="28"/>
                          </a:lnTo>
                          <a:lnTo>
                            <a:pt x="22" y="124"/>
                          </a:lnTo>
                          <a:lnTo>
                            <a:pt x="0" y="232"/>
                          </a:lnTo>
                          <a:lnTo>
                            <a:pt x="12" y="272"/>
                          </a:lnTo>
                          <a:lnTo>
                            <a:pt x="50" y="378"/>
                          </a:lnTo>
                          <a:lnTo>
                            <a:pt x="50" y="486"/>
                          </a:lnTo>
                          <a:lnTo>
                            <a:pt x="24" y="510"/>
                          </a:lnTo>
                          <a:lnTo>
                            <a:pt x="212" y="506"/>
                          </a:lnTo>
                          <a:lnTo>
                            <a:pt x="350" y="464"/>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43" name="Freeform 2870"/>
                    <p:cNvSpPr>
                      <a:spLocks/>
                    </p:cNvSpPr>
                    <p:nvPr/>
                  </p:nvSpPr>
                  <p:spPr bwMode="auto">
                    <a:xfrm>
                      <a:off x="1028" y="1531"/>
                      <a:ext cx="540" cy="942"/>
                    </a:xfrm>
                    <a:custGeom>
                      <a:avLst/>
                      <a:gdLst/>
                      <a:ahLst/>
                      <a:cxnLst>
                        <a:cxn ang="0">
                          <a:pos x="468" y="688"/>
                        </a:cxn>
                        <a:cxn ang="0">
                          <a:pos x="540" y="98"/>
                        </a:cxn>
                        <a:cxn ang="0">
                          <a:pos x="302" y="50"/>
                        </a:cxn>
                        <a:cxn ang="0">
                          <a:pos x="302" y="46"/>
                        </a:cxn>
                        <a:cxn ang="0">
                          <a:pos x="76" y="0"/>
                        </a:cxn>
                        <a:cxn ang="0">
                          <a:pos x="0" y="328"/>
                        </a:cxn>
                        <a:cxn ang="0">
                          <a:pos x="10" y="356"/>
                        </a:cxn>
                        <a:cxn ang="0">
                          <a:pos x="0" y="384"/>
                        </a:cxn>
                        <a:cxn ang="0">
                          <a:pos x="384" y="942"/>
                        </a:cxn>
                        <a:cxn ang="0">
                          <a:pos x="414" y="794"/>
                        </a:cxn>
                        <a:cxn ang="0">
                          <a:pos x="454" y="806"/>
                        </a:cxn>
                        <a:cxn ang="0">
                          <a:pos x="468" y="688"/>
                        </a:cxn>
                        <a:cxn ang="0">
                          <a:pos x="468" y="688"/>
                        </a:cxn>
                        <a:cxn ang="0">
                          <a:pos x="468" y="688"/>
                        </a:cxn>
                      </a:cxnLst>
                      <a:rect l="0" t="0" r="r" b="b"/>
                      <a:pathLst>
                        <a:path w="540" h="942">
                          <a:moveTo>
                            <a:pt x="468" y="688"/>
                          </a:moveTo>
                          <a:lnTo>
                            <a:pt x="540" y="98"/>
                          </a:lnTo>
                          <a:lnTo>
                            <a:pt x="302" y="50"/>
                          </a:lnTo>
                          <a:lnTo>
                            <a:pt x="302" y="46"/>
                          </a:lnTo>
                          <a:lnTo>
                            <a:pt x="76" y="0"/>
                          </a:lnTo>
                          <a:lnTo>
                            <a:pt x="0" y="328"/>
                          </a:lnTo>
                          <a:lnTo>
                            <a:pt x="10" y="356"/>
                          </a:lnTo>
                          <a:lnTo>
                            <a:pt x="0" y="384"/>
                          </a:lnTo>
                          <a:lnTo>
                            <a:pt x="384" y="942"/>
                          </a:lnTo>
                          <a:lnTo>
                            <a:pt x="414" y="794"/>
                          </a:lnTo>
                          <a:lnTo>
                            <a:pt x="454" y="806"/>
                          </a:lnTo>
                          <a:lnTo>
                            <a:pt x="468" y="688"/>
                          </a:lnTo>
                          <a:lnTo>
                            <a:pt x="468" y="688"/>
                          </a:lnTo>
                          <a:lnTo>
                            <a:pt x="468" y="688"/>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44" name="Freeform 2871"/>
                    <p:cNvSpPr>
                      <a:spLocks/>
                    </p:cNvSpPr>
                    <p:nvPr/>
                  </p:nvSpPr>
                  <p:spPr bwMode="auto">
                    <a:xfrm>
                      <a:off x="5194" y="1185"/>
                      <a:ext cx="86" cy="156"/>
                    </a:xfrm>
                    <a:custGeom>
                      <a:avLst/>
                      <a:gdLst/>
                      <a:ahLst/>
                      <a:cxnLst>
                        <a:cxn ang="0">
                          <a:pos x="0" y="18"/>
                        </a:cxn>
                        <a:cxn ang="0">
                          <a:pos x="26" y="156"/>
                        </a:cxn>
                        <a:cxn ang="0">
                          <a:pos x="48" y="108"/>
                        </a:cxn>
                        <a:cxn ang="0">
                          <a:pos x="86" y="40"/>
                        </a:cxn>
                        <a:cxn ang="0">
                          <a:pos x="50" y="0"/>
                        </a:cxn>
                        <a:cxn ang="0">
                          <a:pos x="0" y="18"/>
                        </a:cxn>
                      </a:cxnLst>
                      <a:rect l="0" t="0" r="r" b="b"/>
                      <a:pathLst>
                        <a:path w="86" h="156">
                          <a:moveTo>
                            <a:pt x="0" y="18"/>
                          </a:moveTo>
                          <a:lnTo>
                            <a:pt x="26" y="156"/>
                          </a:lnTo>
                          <a:lnTo>
                            <a:pt x="48" y="108"/>
                          </a:lnTo>
                          <a:lnTo>
                            <a:pt x="86" y="40"/>
                          </a:lnTo>
                          <a:lnTo>
                            <a:pt x="50" y="0"/>
                          </a:lnTo>
                          <a:lnTo>
                            <a:pt x="0" y="18"/>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45" name="Freeform 2872"/>
                    <p:cNvSpPr>
                      <a:spLocks/>
                    </p:cNvSpPr>
                    <p:nvPr/>
                  </p:nvSpPr>
                  <p:spPr bwMode="auto">
                    <a:xfrm>
                      <a:off x="4366" y="1699"/>
                      <a:ext cx="710" cy="474"/>
                    </a:xfrm>
                    <a:custGeom>
                      <a:avLst/>
                      <a:gdLst/>
                      <a:ahLst/>
                      <a:cxnLst>
                        <a:cxn ang="0">
                          <a:pos x="492" y="106"/>
                        </a:cxn>
                        <a:cxn ang="0">
                          <a:pos x="502" y="26"/>
                        </a:cxn>
                        <a:cxn ang="0">
                          <a:pos x="442" y="0"/>
                        </a:cxn>
                        <a:cxn ang="0">
                          <a:pos x="424" y="26"/>
                        </a:cxn>
                        <a:cxn ang="0">
                          <a:pos x="386" y="26"/>
                        </a:cxn>
                        <a:cxn ang="0">
                          <a:pos x="344" y="84"/>
                        </a:cxn>
                        <a:cxn ang="0">
                          <a:pos x="314" y="158"/>
                        </a:cxn>
                        <a:cxn ang="0">
                          <a:pos x="286" y="132"/>
                        </a:cxn>
                        <a:cxn ang="0">
                          <a:pos x="256" y="296"/>
                        </a:cxn>
                        <a:cxn ang="0">
                          <a:pos x="184" y="340"/>
                        </a:cxn>
                        <a:cxn ang="0">
                          <a:pos x="112" y="306"/>
                        </a:cxn>
                        <a:cxn ang="0">
                          <a:pos x="60" y="402"/>
                        </a:cxn>
                        <a:cxn ang="0">
                          <a:pos x="0" y="474"/>
                        </a:cxn>
                        <a:cxn ang="0">
                          <a:pos x="164" y="444"/>
                        </a:cxn>
                        <a:cxn ang="0">
                          <a:pos x="710" y="272"/>
                        </a:cxn>
                        <a:cxn ang="0">
                          <a:pos x="666" y="214"/>
                        </a:cxn>
                        <a:cxn ang="0">
                          <a:pos x="698" y="96"/>
                        </a:cxn>
                        <a:cxn ang="0">
                          <a:pos x="614" y="116"/>
                        </a:cxn>
                        <a:cxn ang="0">
                          <a:pos x="492" y="106"/>
                        </a:cxn>
                      </a:cxnLst>
                      <a:rect l="0" t="0" r="r" b="b"/>
                      <a:pathLst>
                        <a:path w="710" h="474">
                          <a:moveTo>
                            <a:pt x="492" y="106"/>
                          </a:moveTo>
                          <a:lnTo>
                            <a:pt x="502" y="26"/>
                          </a:lnTo>
                          <a:lnTo>
                            <a:pt x="442" y="0"/>
                          </a:lnTo>
                          <a:lnTo>
                            <a:pt x="424" y="26"/>
                          </a:lnTo>
                          <a:lnTo>
                            <a:pt x="386" y="26"/>
                          </a:lnTo>
                          <a:lnTo>
                            <a:pt x="344" y="84"/>
                          </a:lnTo>
                          <a:lnTo>
                            <a:pt x="314" y="158"/>
                          </a:lnTo>
                          <a:lnTo>
                            <a:pt x="286" y="132"/>
                          </a:lnTo>
                          <a:lnTo>
                            <a:pt x="256" y="296"/>
                          </a:lnTo>
                          <a:lnTo>
                            <a:pt x="184" y="340"/>
                          </a:lnTo>
                          <a:lnTo>
                            <a:pt x="112" y="306"/>
                          </a:lnTo>
                          <a:lnTo>
                            <a:pt x="60" y="402"/>
                          </a:lnTo>
                          <a:lnTo>
                            <a:pt x="0" y="474"/>
                          </a:lnTo>
                          <a:lnTo>
                            <a:pt x="164" y="444"/>
                          </a:lnTo>
                          <a:lnTo>
                            <a:pt x="710" y="272"/>
                          </a:lnTo>
                          <a:lnTo>
                            <a:pt x="666" y="214"/>
                          </a:lnTo>
                          <a:lnTo>
                            <a:pt x="698" y="96"/>
                          </a:lnTo>
                          <a:lnTo>
                            <a:pt x="614" y="116"/>
                          </a:lnTo>
                          <a:lnTo>
                            <a:pt x="492" y="10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46" name="Freeform 2873"/>
                    <p:cNvSpPr>
                      <a:spLocks/>
                    </p:cNvSpPr>
                    <p:nvPr/>
                  </p:nvSpPr>
                  <p:spPr bwMode="auto">
                    <a:xfrm>
                      <a:off x="4630" y="1591"/>
                      <a:ext cx="442" cy="222"/>
                    </a:xfrm>
                    <a:custGeom>
                      <a:avLst/>
                      <a:gdLst/>
                      <a:ahLst/>
                      <a:cxnLst>
                        <a:cxn ang="0">
                          <a:pos x="316" y="0"/>
                        </a:cxn>
                        <a:cxn ang="0">
                          <a:pos x="0" y="108"/>
                        </a:cxn>
                        <a:cxn ang="0">
                          <a:pos x="24" y="150"/>
                        </a:cxn>
                        <a:cxn ang="0">
                          <a:pos x="126" y="94"/>
                        </a:cxn>
                        <a:cxn ang="0">
                          <a:pos x="178" y="106"/>
                        </a:cxn>
                        <a:cxn ang="0">
                          <a:pos x="178" y="104"/>
                        </a:cxn>
                        <a:cxn ang="0">
                          <a:pos x="180" y="106"/>
                        </a:cxn>
                        <a:cxn ang="0">
                          <a:pos x="180" y="106"/>
                        </a:cxn>
                        <a:cxn ang="0">
                          <a:pos x="242" y="132"/>
                        </a:cxn>
                        <a:cxn ang="0">
                          <a:pos x="232" y="212"/>
                        </a:cxn>
                        <a:cxn ang="0">
                          <a:pos x="354" y="222"/>
                        </a:cxn>
                        <a:cxn ang="0">
                          <a:pos x="436" y="200"/>
                        </a:cxn>
                        <a:cxn ang="0">
                          <a:pos x="442" y="174"/>
                        </a:cxn>
                        <a:cxn ang="0">
                          <a:pos x="442" y="134"/>
                        </a:cxn>
                        <a:cxn ang="0">
                          <a:pos x="374" y="162"/>
                        </a:cxn>
                        <a:cxn ang="0">
                          <a:pos x="316" y="0"/>
                        </a:cxn>
                      </a:cxnLst>
                      <a:rect l="0" t="0" r="r" b="b"/>
                      <a:pathLst>
                        <a:path w="442" h="222">
                          <a:moveTo>
                            <a:pt x="316" y="0"/>
                          </a:moveTo>
                          <a:lnTo>
                            <a:pt x="0" y="108"/>
                          </a:lnTo>
                          <a:lnTo>
                            <a:pt x="24" y="150"/>
                          </a:lnTo>
                          <a:lnTo>
                            <a:pt x="126" y="94"/>
                          </a:lnTo>
                          <a:lnTo>
                            <a:pt x="178" y="106"/>
                          </a:lnTo>
                          <a:lnTo>
                            <a:pt x="178" y="104"/>
                          </a:lnTo>
                          <a:lnTo>
                            <a:pt x="180" y="106"/>
                          </a:lnTo>
                          <a:lnTo>
                            <a:pt x="180" y="106"/>
                          </a:lnTo>
                          <a:lnTo>
                            <a:pt x="242" y="132"/>
                          </a:lnTo>
                          <a:lnTo>
                            <a:pt x="232" y="212"/>
                          </a:lnTo>
                          <a:lnTo>
                            <a:pt x="354" y="222"/>
                          </a:lnTo>
                          <a:lnTo>
                            <a:pt x="436" y="200"/>
                          </a:lnTo>
                          <a:lnTo>
                            <a:pt x="442" y="174"/>
                          </a:lnTo>
                          <a:lnTo>
                            <a:pt x="442" y="134"/>
                          </a:lnTo>
                          <a:lnTo>
                            <a:pt x="374" y="162"/>
                          </a:lnTo>
                          <a:lnTo>
                            <a:pt x="316"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47" name="Freeform 2874"/>
                    <p:cNvSpPr>
                      <a:spLocks/>
                    </p:cNvSpPr>
                    <p:nvPr/>
                  </p:nvSpPr>
                  <p:spPr bwMode="auto">
                    <a:xfrm>
                      <a:off x="2626" y="1951"/>
                      <a:ext cx="12" cy="356"/>
                    </a:xfrm>
                    <a:custGeom>
                      <a:avLst/>
                      <a:gdLst/>
                      <a:ahLst/>
                      <a:cxnLst>
                        <a:cxn ang="0">
                          <a:pos x="2" y="2"/>
                        </a:cxn>
                        <a:cxn ang="0">
                          <a:pos x="2" y="0"/>
                        </a:cxn>
                        <a:cxn ang="0">
                          <a:pos x="0" y="0"/>
                        </a:cxn>
                        <a:cxn ang="0">
                          <a:pos x="8" y="356"/>
                        </a:cxn>
                        <a:cxn ang="0">
                          <a:pos x="12" y="356"/>
                        </a:cxn>
                        <a:cxn ang="0">
                          <a:pos x="2" y="2"/>
                        </a:cxn>
                        <a:cxn ang="0">
                          <a:pos x="2" y="2"/>
                        </a:cxn>
                      </a:cxnLst>
                      <a:rect l="0" t="0" r="r" b="b"/>
                      <a:pathLst>
                        <a:path w="12" h="356">
                          <a:moveTo>
                            <a:pt x="2" y="2"/>
                          </a:moveTo>
                          <a:lnTo>
                            <a:pt x="2" y="0"/>
                          </a:lnTo>
                          <a:lnTo>
                            <a:pt x="0" y="0"/>
                          </a:lnTo>
                          <a:lnTo>
                            <a:pt x="8" y="356"/>
                          </a:lnTo>
                          <a:lnTo>
                            <a:pt x="12" y="356"/>
                          </a:lnTo>
                          <a:lnTo>
                            <a:pt x="2" y="2"/>
                          </a:lnTo>
                          <a:lnTo>
                            <a:pt x="2" y="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48" name="Freeform 2875"/>
                    <p:cNvSpPr>
                      <a:spLocks/>
                    </p:cNvSpPr>
                    <p:nvPr/>
                  </p:nvSpPr>
                  <p:spPr bwMode="auto">
                    <a:xfrm>
                      <a:off x="3202" y="1875"/>
                      <a:ext cx="2" cy="2"/>
                    </a:xfrm>
                    <a:custGeom>
                      <a:avLst/>
                      <a:gdLst/>
                      <a:ahLst/>
                      <a:cxnLst>
                        <a:cxn ang="0">
                          <a:pos x="0" y="0"/>
                        </a:cxn>
                        <a:cxn ang="0">
                          <a:pos x="0" y="2"/>
                        </a:cxn>
                        <a:cxn ang="0">
                          <a:pos x="2" y="2"/>
                        </a:cxn>
                        <a:cxn ang="0">
                          <a:pos x="0" y="0"/>
                        </a:cxn>
                        <a:cxn ang="0">
                          <a:pos x="0" y="0"/>
                        </a:cxn>
                      </a:cxnLst>
                      <a:rect l="0" t="0" r="r" b="b"/>
                      <a:pathLst>
                        <a:path w="2" h="2">
                          <a:moveTo>
                            <a:pt x="0" y="0"/>
                          </a:moveTo>
                          <a:lnTo>
                            <a:pt x="0" y="2"/>
                          </a:lnTo>
                          <a:lnTo>
                            <a:pt x="2" y="2"/>
                          </a:lnTo>
                          <a:lnTo>
                            <a:pt x="0" y="0"/>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49" name="Freeform 2876"/>
                    <p:cNvSpPr>
                      <a:spLocks/>
                    </p:cNvSpPr>
                    <p:nvPr/>
                  </p:nvSpPr>
                  <p:spPr bwMode="auto">
                    <a:xfrm>
                      <a:off x="3210" y="1865"/>
                      <a:ext cx="346" cy="12"/>
                    </a:xfrm>
                    <a:custGeom>
                      <a:avLst/>
                      <a:gdLst/>
                      <a:ahLst/>
                      <a:cxnLst>
                        <a:cxn ang="0">
                          <a:pos x="346" y="0"/>
                        </a:cxn>
                        <a:cxn ang="0">
                          <a:pos x="0" y="10"/>
                        </a:cxn>
                        <a:cxn ang="0">
                          <a:pos x="0" y="12"/>
                        </a:cxn>
                        <a:cxn ang="0">
                          <a:pos x="346" y="4"/>
                        </a:cxn>
                        <a:cxn ang="0">
                          <a:pos x="346" y="0"/>
                        </a:cxn>
                      </a:cxnLst>
                      <a:rect l="0" t="0" r="r" b="b"/>
                      <a:pathLst>
                        <a:path w="346" h="12">
                          <a:moveTo>
                            <a:pt x="346" y="0"/>
                          </a:moveTo>
                          <a:lnTo>
                            <a:pt x="0" y="10"/>
                          </a:lnTo>
                          <a:lnTo>
                            <a:pt x="0" y="12"/>
                          </a:lnTo>
                          <a:lnTo>
                            <a:pt x="346" y="4"/>
                          </a:lnTo>
                          <a:lnTo>
                            <a:pt x="346"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50" name="Rectangle 2877"/>
                    <p:cNvSpPr>
                      <a:spLocks noChangeArrowheads="1"/>
                    </p:cNvSpPr>
                    <p:nvPr/>
                  </p:nvSpPr>
                  <p:spPr bwMode="auto">
                    <a:xfrm>
                      <a:off x="4022" y="3015"/>
                      <a:ext cx="2" cy="4"/>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51" name="Freeform 2878"/>
                    <p:cNvSpPr>
                      <a:spLocks/>
                    </p:cNvSpPr>
                    <p:nvPr/>
                  </p:nvSpPr>
                  <p:spPr bwMode="auto">
                    <a:xfrm>
                      <a:off x="3970" y="2457"/>
                      <a:ext cx="54" cy="558"/>
                    </a:xfrm>
                    <a:custGeom>
                      <a:avLst/>
                      <a:gdLst/>
                      <a:ahLst/>
                      <a:cxnLst>
                        <a:cxn ang="0">
                          <a:pos x="0" y="0"/>
                        </a:cxn>
                        <a:cxn ang="0">
                          <a:pos x="52" y="558"/>
                        </a:cxn>
                        <a:cxn ang="0">
                          <a:pos x="54" y="558"/>
                        </a:cxn>
                        <a:cxn ang="0">
                          <a:pos x="2" y="0"/>
                        </a:cxn>
                        <a:cxn ang="0">
                          <a:pos x="0" y="0"/>
                        </a:cxn>
                      </a:cxnLst>
                      <a:rect l="0" t="0" r="r" b="b"/>
                      <a:pathLst>
                        <a:path w="54" h="558">
                          <a:moveTo>
                            <a:pt x="0" y="0"/>
                          </a:moveTo>
                          <a:lnTo>
                            <a:pt x="52" y="558"/>
                          </a:lnTo>
                          <a:lnTo>
                            <a:pt x="54" y="558"/>
                          </a:lnTo>
                          <a:lnTo>
                            <a:pt x="2" y="0"/>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52" name="Freeform 2879"/>
                    <p:cNvSpPr>
                      <a:spLocks/>
                    </p:cNvSpPr>
                    <p:nvPr/>
                  </p:nvSpPr>
                  <p:spPr bwMode="auto">
                    <a:xfrm>
                      <a:off x="4320" y="2145"/>
                      <a:ext cx="212" cy="248"/>
                    </a:xfrm>
                    <a:custGeom>
                      <a:avLst/>
                      <a:gdLst/>
                      <a:ahLst/>
                      <a:cxnLst>
                        <a:cxn ang="0">
                          <a:pos x="26" y="156"/>
                        </a:cxn>
                        <a:cxn ang="0">
                          <a:pos x="0" y="248"/>
                        </a:cxn>
                        <a:cxn ang="0">
                          <a:pos x="4" y="248"/>
                        </a:cxn>
                        <a:cxn ang="0">
                          <a:pos x="30" y="156"/>
                        </a:cxn>
                        <a:cxn ang="0">
                          <a:pos x="200" y="32"/>
                        </a:cxn>
                        <a:cxn ang="0">
                          <a:pos x="212" y="0"/>
                        </a:cxn>
                        <a:cxn ang="0">
                          <a:pos x="208" y="2"/>
                        </a:cxn>
                        <a:cxn ang="0">
                          <a:pos x="198" y="32"/>
                        </a:cxn>
                        <a:cxn ang="0">
                          <a:pos x="26" y="156"/>
                        </a:cxn>
                      </a:cxnLst>
                      <a:rect l="0" t="0" r="r" b="b"/>
                      <a:pathLst>
                        <a:path w="212" h="248">
                          <a:moveTo>
                            <a:pt x="26" y="156"/>
                          </a:moveTo>
                          <a:lnTo>
                            <a:pt x="0" y="248"/>
                          </a:lnTo>
                          <a:lnTo>
                            <a:pt x="4" y="248"/>
                          </a:lnTo>
                          <a:lnTo>
                            <a:pt x="30" y="156"/>
                          </a:lnTo>
                          <a:lnTo>
                            <a:pt x="200" y="32"/>
                          </a:lnTo>
                          <a:lnTo>
                            <a:pt x="212" y="0"/>
                          </a:lnTo>
                          <a:lnTo>
                            <a:pt x="208" y="2"/>
                          </a:lnTo>
                          <a:lnTo>
                            <a:pt x="198" y="32"/>
                          </a:lnTo>
                          <a:lnTo>
                            <a:pt x="26" y="15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53" name="Freeform 2880"/>
                    <p:cNvSpPr>
                      <a:spLocks/>
                    </p:cNvSpPr>
                    <p:nvPr/>
                  </p:nvSpPr>
                  <p:spPr bwMode="auto">
                    <a:xfrm>
                      <a:off x="4476" y="2001"/>
                      <a:ext cx="2" cy="2"/>
                    </a:xfrm>
                    <a:custGeom>
                      <a:avLst/>
                      <a:gdLst/>
                      <a:ahLst/>
                      <a:cxnLst>
                        <a:cxn ang="0">
                          <a:pos x="0" y="0"/>
                        </a:cxn>
                        <a:cxn ang="0">
                          <a:pos x="0" y="0"/>
                        </a:cxn>
                        <a:cxn ang="0">
                          <a:pos x="2" y="2"/>
                        </a:cxn>
                        <a:cxn ang="0">
                          <a:pos x="0" y="0"/>
                        </a:cxn>
                      </a:cxnLst>
                      <a:rect l="0" t="0" r="r" b="b"/>
                      <a:pathLst>
                        <a:path w="2" h="2">
                          <a:moveTo>
                            <a:pt x="0" y="0"/>
                          </a:moveTo>
                          <a:lnTo>
                            <a:pt x="0" y="0"/>
                          </a:lnTo>
                          <a:lnTo>
                            <a:pt x="2" y="2"/>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54" name="Freeform 2881"/>
                    <p:cNvSpPr>
                      <a:spLocks/>
                    </p:cNvSpPr>
                    <p:nvPr/>
                  </p:nvSpPr>
                  <p:spPr bwMode="auto">
                    <a:xfrm>
                      <a:off x="4360" y="2003"/>
                      <a:ext cx="118" cy="172"/>
                    </a:xfrm>
                    <a:custGeom>
                      <a:avLst/>
                      <a:gdLst/>
                      <a:ahLst/>
                      <a:cxnLst>
                        <a:cxn ang="0">
                          <a:pos x="64" y="98"/>
                        </a:cxn>
                        <a:cxn ang="0">
                          <a:pos x="0" y="172"/>
                        </a:cxn>
                        <a:cxn ang="0">
                          <a:pos x="6" y="170"/>
                        </a:cxn>
                        <a:cxn ang="0">
                          <a:pos x="6" y="170"/>
                        </a:cxn>
                        <a:cxn ang="0">
                          <a:pos x="66" y="98"/>
                        </a:cxn>
                        <a:cxn ang="0">
                          <a:pos x="118" y="2"/>
                        </a:cxn>
                        <a:cxn ang="0">
                          <a:pos x="114" y="0"/>
                        </a:cxn>
                        <a:cxn ang="0">
                          <a:pos x="64" y="98"/>
                        </a:cxn>
                      </a:cxnLst>
                      <a:rect l="0" t="0" r="r" b="b"/>
                      <a:pathLst>
                        <a:path w="118" h="172">
                          <a:moveTo>
                            <a:pt x="64" y="98"/>
                          </a:moveTo>
                          <a:lnTo>
                            <a:pt x="0" y="172"/>
                          </a:lnTo>
                          <a:lnTo>
                            <a:pt x="6" y="170"/>
                          </a:lnTo>
                          <a:lnTo>
                            <a:pt x="6" y="170"/>
                          </a:lnTo>
                          <a:lnTo>
                            <a:pt x="66" y="98"/>
                          </a:lnTo>
                          <a:lnTo>
                            <a:pt x="118" y="2"/>
                          </a:lnTo>
                          <a:lnTo>
                            <a:pt x="114" y="0"/>
                          </a:lnTo>
                          <a:lnTo>
                            <a:pt x="64" y="98"/>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55" name="Freeform 2882"/>
                    <p:cNvSpPr>
                      <a:spLocks/>
                    </p:cNvSpPr>
                    <p:nvPr/>
                  </p:nvSpPr>
                  <p:spPr bwMode="auto">
                    <a:xfrm>
                      <a:off x="5072" y="1655"/>
                      <a:ext cx="2" cy="6"/>
                    </a:xfrm>
                    <a:custGeom>
                      <a:avLst/>
                      <a:gdLst/>
                      <a:ahLst/>
                      <a:cxnLst>
                        <a:cxn ang="0">
                          <a:pos x="2" y="6"/>
                        </a:cxn>
                        <a:cxn ang="0">
                          <a:pos x="2" y="2"/>
                        </a:cxn>
                        <a:cxn ang="0">
                          <a:pos x="0" y="0"/>
                        </a:cxn>
                        <a:cxn ang="0">
                          <a:pos x="0" y="6"/>
                        </a:cxn>
                        <a:cxn ang="0">
                          <a:pos x="2" y="6"/>
                        </a:cxn>
                      </a:cxnLst>
                      <a:rect l="0" t="0" r="r" b="b"/>
                      <a:pathLst>
                        <a:path w="2" h="6">
                          <a:moveTo>
                            <a:pt x="2" y="6"/>
                          </a:moveTo>
                          <a:lnTo>
                            <a:pt x="2" y="2"/>
                          </a:lnTo>
                          <a:lnTo>
                            <a:pt x="0" y="0"/>
                          </a:lnTo>
                          <a:lnTo>
                            <a:pt x="0" y="6"/>
                          </a:lnTo>
                          <a:lnTo>
                            <a:pt x="2" y="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56" name="Freeform 2883"/>
                    <p:cNvSpPr>
                      <a:spLocks/>
                    </p:cNvSpPr>
                    <p:nvPr/>
                  </p:nvSpPr>
                  <p:spPr bwMode="auto">
                    <a:xfrm>
                      <a:off x="4976" y="1581"/>
                      <a:ext cx="96" cy="80"/>
                    </a:xfrm>
                    <a:custGeom>
                      <a:avLst/>
                      <a:gdLst/>
                      <a:ahLst/>
                      <a:cxnLst>
                        <a:cxn ang="0">
                          <a:pos x="0" y="2"/>
                        </a:cxn>
                        <a:cxn ang="0">
                          <a:pos x="96" y="80"/>
                        </a:cxn>
                        <a:cxn ang="0">
                          <a:pos x="96" y="74"/>
                        </a:cxn>
                        <a:cxn ang="0">
                          <a:pos x="2" y="0"/>
                        </a:cxn>
                        <a:cxn ang="0">
                          <a:pos x="0" y="2"/>
                        </a:cxn>
                      </a:cxnLst>
                      <a:rect l="0" t="0" r="r" b="b"/>
                      <a:pathLst>
                        <a:path w="96" h="80">
                          <a:moveTo>
                            <a:pt x="0" y="2"/>
                          </a:moveTo>
                          <a:lnTo>
                            <a:pt x="96" y="80"/>
                          </a:lnTo>
                          <a:lnTo>
                            <a:pt x="96" y="74"/>
                          </a:lnTo>
                          <a:lnTo>
                            <a:pt x="2" y="0"/>
                          </a:lnTo>
                          <a:lnTo>
                            <a:pt x="0" y="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57" name="Freeform 2884"/>
                    <p:cNvSpPr>
                      <a:spLocks/>
                    </p:cNvSpPr>
                    <p:nvPr/>
                  </p:nvSpPr>
                  <p:spPr bwMode="auto">
                    <a:xfrm>
                      <a:off x="5104" y="1425"/>
                      <a:ext cx="2" cy="2"/>
                    </a:xfrm>
                    <a:custGeom>
                      <a:avLst/>
                      <a:gdLst/>
                      <a:ahLst/>
                      <a:cxnLst>
                        <a:cxn ang="0">
                          <a:pos x="0" y="2"/>
                        </a:cxn>
                        <a:cxn ang="0">
                          <a:pos x="2" y="2"/>
                        </a:cxn>
                        <a:cxn ang="0">
                          <a:pos x="2" y="0"/>
                        </a:cxn>
                        <a:cxn ang="0">
                          <a:pos x="0" y="2"/>
                        </a:cxn>
                        <a:cxn ang="0">
                          <a:pos x="0" y="2"/>
                        </a:cxn>
                      </a:cxnLst>
                      <a:rect l="0" t="0" r="r" b="b"/>
                      <a:pathLst>
                        <a:path w="2" h="2">
                          <a:moveTo>
                            <a:pt x="0" y="2"/>
                          </a:moveTo>
                          <a:lnTo>
                            <a:pt x="2" y="2"/>
                          </a:lnTo>
                          <a:lnTo>
                            <a:pt x="2" y="0"/>
                          </a:lnTo>
                          <a:lnTo>
                            <a:pt x="0" y="2"/>
                          </a:lnTo>
                          <a:lnTo>
                            <a:pt x="0" y="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58" name="Freeform 2885"/>
                    <p:cNvSpPr>
                      <a:spLocks/>
                    </p:cNvSpPr>
                    <p:nvPr/>
                  </p:nvSpPr>
                  <p:spPr bwMode="auto">
                    <a:xfrm>
                      <a:off x="5216" y="1347"/>
                      <a:ext cx="6" cy="2"/>
                    </a:xfrm>
                    <a:custGeom>
                      <a:avLst/>
                      <a:gdLst/>
                      <a:ahLst/>
                      <a:cxnLst>
                        <a:cxn ang="0">
                          <a:pos x="4" y="0"/>
                        </a:cxn>
                        <a:cxn ang="0">
                          <a:pos x="2" y="0"/>
                        </a:cxn>
                        <a:cxn ang="0">
                          <a:pos x="0" y="2"/>
                        </a:cxn>
                        <a:cxn ang="0">
                          <a:pos x="6" y="2"/>
                        </a:cxn>
                        <a:cxn ang="0">
                          <a:pos x="6" y="0"/>
                        </a:cxn>
                        <a:cxn ang="0">
                          <a:pos x="4" y="0"/>
                        </a:cxn>
                        <a:cxn ang="0">
                          <a:pos x="4" y="0"/>
                        </a:cxn>
                        <a:cxn ang="0">
                          <a:pos x="4" y="0"/>
                        </a:cxn>
                      </a:cxnLst>
                      <a:rect l="0" t="0" r="r" b="b"/>
                      <a:pathLst>
                        <a:path w="6" h="2">
                          <a:moveTo>
                            <a:pt x="4" y="0"/>
                          </a:moveTo>
                          <a:lnTo>
                            <a:pt x="2" y="0"/>
                          </a:lnTo>
                          <a:lnTo>
                            <a:pt x="0" y="2"/>
                          </a:lnTo>
                          <a:lnTo>
                            <a:pt x="6" y="2"/>
                          </a:lnTo>
                          <a:lnTo>
                            <a:pt x="6" y="0"/>
                          </a:lnTo>
                          <a:lnTo>
                            <a:pt x="4" y="0"/>
                          </a:lnTo>
                          <a:lnTo>
                            <a:pt x="4" y="0"/>
                          </a:lnTo>
                          <a:lnTo>
                            <a:pt x="4"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59" name="Freeform 2886"/>
                    <p:cNvSpPr>
                      <a:spLocks/>
                    </p:cNvSpPr>
                    <p:nvPr/>
                  </p:nvSpPr>
                  <p:spPr bwMode="auto">
                    <a:xfrm>
                      <a:off x="4982" y="1347"/>
                      <a:ext cx="236" cy="80"/>
                    </a:xfrm>
                    <a:custGeom>
                      <a:avLst/>
                      <a:gdLst/>
                      <a:ahLst/>
                      <a:cxnLst>
                        <a:cxn ang="0">
                          <a:pos x="222" y="0"/>
                        </a:cxn>
                        <a:cxn ang="0">
                          <a:pos x="136" y="40"/>
                        </a:cxn>
                        <a:cxn ang="0">
                          <a:pos x="124" y="70"/>
                        </a:cxn>
                        <a:cxn ang="0">
                          <a:pos x="0" y="42"/>
                        </a:cxn>
                        <a:cxn ang="0">
                          <a:pos x="0" y="44"/>
                        </a:cxn>
                        <a:cxn ang="0">
                          <a:pos x="124" y="72"/>
                        </a:cxn>
                        <a:cxn ang="0">
                          <a:pos x="122" y="80"/>
                        </a:cxn>
                        <a:cxn ang="0">
                          <a:pos x="124" y="78"/>
                        </a:cxn>
                        <a:cxn ang="0">
                          <a:pos x="138" y="40"/>
                        </a:cxn>
                        <a:cxn ang="0">
                          <a:pos x="222" y="2"/>
                        </a:cxn>
                        <a:cxn ang="0">
                          <a:pos x="234" y="2"/>
                        </a:cxn>
                        <a:cxn ang="0">
                          <a:pos x="236" y="0"/>
                        </a:cxn>
                        <a:cxn ang="0">
                          <a:pos x="222" y="0"/>
                        </a:cxn>
                      </a:cxnLst>
                      <a:rect l="0" t="0" r="r" b="b"/>
                      <a:pathLst>
                        <a:path w="236" h="80">
                          <a:moveTo>
                            <a:pt x="222" y="0"/>
                          </a:moveTo>
                          <a:lnTo>
                            <a:pt x="136" y="40"/>
                          </a:lnTo>
                          <a:lnTo>
                            <a:pt x="124" y="70"/>
                          </a:lnTo>
                          <a:lnTo>
                            <a:pt x="0" y="42"/>
                          </a:lnTo>
                          <a:lnTo>
                            <a:pt x="0" y="44"/>
                          </a:lnTo>
                          <a:lnTo>
                            <a:pt x="124" y="72"/>
                          </a:lnTo>
                          <a:lnTo>
                            <a:pt x="122" y="80"/>
                          </a:lnTo>
                          <a:lnTo>
                            <a:pt x="124" y="78"/>
                          </a:lnTo>
                          <a:lnTo>
                            <a:pt x="138" y="40"/>
                          </a:lnTo>
                          <a:lnTo>
                            <a:pt x="222" y="2"/>
                          </a:lnTo>
                          <a:lnTo>
                            <a:pt x="234" y="2"/>
                          </a:lnTo>
                          <a:lnTo>
                            <a:pt x="236" y="0"/>
                          </a:lnTo>
                          <a:lnTo>
                            <a:pt x="222"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60" name="Rectangle 2887"/>
                    <p:cNvSpPr>
                      <a:spLocks noChangeArrowheads="1"/>
                    </p:cNvSpPr>
                    <p:nvPr/>
                  </p:nvSpPr>
                  <p:spPr bwMode="auto">
                    <a:xfrm>
                      <a:off x="882" y="917"/>
                      <a:ext cx="6" cy="6"/>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61" name="Freeform 2888"/>
                    <p:cNvSpPr>
                      <a:spLocks/>
                    </p:cNvSpPr>
                    <p:nvPr/>
                  </p:nvSpPr>
                  <p:spPr bwMode="auto">
                    <a:xfrm>
                      <a:off x="888" y="711"/>
                      <a:ext cx="1590" cy="974"/>
                    </a:xfrm>
                    <a:custGeom>
                      <a:avLst/>
                      <a:gdLst/>
                      <a:ahLst/>
                      <a:cxnLst>
                        <a:cxn ang="0">
                          <a:pos x="1590" y="166"/>
                        </a:cxn>
                        <a:cxn ang="0">
                          <a:pos x="1580" y="616"/>
                        </a:cxn>
                        <a:cxn ang="0">
                          <a:pos x="978" y="650"/>
                        </a:cxn>
                        <a:cxn ang="0">
                          <a:pos x="908" y="626"/>
                        </a:cxn>
                        <a:cxn ang="0">
                          <a:pos x="754" y="534"/>
                        </a:cxn>
                        <a:cxn ang="0">
                          <a:pos x="714" y="476"/>
                        </a:cxn>
                        <a:cxn ang="0">
                          <a:pos x="710" y="326"/>
                        </a:cxn>
                        <a:cxn ang="0">
                          <a:pos x="668" y="24"/>
                        </a:cxn>
                        <a:cxn ang="0">
                          <a:pos x="636" y="166"/>
                        </a:cxn>
                        <a:cxn ang="0">
                          <a:pos x="736" y="346"/>
                        </a:cxn>
                        <a:cxn ang="0">
                          <a:pos x="756" y="472"/>
                        </a:cxn>
                        <a:cxn ang="0">
                          <a:pos x="818" y="642"/>
                        </a:cxn>
                        <a:cxn ang="0">
                          <a:pos x="948" y="618"/>
                        </a:cxn>
                        <a:cxn ang="0">
                          <a:pos x="948" y="964"/>
                        </a:cxn>
                        <a:cxn ang="0">
                          <a:pos x="502" y="598"/>
                        </a:cxn>
                        <a:cxn ang="0">
                          <a:pos x="560" y="436"/>
                        </a:cxn>
                        <a:cxn ang="0">
                          <a:pos x="592" y="2"/>
                        </a:cxn>
                        <a:cxn ang="0">
                          <a:pos x="524" y="342"/>
                        </a:cxn>
                        <a:cxn ang="0">
                          <a:pos x="400" y="334"/>
                        </a:cxn>
                        <a:cxn ang="0">
                          <a:pos x="110" y="318"/>
                        </a:cxn>
                        <a:cxn ang="0">
                          <a:pos x="0" y="206"/>
                        </a:cxn>
                        <a:cxn ang="0">
                          <a:pos x="96" y="238"/>
                        </a:cxn>
                        <a:cxn ang="0">
                          <a:pos x="284" y="356"/>
                        </a:cxn>
                        <a:cxn ang="0">
                          <a:pos x="534" y="378"/>
                        </a:cxn>
                        <a:cxn ang="0">
                          <a:pos x="486" y="572"/>
                        </a:cxn>
                        <a:cxn ang="0">
                          <a:pos x="444" y="862"/>
                        </a:cxn>
                        <a:cxn ang="0">
                          <a:pos x="446" y="866"/>
                        </a:cxn>
                        <a:cxn ang="0">
                          <a:pos x="442" y="870"/>
                        </a:cxn>
                        <a:cxn ang="0">
                          <a:pos x="682" y="914"/>
                        </a:cxn>
                        <a:cxn ang="0">
                          <a:pos x="688" y="920"/>
                        </a:cxn>
                        <a:cxn ang="0">
                          <a:pos x="948" y="970"/>
                        </a:cxn>
                        <a:cxn ang="0">
                          <a:pos x="992" y="584"/>
                        </a:cxn>
                        <a:cxn ang="0">
                          <a:pos x="1584" y="624"/>
                        </a:cxn>
                        <a:cxn ang="0">
                          <a:pos x="1586" y="524"/>
                        </a:cxn>
                        <a:cxn ang="0">
                          <a:pos x="1584" y="520"/>
                        </a:cxn>
                      </a:cxnLst>
                      <a:rect l="0" t="0" r="r" b="b"/>
                      <a:pathLst>
                        <a:path w="1590" h="974">
                          <a:moveTo>
                            <a:pt x="1586" y="520"/>
                          </a:moveTo>
                          <a:lnTo>
                            <a:pt x="1590" y="166"/>
                          </a:lnTo>
                          <a:lnTo>
                            <a:pt x="1584" y="164"/>
                          </a:lnTo>
                          <a:lnTo>
                            <a:pt x="1580" y="616"/>
                          </a:lnTo>
                          <a:lnTo>
                            <a:pt x="986" y="578"/>
                          </a:lnTo>
                          <a:lnTo>
                            <a:pt x="978" y="650"/>
                          </a:lnTo>
                          <a:lnTo>
                            <a:pt x="952" y="614"/>
                          </a:lnTo>
                          <a:lnTo>
                            <a:pt x="908" y="626"/>
                          </a:lnTo>
                          <a:lnTo>
                            <a:pt x="824" y="638"/>
                          </a:lnTo>
                          <a:lnTo>
                            <a:pt x="754" y="534"/>
                          </a:lnTo>
                          <a:lnTo>
                            <a:pt x="762" y="464"/>
                          </a:lnTo>
                          <a:lnTo>
                            <a:pt x="714" y="476"/>
                          </a:lnTo>
                          <a:lnTo>
                            <a:pt x="744" y="346"/>
                          </a:lnTo>
                          <a:lnTo>
                            <a:pt x="710" y="326"/>
                          </a:lnTo>
                          <a:lnTo>
                            <a:pt x="644" y="168"/>
                          </a:lnTo>
                          <a:lnTo>
                            <a:pt x="668" y="24"/>
                          </a:lnTo>
                          <a:lnTo>
                            <a:pt x="662" y="22"/>
                          </a:lnTo>
                          <a:lnTo>
                            <a:pt x="636" y="166"/>
                          </a:lnTo>
                          <a:lnTo>
                            <a:pt x="708" y="332"/>
                          </a:lnTo>
                          <a:lnTo>
                            <a:pt x="736" y="346"/>
                          </a:lnTo>
                          <a:lnTo>
                            <a:pt x="706" y="484"/>
                          </a:lnTo>
                          <a:lnTo>
                            <a:pt x="756" y="472"/>
                          </a:lnTo>
                          <a:lnTo>
                            <a:pt x="746" y="534"/>
                          </a:lnTo>
                          <a:lnTo>
                            <a:pt x="818" y="642"/>
                          </a:lnTo>
                          <a:lnTo>
                            <a:pt x="910" y="632"/>
                          </a:lnTo>
                          <a:lnTo>
                            <a:pt x="948" y="618"/>
                          </a:lnTo>
                          <a:lnTo>
                            <a:pt x="976" y="656"/>
                          </a:lnTo>
                          <a:lnTo>
                            <a:pt x="948" y="964"/>
                          </a:lnTo>
                          <a:lnTo>
                            <a:pt x="452" y="864"/>
                          </a:lnTo>
                          <a:lnTo>
                            <a:pt x="502" y="598"/>
                          </a:lnTo>
                          <a:lnTo>
                            <a:pt x="492" y="572"/>
                          </a:lnTo>
                          <a:lnTo>
                            <a:pt x="560" y="436"/>
                          </a:lnTo>
                          <a:lnTo>
                            <a:pt x="530" y="342"/>
                          </a:lnTo>
                          <a:lnTo>
                            <a:pt x="592" y="2"/>
                          </a:lnTo>
                          <a:lnTo>
                            <a:pt x="584" y="0"/>
                          </a:lnTo>
                          <a:lnTo>
                            <a:pt x="524" y="342"/>
                          </a:lnTo>
                          <a:lnTo>
                            <a:pt x="532" y="368"/>
                          </a:lnTo>
                          <a:lnTo>
                            <a:pt x="400" y="334"/>
                          </a:lnTo>
                          <a:lnTo>
                            <a:pt x="284" y="350"/>
                          </a:lnTo>
                          <a:lnTo>
                            <a:pt x="110" y="318"/>
                          </a:lnTo>
                          <a:lnTo>
                            <a:pt x="100" y="234"/>
                          </a:lnTo>
                          <a:lnTo>
                            <a:pt x="0" y="206"/>
                          </a:lnTo>
                          <a:lnTo>
                            <a:pt x="0" y="212"/>
                          </a:lnTo>
                          <a:lnTo>
                            <a:pt x="96" y="238"/>
                          </a:lnTo>
                          <a:lnTo>
                            <a:pt x="104" y="324"/>
                          </a:lnTo>
                          <a:lnTo>
                            <a:pt x="284" y="356"/>
                          </a:lnTo>
                          <a:lnTo>
                            <a:pt x="400" y="340"/>
                          </a:lnTo>
                          <a:lnTo>
                            <a:pt x="534" y="378"/>
                          </a:lnTo>
                          <a:lnTo>
                            <a:pt x="554" y="436"/>
                          </a:lnTo>
                          <a:lnTo>
                            <a:pt x="486" y="572"/>
                          </a:lnTo>
                          <a:lnTo>
                            <a:pt x="494" y="598"/>
                          </a:lnTo>
                          <a:lnTo>
                            <a:pt x="444" y="862"/>
                          </a:lnTo>
                          <a:lnTo>
                            <a:pt x="446" y="862"/>
                          </a:lnTo>
                          <a:lnTo>
                            <a:pt x="446" y="866"/>
                          </a:lnTo>
                          <a:lnTo>
                            <a:pt x="442" y="866"/>
                          </a:lnTo>
                          <a:lnTo>
                            <a:pt x="442" y="870"/>
                          </a:lnTo>
                          <a:lnTo>
                            <a:pt x="680" y="918"/>
                          </a:lnTo>
                          <a:lnTo>
                            <a:pt x="682" y="914"/>
                          </a:lnTo>
                          <a:lnTo>
                            <a:pt x="688" y="914"/>
                          </a:lnTo>
                          <a:lnTo>
                            <a:pt x="688" y="920"/>
                          </a:lnTo>
                          <a:lnTo>
                            <a:pt x="948" y="974"/>
                          </a:lnTo>
                          <a:lnTo>
                            <a:pt x="948" y="970"/>
                          </a:lnTo>
                          <a:lnTo>
                            <a:pt x="954" y="972"/>
                          </a:lnTo>
                          <a:lnTo>
                            <a:pt x="992" y="584"/>
                          </a:lnTo>
                          <a:lnTo>
                            <a:pt x="1584" y="624"/>
                          </a:lnTo>
                          <a:lnTo>
                            <a:pt x="1584" y="624"/>
                          </a:lnTo>
                          <a:lnTo>
                            <a:pt x="1586" y="624"/>
                          </a:lnTo>
                          <a:lnTo>
                            <a:pt x="1586" y="524"/>
                          </a:lnTo>
                          <a:lnTo>
                            <a:pt x="1584" y="524"/>
                          </a:lnTo>
                          <a:lnTo>
                            <a:pt x="1584" y="520"/>
                          </a:lnTo>
                          <a:lnTo>
                            <a:pt x="1586" y="52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62" name="Rectangle 2889"/>
                    <p:cNvSpPr>
                      <a:spLocks noChangeArrowheads="1"/>
                    </p:cNvSpPr>
                    <p:nvPr/>
                  </p:nvSpPr>
                  <p:spPr bwMode="auto">
                    <a:xfrm>
                      <a:off x="766" y="1433"/>
                      <a:ext cx="1" cy="1"/>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63" name="Freeform 2890"/>
                    <p:cNvSpPr>
                      <a:spLocks/>
                    </p:cNvSpPr>
                    <p:nvPr/>
                  </p:nvSpPr>
                  <p:spPr bwMode="auto">
                    <a:xfrm>
                      <a:off x="1370" y="2791"/>
                      <a:ext cx="2" cy="1"/>
                    </a:xfrm>
                    <a:custGeom>
                      <a:avLst/>
                      <a:gdLst/>
                      <a:ahLst/>
                      <a:cxnLst>
                        <a:cxn ang="0">
                          <a:pos x="2" y="0"/>
                        </a:cxn>
                        <a:cxn ang="0">
                          <a:pos x="2" y="0"/>
                        </a:cxn>
                        <a:cxn ang="0">
                          <a:pos x="0" y="0"/>
                        </a:cxn>
                        <a:cxn ang="0">
                          <a:pos x="2" y="0"/>
                        </a:cxn>
                      </a:cxnLst>
                      <a:rect l="0" t="0" r="r" b="b"/>
                      <a:pathLst>
                        <a:path w="2">
                          <a:moveTo>
                            <a:pt x="2" y="0"/>
                          </a:moveTo>
                          <a:lnTo>
                            <a:pt x="2" y="0"/>
                          </a:lnTo>
                          <a:lnTo>
                            <a:pt x="0" y="0"/>
                          </a:lnTo>
                          <a:lnTo>
                            <a:pt x="2"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64" name="Freeform 2891"/>
                    <p:cNvSpPr>
                      <a:spLocks/>
                    </p:cNvSpPr>
                    <p:nvPr/>
                  </p:nvSpPr>
                  <p:spPr bwMode="auto">
                    <a:xfrm>
                      <a:off x="1496" y="1629"/>
                      <a:ext cx="80" cy="590"/>
                    </a:xfrm>
                    <a:custGeom>
                      <a:avLst/>
                      <a:gdLst/>
                      <a:ahLst/>
                      <a:cxnLst>
                        <a:cxn ang="0">
                          <a:pos x="72" y="0"/>
                        </a:cxn>
                        <a:cxn ang="0">
                          <a:pos x="0" y="590"/>
                        </a:cxn>
                        <a:cxn ang="0">
                          <a:pos x="4" y="590"/>
                        </a:cxn>
                        <a:cxn ang="0">
                          <a:pos x="80" y="2"/>
                        </a:cxn>
                        <a:cxn ang="0">
                          <a:pos x="72" y="0"/>
                        </a:cxn>
                      </a:cxnLst>
                      <a:rect l="0" t="0" r="r" b="b"/>
                      <a:pathLst>
                        <a:path w="80" h="590">
                          <a:moveTo>
                            <a:pt x="72" y="0"/>
                          </a:moveTo>
                          <a:lnTo>
                            <a:pt x="0" y="590"/>
                          </a:lnTo>
                          <a:lnTo>
                            <a:pt x="4" y="590"/>
                          </a:lnTo>
                          <a:lnTo>
                            <a:pt x="80" y="2"/>
                          </a:lnTo>
                          <a:lnTo>
                            <a:pt x="72"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65" name="Freeform 2892"/>
                    <p:cNvSpPr>
                      <a:spLocks/>
                    </p:cNvSpPr>
                    <p:nvPr/>
                  </p:nvSpPr>
                  <p:spPr bwMode="auto">
                    <a:xfrm>
                      <a:off x="766" y="1433"/>
                      <a:ext cx="734" cy="1358"/>
                    </a:xfrm>
                    <a:custGeom>
                      <a:avLst/>
                      <a:gdLst/>
                      <a:ahLst/>
                      <a:cxnLst>
                        <a:cxn ang="0">
                          <a:pos x="618" y="1262"/>
                        </a:cxn>
                        <a:cxn ang="0">
                          <a:pos x="668" y="1154"/>
                        </a:cxn>
                        <a:cxn ang="0">
                          <a:pos x="680" y="1140"/>
                        </a:cxn>
                        <a:cxn ang="0">
                          <a:pos x="648" y="1044"/>
                        </a:cxn>
                        <a:cxn ang="0">
                          <a:pos x="678" y="896"/>
                        </a:cxn>
                        <a:cxn ang="0">
                          <a:pos x="718" y="910"/>
                        </a:cxn>
                        <a:cxn ang="0">
                          <a:pos x="734" y="790"/>
                        </a:cxn>
                        <a:cxn ang="0">
                          <a:pos x="730" y="788"/>
                        </a:cxn>
                        <a:cxn ang="0">
                          <a:pos x="730" y="786"/>
                        </a:cxn>
                        <a:cxn ang="0">
                          <a:pos x="716" y="904"/>
                        </a:cxn>
                        <a:cxn ang="0">
                          <a:pos x="676" y="892"/>
                        </a:cxn>
                        <a:cxn ang="0">
                          <a:pos x="646" y="1040"/>
                        </a:cxn>
                        <a:cxn ang="0">
                          <a:pos x="262" y="482"/>
                        </a:cxn>
                        <a:cxn ang="0">
                          <a:pos x="272" y="454"/>
                        </a:cxn>
                        <a:cxn ang="0">
                          <a:pos x="262" y="426"/>
                        </a:cxn>
                        <a:cxn ang="0">
                          <a:pos x="338" y="98"/>
                        </a:cxn>
                        <a:cxn ang="0">
                          <a:pos x="564" y="144"/>
                        </a:cxn>
                        <a:cxn ang="0">
                          <a:pos x="566" y="140"/>
                        </a:cxn>
                        <a:cxn ang="0">
                          <a:pos x="338" y="92"/>
                        </a:cxn>
                        <a:cxn ang="0">
                          <a:pos x="0" y="0"/>
                        </a:cxn>
                        <a:cxn ang="0">
                          <a:pos x="0" y="0"/>
                        </a:cxn>
                        <a:cxn ang="0">
                          <a:pos x="2" y="8"/>
                        </a:cxn>
                        <a:cxn ang="0">
                          <a:pos x="334" y="98"/>
                        </a:cxn>
                        <a:cxn ang="0">
                          <a:pos x="256" y="426"/>
                        </a:cxn>
                        <a:cxn ang="0">
                          <a:pos x="266" y="454"/>
                        </a:cxn>
                        <a:cxn ang="0">
                          <a:pos x="256" y="482"/>
                        </a:cxn>
                        <a:cxn ang="0">
                          <a:pos x="644" y="1044"/>
                        </a:cxn>
                        <a:cxn ang="0">
                          <a:pos x="674" y="1140"/>
                        </a:cxn>
                        <a:cxn ang="0">
                          <a:pos x="664" y="1150"/>
                        </a:cxn>
                        <a:cxn ang="0">
                          <a:pos x="614" y="1260"/>
                        </a:cxn>
                        <a:cxn ang="0">
                          <a:pos x="626" y="1314"/>
                        </a:cxn>
                        <a:cxn ang="0">
                          <a:pos x="600" y="1354"/>
                        </a:cxn>
                        <a:cxn ang="0">
                          <a:pos x="604" y="1358"/>
                        </a:cxn>
                        <a:cxn ang="0">
                          <a:pos x="606" y="1358"/>
                        </a:cxn>
                        <a:cxn ang="0">
                          <a:pos x="630" y="1316"/>
                        </a:cxn>
                        <a:cxn ang="0">
                          <a:pos x="618" y="1262"/>
                        </a:cxn>
                      </a:cxnLst>
                      <a:rect l="0" t="0" r="r" b="b"/>
                      <a:pathLst>
                        <a:path w="734" h="1358">
                          <a:moveTo>
                            <a:pt x="618" y="1262"/>
                          </a:moveTo>
                          <a:lnTo>
                            <a:pt x="668" y="1154"/>
                          </a:lnTo>
                          <a:lnTo>
                            <a:pt x="680" y="1140"/>
                          </a:lnTo>
                          <a:lnTo>
                            <a:pt x="648" y="1044"/>
                          </a:lnTo>
                          <a:lnTo>
                            <a:pt x="678" y="896"/>
                          </a:lnTo>
                          <a:lnTo>
                            <a:pt x="718" y="910"/>
                          </a:lnTo>
                          <a:lnTo>
                            <a:pt x="734" y="790"/>
                          </a:lnTo>
                          <a:lnTo>
                            <a:pt x="730" y="788"/>
                          </a:lnTo>
                          <a:lnTo>
                            <a:pt x="730" y="786"/>
                          </a:lnTo>
                          <a:lnTo>
                            <a:pt x="716" y="904"/>
                          </a:lnTo>
                          <a:lnTo>
                            <a:pt x="676" y="892"/>
                          </a:lnTo>
                          <a:lnTo>
                            <a:pt x="646" y="1040"/>
                          </a:lnTo>
                          <a:lnTo>
                            <a:pt x="262" y="482"/>
                          </a:lnTo>
                          <a:lnTo>
                            <a:pt x="272" y="454"/>
                          </a:lnTo>
                          <a:lnTo>
                            <a:pt x="262" y="426"/>
                          </a:lnTo>
                          <a:lnTo>
                            <a:pt x="338" y="98"/>
                          </a:lnTo>
                          <a:lnTo>
                            <a:pt x="564" y="144"/>
                          </a:lnTo>
                          <a:lnTo>
                            <a:pt x="566" y="140"/>
                          </a:lnTo>
                          <a:lnTo>
                            <a:pt x="338" y="92"/>
                          </a:lnTo>
                          <a:lnTo>
                            <a:pt x="0" y="0"/>
                          </a:lnTo>
                          <a:lnTo>
                            <a:pt x="0" y="0"/>
                          </a:lnTo>
                          <a:lnTo>
                            <a:pt x="2" y="8"/>
                          </a:lnTo>
                          <a:lnTo>
                            <a:pt x="334" y="98"/>
                          </a:lnTo>
                          <a:lnTo>
                            <a:pt x="256" y="426"/>
                          </a:lnTo>
                          <a:lnTo>
                            <a:pt x="266" y="454"/>
                          </a:lnTo>
                          <a:lnTo>
                            <a:pt x="256" y="482"/>
                          </a:lnTo>
                          <a:lnTo>
                            <a:pt x="644" y="1044"/>
                          </a:lnTo>
                          <a:lnTo>
                            <a:pt x="674" y="1140"/>
                          </a:lnTo>
                          <a:lnTo>
                            <a:pt x="664" y="1150"/>
                          </a:lnTo>
                          <a:lnTo>
                            <a:pt x="614" y="1260"/>
                          </a:lnTo>
                          <a:lnTo>
                            <a:pt x="626" y="1314"/>
                          </a:lnTo>
                          <a:lnTo>
                            <a:pt x="600" y="1354"/>
                          </a:lnTo>
                          <a:lnTo>
                            <a:pt x="604" y="1358"/>
                          </a:lnTo>
                          <a:lnTo>
                            <a:pt x="606" y="1358"/>
                          </a:lnTo>
                          <a:lnTo>
                            <a:pt x="630" y="1316"/>
                          </a:lnTo>
                          <a:lnTo>
                            <a:pt x="618" y="126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66" name="Freeform 2893"/>
                    <p:cNvSpPr>
                      <a:spLocks/>
                    </p:cNvSpPr>
                    <p:nvPr/>
                  </p:nvSpPr>
                  <p:spPr bwMode="auto">
                    <a:xfrm>
                      <a:off x="1330" y="1573"/>
                      <a:ext cx="4" cy="4"/>
                    </a:xfrm>
                    <a:custGeom>
                      <a:avLst/>
                      <a:gdLst/>
                      <a:ahLst/>
                      <a:cxnLst>
                        <a:cxn ang="0">
                          <a:pos x="4" y="0"/>
                        </a:cxn>
                        <a:cxn ang="0">
                          <a:pos x="2" y="0"/>
                        </a:cxn>
                        <a:cxn ang="0">
                          <a:pos x="0" y="4"/>
                        </a:cxn>
                        <a:cxn ang="0">
                          <a:pos x="4" y="4"/>
                        </a:cxn>
                        <a:cxn ang="0">
                          <a:pos x="4" y="0"/>
                        </a:cxn>
                      </a:cxnLst>
                      <a:rect l="0" t="0" r="r" b="b"/>
                      <a:pathLst>
                        <a:path w="4" h="4">
                          <a:moveTo>
                            <a:pt x="4" y="0"/>
                          </a:moveTo>
                          <a:lnTo>
                            <a:pt x="2" y="0"/>
                          </a:lnTo>
                          <a:lnTo>
                            <a:pt x="0" y="4"/>
                          </a:lnTo>
                          <a:lnTo>
                            <a:pt x="4" y="4"/>
                          </a:lnTo>
                          <a:lnTo>
                            <a:pt x="4"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67" name="Freeform 2894"/>
                    <p:cNvSpPr>
                      <a:spLocks/>
                    </p:cNvSpPr>
                    <p:nvPr/>
                  </p:nvSpPr>
                  <p:spPr bwMode="auto">
                    <a:xfrm>
                      <a:off x="1568" y="1625"/>
                      <a:ext cx="8" cy="6"/>
                    </a:xfrm>
                    <a:custGeom>
                      <a:avLst/>
                      <a:gdLst/>
                      <a:ahLst/>
                      <a:cxnLst>
                        <a:cxn ang="0">
                          <a:pos x="8" y="0"/>
                        </a:cxn>
                        <a:cxn ang="0">
                          <a:pos x="2" y="0"/>
                        </a:cxn>
                        <a:cxn ang="0">
                          <a:pos x="0" y="4"/>
                        </a:cxn>
                        <a:cxn ang="0">
                          <a:pos x="8" y="6"/>
                        </a:cxn>
                        <a:cxn ang="0">
                          <a:pos x="8" y="0"/>
                        </a:cxn>
                      </a:cxnLst>
                      <a:rect l="0" t="0" r="r" b="b"/>
                      <a:pathLst>
                        <a:path w="8" h="6">
                          <a:moveTo>
                            <a:pt x="8" y="0"/>
                          </a:moveTo>
                          <a:lnTo>
                            <a:pt x="2" y="0"/>
                          </a:lnTo>
                          <a:lnTo>
                            <a:pt x="0" y="4"/>
                          </a:lnTo>
                          <a:lnTo>
                            <a:pt x="8" y="6"/>
                          </a:lnTo>
                          <a:lnTo>
                            <a:pt x="8"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68" name="Freeform 2895"/>
                    <p:cNvSpPr>
                      <a:spLocks/>
                    </p:cNvSpPr>
                    <p:nvPr/>
                  </p:nvSpPr>
                  <p:spPr bwMode="auto">
                    <a:xfrm>
                      <a:off x="3476" y="3155"/>
                      <a:ext cx="4" cy="1"/>
                    </a:xfrm>
                    <a:custGeom>
                      <a:avLst/>
                      <a:gdLst/>
                      <a:ahLst/>
                      <a:cxnLst>
                        <a:cxn ang="0">
                          <a:pos x="4" y="0"/>
                        </a:cxn>
                        <a:cxn ang="0">
                          <a:pos x="4" y="0"/>
                        </a:cxn>
                        <a:cxn ang="0">
                          <a:pos x="0" y="0"/>
                        </a:cxn>
                        <a:cxn ang="0">
                          <a:pos x="4" y="0"/>
                        </a:cxn>
                      </a:cxnLst>
                      <a:rect l="0" t="0" r="r" b="b"/>
                      <a:pathLst>
                        <a:path w="4">
                          <a:moveTo>
                            <a:pt x="4" y="0"/>
                          </a:moveTo>
                          <a:lnTo>
                            <a:pt x="4" y="0"/>
                          </a:lnTo>
                          <a:lnTo>
                            <a:pt x="0" y="0"/>
                          </a:lnTo>
                          <a:lnTo>
                            <a:pt x="4"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69" name="Freeform 2896"/>
                    <p:cNvSpPr>
                      <a:spLocks/>
                    </p:cNvSpPr>
                    <p:nvPr/>
                  </p:nvSpPr>
                  <p:spPr bwMode="auto">
                    <a:xfrm>
                      <a:off x="2174" y="2981"/>
                      <a:ext cx="2" cy="4"/>
                    </a:xfrm>
                    <a:custGeom>
                      <a:avLst/>
                      <a:gdLst/>
                      <a:ahLst/>
                      <a:cxnLst>
                        <a:cxn ang="0">
                          <a:pos x="2" y="4"/>
                        </a:cxn>
                        <a:cxn ang="0">
                          <a:pos x="2" y="2"/>
                        </a:cxn>
                        <a:cxn ang="0">
                          <a:pos x="0" y="0"/>
                        </a:cxn>
                        <a:cxn ang="0">
                          <a:pos x="2" y="4"/>
                        </a:cxn>
                      </a:cxnLst>
                      <a:rect l="0" t="0" r="r" b="b"/>
                      <a:pathLst>
                        <a:path w="2" h="4">
                          <a:moveTo>
                            <a:pt x="2" y="4"/>
                          </a:moveTo>
                          <a:lnTo>
                            <a:pt x="2" y="2"/>
                          </a:lnTo>
                          <a:lnTo>
                            <a:pt x="0" y="0"/>
                          </a:lnTo>
                          <a:lnTo>
                            <a:pt x="2" y="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70" name="Freeform 2897"/>
                    <p:cNvSpPr>
                      <a:spLocks/>
                    </p:cNvSpPr>
                    <p:nvPr/>
                  </p:nvSpPr>
                  <p:spPr bwMode="auto">
                    <a:xfrm>
                      <a:off x="1910" y="3007"/>
                      <a:ext cx="8" cy="2"/>
                    </a:xfrm>
                    <a:custGeom>
                      <a:avLst/>
                      <a:gdLst/>
                      <a:ahLst/>
                      <a:cxnLst>
                        <a:cxn ang="0">
                          <a:pos x="0" y="0"/>
                        </a:cxn>
                        <a:cxn ang="0">
                          <a:pos x="8" y="2"/>
                        </a:cxn>
                        <a:cxn ang="0">
                          <a:pos x="8" y="0"/>
                        </a:cxn>
                        <a:cxn ang="0">
                          <a:pos x="0" y="0"/>
                        </a:cxn>
                        <a:cxn ang="0">
                          <a:pos x="0" y="0"/>
                        </a:cxn>
                      </a:cxnLst>
                      <a:rect l="0" t="0" r="r" b="b"/>
                      <a:pathLst>
                        <a:path w="8" h="2">
                          <a:moveTo>
                            <a:pt x="0" y="0"/>
                          </a:moveTo>
                          <a:lnTo>
                            <a:pt x="8" y="2"/>
                          </a:lnTo>
                          <a:lnTo>
                            <a:pt x="8" y="0"/>
                          </a:lnTo>
                          <a:lnTo>
                            <a:pt x="0" y="0"/>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71" name="Freeform 2898"/>
                    <p:cNvSpPr>
                      <a:spLocks/>
                    </p:cNvSpPr>
                    <p:nvPr/>
                  </p:nvSpPr>
                  <p:spPr bwMode="auto">
                    <a:xfrm>
                      <a:off x="3410" y="2759"/>
                      <a:ext cx="92" cy="396"/>
                    </a:xfrm>
                    <a:custGeom>
                      <a:avLst/>
                      <a:gdLst/>
                      <a:ahLst/>
                      <a:cxnLst>
                        <a:cxn ang="0">
                          <a:pos x="92" y="254"/>
                        </a:cxn>
                        <a:cxn ang="0">
                          <a:pos x="24" y="134"/>
                        </a:cxn>
                        <a:cxn ang="0">
                          <a:pos x="8" y="0"/>
                        </a:cxn>
                        <a:cxn ang="0">
                          <a:pos x="0" y="0"/>
                        </a:cxn>
                        <a:cxn ang="0">
                          <a:pos x="18" y="136"/>
                        </a:cxn>
                        <a:cxn ang="0">
                          <a:pos x="88" y="254"/>
                        </a:cxn>
                        <a:cxn ang="0">
                          <a:pos x="78" y="350"/>
                        </a:cxn>
                        <a:cxn ang="0">
                          <a:pos x="64" y="394"/>
                        </a:cxn>
                        <a:cxn ang="0">
                          <a:pos x="66" y="396"/>
                        </a:cxn>
                        <a:cxn ang="0">
                          <a:pos x="70" y="396"/>
                        </a:cxn>
                        <a:cxn ang="0">
                          <a:pos x="84" y="352"/>
                        </a:cxn>
                        <a:cxn ang="0">
                          <a:pos x="92" y="254"/>
                        </a:cxn>
                      </a:cxnLst>
                      <a:rect l="0" t="0" r="r" b="b"/>
                      <a:pathLst>
                        <a:path w="92" h="396">
                          <a:moveTo>
                            <a:pt x="92" y="254"/>
                          </a:moveTo>
                          <a:lnTo>
                            <a:pt x="24" y="134"/>
                          </a:lnTo>
                          <a:lnTo>
                            <a:pt x="8" y="0"/>
                          </a:lnTo>
                          <a:lnTo>
                            <a:pt x="0" y="0"/>
                          </a:lnTo>
                          <a:lnTo>
                            <a:pt x="18" y="136"/>
                          </a:lnTo>
                          <a:lnTo>
                            <a:pt x="88" y="254"/>
                          </a:lnTo>
                          <a:lnTo>
                            <a:pt x="78" y="350"/>
                          </a:lnTo>
                          <a:lnTo>
                            <a:pt x="64" y="394"/>
                          </a:lnTo>
                          <a:lnTo>
                            <a:pt x="66" y="396"/>
                          </a:lnTo>
                          <a:lnTo>
                            <a:pt x="70" y="396"/>
                          </a:lnTo>
                          <a:lnTo>
                            <a:pt x="84" y="352"/>
                          </a:lnTo>
                          <a:lnTo>
                            <a:pt x="92" y="25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72" name="Rectangle 2899"/>
                    <p:cNvSpPr>
                      <a:spLocks noChangeArrowheads="1"/>
                    </p:cNvSpPr>
                    <p:nvPr/>
                  </p:nvSpPr>
                  <p:spPr bwMode="auto">
                    <a:xfrm>
                      <a:off x="1496" y="2219"/>
                      <a:ext cx="1" cy="1"/>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73" name="Freeform 2900"/>
                    <p:cNvSpPr>
                      <a:spLocks/>
                    </p:cNvSpPr>
                    <p:nvPr/>
                  </p:nvSpPr>
                  <p:spPr bwMode="auto">
                    <a:xfrm>
                      <a:off x="1500" y="1335"/>
                      <a:ext cx="1918" cy="1672"/>
                    </a:xfrm>
                    <a:custGeom>
                      <a:avLst/>
                      <a:gdLst/>
                      <a:ahLst/>
                      <a:cxnLst>
                        <a:cxn ang="0">
                          <a:pos x="1038" y="1058"/>
                        </a:cxn>
                        <a:cxn ang="0">
                          <a:pos x="1320" y="1284"/>
                        </a:cxn>
                        <a:cxn ang="0">
                          <a:pos x="1796" y="1340"/>
                        </a:cxn>
                        <a:cxn ang="0">
                          <a:pos x="1910" y="1424"/>
                        </a:cxn>
                        <a:cxn ang="0">
                          <a:pos x="1918" y="1420"/>
                        </a:cxn>
                        <a:cxn ang="0">
                          <a:pos x="1874" y="1366"/>
                        </a:cxn>
                        <a:cxn ang="0">
                          <a:pos x="1864" y="1366"/>
                        </a:cxn>
                        <a:cxn ang="0">
                          <a:pos x="1798" y="1334"/>
                        </a:cxn>
                        <a:cxn ang="0">
                          <a:pos x="1326" y="1280"/>
                        </a:cxn>
                        <a:cxn ang="0">
                          <a:pos x="1058" y="1050"/>
                        </a:cxn>
                        <a:cxn ang="0">
                          <a:pos x="1830" y="954"/>
                        </a:cxn>
                        <a:cxn ang="0">
                          <a:pos x="1138" y="972"/>
                        </a:cxn>
                        <a:cxn ang="0">
                          <a:pos x="1134" y="974"/>
                        </a:cxn>
                        <a:cxn ang="0">
                          <a:pos x="1052" y="974"/>
                        </a:cxn>
                        <a:cxn ang="0">
                          <a:pos x="508" y="498"/>
                        </a:cxn>
                        <a:cxn ang="0">
                          <a:pos x="1128" y="616"/>
                        </a:cxn>
                        <a:cxn ang="0">
                          <a:pos x="1128" y="618"/>
                        </a:cxn>
                        <a:cxn ang="0">
                          <a:pos x="1734" y="610"/>
                        </a:cxn>
                        <a:cxn ang="0">
                          <a:pos x="1726" y="604"/>
                        </a:cxn>
                        <a:cxn ang="0">
                          <a:pos x="1710" y="542"/>
                        </a:cxn>
                        <a:cxn ang="0">
                          <a:pos x="1726" y="604"/>
                        </a:cxn>
                        <a:cxn ang="0">
                          <a:pos x="1126" y="518"/>
                        </a:cxn>
                        <a:cxn ang="0">
                          <a:pos x="972" y="252"/>
                        </a:cxn>
                        <a:cxn ang="0">
                          <a:pos x="972" y="248"/>
                        </a:cxn>
                        <a:cxn ang="0">
                          <a:pos x="976" y="0"/>
                        </a:cxn>
                        <a:cxn ang="0">
                          <a:pos x="974" y="0"/>
                        </a:cxn>
                        <a:cxn ang="0">
                          <a:pos x="966" y="510"/>
                        </a:cxn>
                        <a:cxn ang="0">
                          <a:pos x="316" y="468"/>
                        </a:cxn>
                        <a:cxn ang="0">
                          <a:pos x="342" y="348"/>
                        </a:cxn>
                        <a:cxn ang="0">
                          <a:pos x="336" y="350"/>
                        </a:cxn>
                        <a:cxn ang="0">
                          <a:pos x="500" y="498"/>
                        </a:cxn>
                        <a:cxn ang="0">
                          <a:pos x="0" y="884"/>
                        </a:cxn>
                        <a:cxn ang="0">
                          <a:pos x="452" y="968"/>
                        </a:cxn>
                        <a:cxn ang="0">
                          <a:pos x="418" y="1672"/>
                        </a:cxn>
                        <a:cxn ang="0">
                          <a:pos x="1050" y="982"/>
                        </a:cxn>
                        <a:cxn ang="0">
                          <a:pos x="1030" y="1050"/>
                        </a:cxn>
                        <a:cxn ang="0">
                          <a:pos x="672" y="1602"/>
                        </a:cxn>
                        <a:cxn ang="0">
                          <a:pos x="674" y="1646"/>
                        </a:cxn>
                        <a:cxn ang="0">
                          <a:pos x="676" y="1610"/>
                        </a:cxn>
                      </a:cxnLst>
                      <a:rect l="0" t="0" r="r" b="b"/>
                      <a:pathLst>
                        <a:path w="1918" h="1672">
                          <a:moveTo>
                            <a:pt x="1046" y="1620"/>
                          </a:moveTo>
                          <a:lnTo>
                            <a:pt x="1038" y="1058"/>
                          </a:lnTo>
                          <a:lnTo>
                            <a:pt x="1308" y="1048"/>
                          </a:lnTo>
                          <a:lnTo>
                            <a:pt x="1320" y="1284"/>
                          </a:lnTo>
                          <a:lnTo>
                            <a:pt x="1528" y="1352"/>
                          </a:lnTo>
                          <a:lnTo>
                            <a:pt x="1796" y="1340"/>
                          </a:lnTo>
                          <a:lnTo>
                            <a:pt x="1906" y="1386"/>
                          </a:lnTo>
                          <a:lnTo>
                            <a:pt x="1910" y="1424"/>
                          </a:lnTo>
                          <a:lnTo>
                            <a:pt x="1910" y="1420"/>
                          </a:lnTo>
                          <a:lnTo>
                            <a:pt x="1918" y="1420"/>
                          </a:lnTo>
                          <a:lnTo>
                            <a:pt x="1914" y="1382"/>
                          </a:lnTo>
                          <a:lnTo>
                            <a:pt x="1874" y="1366"/>
                          </a:lnTo>
                          <a:lnTo>
                            <a:pt x="1874" y="1370"/>
                          </a:lnTo>
                          <a:lnTo>
                            <a:pt x="1864" y="1366"/>
                          </a:lnTo>
                          <a:lnTo>
                            <a:pt x="1864" y="1362"/>
                          </a:lnTo>
                          <a:lnTo>
                            <a:pt x="1798" y="1334"/>
                          </a:lnTo>
                          <a:lnTo>
                            <a:pt x="1528" y="1348"/>
                          </a:lnTo>
                          <a:lnTo>
                            <a:pt x="1326" y="1280"/>
                          </a:lnTo>
                          <a:lnTo>
                            <a:pt x="1312" y="1042"/>
                          </a:lnTo>
                          <a:lnTo>
                            <a:pt x="1058" y="1050"/>
                          </a:lnTo>
                          <a:lnTo>
                            <a:pt x="1056" y="982"/>
                          </a:lnTo>
                          <a:lnTo>
                            <a:pt x="1830" y="954"/>
                          </a:lnTo>
                          <a:lnTo>
                            <a:pt x="1828" y="948"/>
                          </a:lnTo>
                          <a:lnTo>
                            <a:pt x="1138" y="972"/>
                          </a:lnTo>
                          <a:lnTo>
                            <a:pt x="1138" y="974"/>
                          </a:lnTo>
                          <a:lnTo>
                            <a:pt x="1134" y="974"/>
                          </a:lnTo>
                          <a:lnTo>
                            <a:pt x="1134" y="972"/>
                          </a:lnTo>
                          <a:lnTo>
                            <a:pt x="1052" y="974"/>
                          </a:lnTo>
                          <a:lnTo>
                            <a:pt x="458" y="964"/>
                          </a:lnTo>
                          <a:lnTo>
                            <a:pt x="508" y="498"/>
                          </a:lnTo>
                          <a:lnTo>
                            <a:pt x="1120" y="524"/>
                          </a:lnTo>
                          <a:lnTo>
                            <a:pt x="1128" y="616"/>
                          </a:lnTo>
                          <a:lnTo>
                            <a:pt x="1128" y="616"/>
                          </a:lnTo>
                          <a:lnTo>
                            <a:pt x="1128" y="618"/>
                          </a:lnTo>
                          <a:lnTo>
                            <a:pt x="1736" y="610"/>
                          </a:lnTo>
                          <a:lnTo>
                            <a:pt x="1734" y="610"/>
                          </a:lnTo>
                          <a:lnTo>
                            <a:pt x="1726" y="610"/>
                          </a:lnTo>
                          <a:lnTo>
                            <a:pt x="1726" y="604"/>
                          </a:lnTo>
                          <a:lnTo>
                            <a:pt x="1732" y="604"/>
                          </a:lnTo>
                          <a:lnTo>
                            <a:pt x="1710" y="542"/>
                          </a:lnTo>
                          <a:lnTo>
                            <a:pt x="1704" y="542"/>
                          </a:lnTo>
                          <a:lnTo>
                            <a:pt x="1726" y="604"/>
                          </a:lnTo>
                          <a:lnTo>
                            <a:pt x="1132" y="612"/>
                          </a:lnTo>
                          <a:lnTo>
                            <a:pt x="1126" y="518"/>
                          </a:lnTo>
                          <a:lnTo>
                            <a:pt x="968" y="514"/>
                          </a:lnTo>
                          <a:lnTo>
                            <a:pt x="972" y="252"/>
                          </a:lnTo>
                          <a:lnTo>
                            <a:pt x="972" y="252"/>
                          </a:lnTo>
                          <a:lnTo>
                            <a:pt x="972" y="248"/>
                          </a:lnTo>
                          <a:lnTo>
                            <a:pt x="972" y="248"/>
                          </a:lnTo>
                          <a:lnTo>
                            <a:pt x="976" y="0"/>
                          </a:lnTo>
                          <a:lnTo>
                            <a:pt x="974" y="0"/>
                          </a:lnTo>
                          <a:lnTo>
                            <a:pt x="974" y="0"/>
                          </a:lnTo>
                          <a:lnTo>
                            <a:pt x="972" y="0"/>
                          </a:lnTo>
                          <a:lnTo>
                            <a:pt x="966" y="510"/>
                          </a:lnTo>
                          <a:lnTo>
                            <a:pt x="508" y="496"/>
                          </a:lnTo>
                          <a:lnTo>
                            <a:pt x="316" y="468"/>
                          </a:lnTo>
                          <a:lnTo>
                            <a:pt x="344" y="348"/>
                          </a:lnTo>
                          <a:lnTo>
                            <a:pt x="342" y="348"/>
                          </a:lnTo>
                          <a:lnTo>
                            <a:pt x="342" y="352"/>
                          </a:lnTo>
                          <a:lnTo>
                            <a:pt x="336" y="350"/>
                          </a:lnTo>
                          <a:lnTo>
                            <a:pt x="312" y="472"/>
                          </a:lnTo>
                          <a:lnTo>
                            <a:pt x="500" y="498"/>
                          </a:lnTo>
                          <a:lnTo>
                            <a:pt x="452" y="964"/>
                          </a:lnTo>
                          <a:lnTo>
                            <a:pt x="0" y="884"/>
                          </a:lnTo>
                          <a:lnTo>
                            <a:pt x="0" y="888"/>
                          </a:lnTo>
                          <a:lnTo>
                            <a:pt x="452" y="968"/>
                          </a:lnTo>
                          <a:lnTo>
                            <a:pt x="410" y="1672"/>
                          </a:lnTo>
                          <a:lnTo>
                            <a:pt x="418" y="1672"/>
                          </a:lnTo>
                          <a:lnTo>
                            <a:pt x="458" y="968"/>
                          </a:lnTo>
                          <a:lnTo>
                            <a:pt x="1050" y="982"/>
                          </a:lnTo>
                          <a:lnTo>
                            <a:pt x="1050" y="1050"/>
                          </a:lnTo>
                          <a:lnTo>
                            <a:pt x="1030" y="1050"/>
                          </a:lnTo>
                          <a:lnTo>
                            <a:pt x="1038" y="1610"/>
                          </a:lnTo>
                          <a:lnTo>
                            <a:pt x="672" y="1602"/>
                          </a:lnTo>
                          <a:lnTo>
                            <a:pt x="670" y="1642"/>
                          </a:lnTo>
                          <a:lnTo>
                            <a:pt x="674" y="1646"/>
                          </a:lnTo>
                          <a:lnTo>
                            <a:pt x="676" y="1648"/>
                          </a:lnTo>
                          <a:lnTo>
                            <a:pt x="676" y="1610"/>
                          </a:lnTo>
                          <a:lnTo>
                            <a:pt x="1046" y="162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74" name="Freeform 2901"/>
                    <p:cNvSpPr>
                      <a:spLocks/>
                    </p:cNvSpPr>
                    <p:nvPr/>
                  </p:nvSpPr>
                  <p:spPr bwMode="auto">
                    <a:xfrm>
                      <a:off x="3104" y="1481"/>
                      <a:ext cx="106" cy="394"/>
                    </a:xfrm>
                    <a:custGeom>
                      <a:avLst/>
                      <a:gdLst/>
                      <a:ahLst/>
                      <a:cxnLst>
                        <a:cxn ang="0">
                          <a:pos x="12" y="136"/>
                        </a:cxn>
                        <a:cxn ang="0">
                          <a:pos x="8" y="0"/>
                        </a:cxn>
                        <a:cxn ang="0">
                          <a:pos x="0" y="2"/>
                        </a:cxn>
                        <a:cxn ang="0">
                          <a:pos x="4" y="140"/>
                        </a:cxn>
                        <a:cxn ang="0">
                          <a:pos x="98" y="394"/>
                        </a:cxn>
                        <a:cxn ang="0">
                          <a:pos x="106" y="394"/>
                        </a:cxn>
                        <a:cxn ang="0">
                          <a:pos x="12" y="136"/>
                        </a:cxn>
                      </a:cxnLst>
                      <a:rect l="0" t="0" r="r" b="b"/>
                      <a:pathLst>
                        <a:path w="106" h="394">
                          <a:moveTo>
                            <a:pt x="12" y="136"/>
                          </a:moveTo>
                          <a:lnTo>
                            <a:pt x="8" y="0"/>
                          </a:lnTo>
                          <a:lnTo>
                            <a:pt x="0" y="2"/>
                          </a:lnTo>
                          <a:lnTo>
                            <a:pt x="4" y="140"/>
                          </a:lnTo>
                          <a:lnTo>
                            <a:pt x="98" y="394"/>
                          </a:lnTo>
                          <a:lnTo>
                            <a:pt x="106" y="394"/>
                          </a:lnTo>
                          <a:lnTo>
                            <a:pt x="12" y="13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75" name="Freeform 2902"/>
                    <p:cNvSpPr>
                      <a:spLocks/>
                    </p:cNvSpPr>
                    <p:nvPr/>
                  </p:nvSpPr>
                  <p:spPr bwMode="auto">
                    <a:xfrm>
                      <a:off x="3014" y="847"/>
                      <a:ext cx="98" cy="634"/>
                    </a:xfrm>
                    <a:custGeom>
                      <a:avLst/>
                      <a:gdLst/>
                      <a:ahLst/>
                      <a:cxnLst>
                        <a:cxn ang="0">
                          <a:pos x="98" y="626"/>
                        </a:cxn>
                        <a:cxn ang="0">
                          <a:pos x="92" y="448"/>
                        </a:cxn>
                        <a:cxn ang="0">
                          <a:pos x="62" y="410"/>
                        </a:cxn>
                        <a:cxn ang="0">
                          <a:pos x="80" y="378"/>
                        </a:cxn>
                        <a:cxn ang="0">
                          <a:pos x="6" y="2"/>
                        </a:cxn>
                        <a:cxn ang="0">
                          <a:pos x="0" y="0"/>
                        </a:cxn>
                        <a:cxn ang="0">
                          <a:pos x="74" y="378"/>
                        </a:cxn>
                        <a:cxn ang="0">
                          <a:pos x="54" y="410"/>
                        </a:cxn>
                        <a:cxn ang="0">
                          <a:pos x="84" y="448"/>
                        </a:cxn>
                        <a:cxn ang="0">
                          <a:pos x="90" y="634"/>
                        </a:cxn>
                        <a:cxn ang="0">
                          <a:pos x="90" y="626"/>
                        </a:cxn>
                        <a:cxn ang="0">
                          <a:pos x="98" y="626"/>
                        </a:cxn>
                      </a:cxnLst>
                      <a:rect l="0" t="0" r="r" b="b"/>
                      <a:pathLst>
                        <a:path w="98" h="634">
                          <a:moveTo>
                            <a:pt x="98" y="626"/>
                          </a:moveTo>
                          <a:lnTo>
                            <a:pt x="92" y="448"/>
                          </a:lnTo>
                          <a:lnTo>
                            <a:pt x="62" y="410"/>
                          </a:lnTo>
                          <a:lnTo>
                            <a:pt x="80" y="378"/>
                          </a:lnTo>
                          <a:lnTo>
                            <a:pt x="6" y="2"/>
                          </a:lnTo>
                          <a:lnTo>
                            <a:pt x="0" y="0"/>
                          </a:lnTo>
                          <a:lnTo>
                            <a:pt x="74" y="378"/>
                          </a:lnTo>
                          <a:lnTo>
                            <a:pt x="54" y="410"/>
                          </a:lnTo>
                          <a:lnTo>
                            <a:pt x="84" y="448"/>
                          </a:lnTo>
                          <a:lnTo>
                            <a:pt x="90" y="634"/>
                          </a:lnTo>
                          <a:lnTo>
                            <a:pt x="90" y="626"/>
                          </a:lnTo>
                          <a:lnTo>
                            <a:pt x="98" y="62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76" name="Rectangle 2903"/>
                    <p:cNvSpPr>
                      <a:spLocks noChangeArrowheads="1"/>
                    </p:cNvSpPr>
                    <p:nvPr/>
                  </p:nvSpPr>
                  <p:spPr bwMode="auto">
                    <a:xfrm>
                      <a:off x="2628" y="1951"/>
                      <a:ext cx="1" cy="2"/>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77" name="Rectangle 2904"/>
                    <p:cNvSpPr>
                      <a:spLocks noChangeArrowheads="1"/>
                    </p:cNvSpPr>
                    <p:nvPr/>
                  </p:nvSpPr>
                  <p:spPr bwMode="auto">
                    <a:xfrm>
                      <a:off x="2634" y="2307"/>
                      <a:ext cx="4" cy="2"/>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78" name="Freeform 2905"/>
                    <p:cNvSpPr>
                      <a:spLocks/>
                    </p:cNvSpPr>
                    <p:nvPr/>
                  </p:nvSpPr>
                  <p:spPr bwMode="auto">
                    <a:xfrm>
                      <a:off x="3202" y="1875"/>
                      <a:ext cx="8" cy="2"/>
                    </a:xfrm>
                    <a:custGeom>
                      <a:avLst/>
                      <a:gdLst/>
                      <a:ahLst/>
                      <a:cxnLst>
                        <a:cxn ang="0">
                          <a:pos x="0" y="0"/>
                        </a:cxn>
                        <a:cxn ang="0">
                          <a:pos x="2" y="2"/>
                        </a:cxn>
                        <a:cxn ang="0">
                          <a:pos x="8" y="2"/>
                        </a:cxn>
                        <a:cxn ang="0">
                          <a:pos x="8" y="0"/>
                        </a:cxn>
                        <a:cxn ang="0">
                          <a:pos x="0" y="0"/>
                        </a:cxn>
                      </a:cxnLst>
                      <a:rect l="0" t="0" r="r" b="b"/>
                      <a:pathLst>
                        <a:path w="8" h="2">
                          <a:moveTo>
                            <a:pt x="0" y="0"/>
                          </a:moveTo>
                          <a:lnTo>
                            <a:pt x="2" y="2"/>
                          </a:lnTo>
                          <a:lnTo>
                            <a:pt x="8" y="2"/>
                          </a:lnTo>
                          <a:lnTo>
                            <a:pt x="8" y="0"/>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79" name="Freeform 2906"/>
                    <p:cNvSpPr>
                      <a:spLocks/>
                    </p:cNvSpPr>
                    <p:nvPr/>
                  </p:nvSpPr>
                  <p:spPr bwMode="auto">
                    <a:xfrm>
                      <a:off x="1836" y="1681"/>
                      <a:ext cx="6" cy="6"/>
                    </a:xfrm>
                    <a:custGeom>
                      <a:avLst/>
                      <a:gdLst/>
                      <a:ahLst/>
                      <a:cxnLst>
                        <a:cxn ang="0">
                          <a:pos x="0" y="4"/>
                        </a:cxn>
                        <a:cxn ang="0">
                          <a:pos x="6" y="6"/>
                        </a:cxn>
                        <a:cxn ang="0">
                          <a:pos x="6" y="2"/>
                        </a:cxn>
                        <a:cxn ang="0">
                          <a:pos x="0" y="0"/>
                        </a:cxn>
                        <a:cxn ang="0">
                          <a:pos x="0" y="4"/>
                        </a:cxn>
                      </a:cxnLst>
                      <a:rect l="0" t="0" r="r" b="b"/>
                      <a:pathLst>
                        <a:path w="6" h="6">
                          <a:moveTo>
                            <a:pt x="0" y="4"/>
                          </a:moveTo>
                          <a:lnTo>
                            <a:pt x="6" y="6"/>
                          </a:lnTo>
                          <a:lnTo>
                            <a:pt x="6" y="2"/>
                          </a:lnTo>
                          <a:lnTo>
                            <a:pt x="0" y="0"/>
                          </a:lnTo>
                          <a:lnTo>
                            <a:pt x="0" y="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80" name="Rectangle 2907"/>
                    <p:cNvSpPr>
                      <a:spLocks noChangeArrowheads="1"/>
                    </p:cNvSpPr>
                    <p:nvPr/>
                  </p:nvSpPr>
                  <p:spPr bwMode="auto">
                    <a:xfrm>
                      <a:off x="2472" y="1335"/>
                      <a:ext cx="2" cy="1"/>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81" name="Freeform 2908"/>
                    <p:cNvSpPr>
                      <a:spLocks/>
                    </p:cNvSpPr>
                    <p:nvPr/>
                  </p:nvSpPr>
                  <p:spPr bwMode="auto">
                    <a:xfrm>
                      <a:off x="1496" y="2219"/>
                      <a:ext cx="4" cy="4"/>
                    </a:xfrm>
                    <a:custGeom>
                      <a:avLst/>
                      <a:gdLst/>
                      <a:ahLst/>
                      <a:cxnLst>
                        <a:cxn ang="0">
                          <a:pos x="0" y="0"/>
                        </a:cxn>
                        <a:cxn ang="0">
                          <a:pos x="0" y="2"/>
                        </a:cxn>
                        <a:cxn ang="0">
                          <a:pos x="4" y="4"/>
                        </a:cxn>
                        <a:cxn ang="0">
                          <a:pos x="4" y="0"/>
                        </a:cxn>
                        <a:cxn ang="0">
                          <a:pos x="0" y="0"/>
                        </a:cxn>
                        <a:cxn ang="0">
                          <a:pos x="0" y="0"/>
                        </a:cxn>
                      </a:cxnLst>
                      <a:rect l="0" t="0" r="r" b="b"/>
                      <a:pathLst>
                        <a:path w="4" h="4">
                          <a:moveTo>
                            <a:pt x="0" y="0"/>
                          </a:moveTo>
                          <a:lnTo>
                            <a:pt x="0" y="2"/>
                          </a:lnTo>
                          <a:lnTo>
                            <a:pt x="4" y="4"/>
                          </a:lnTo>
                          <a:lnTo>
                            <a:pt x="4" y="0"/>
                          </a:lnTo>
                          <a:lnTo>
                            <a:pt x="0" y="0"/>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82" name="Freeform 2909"/>
                    <p:cNvSpPr>
                      <a:spLocks/>
                    </p:cNvSpPr>
                    <p:nvPr/>
                  </p:nvSpPr>
                  <p:spPr bwMode="auto">
                    <a:xfrm>
                      <a:off x="2472" y="1581"/>
                      <a:ext cx="644" cy="62"/>
                    </a:xfrm>
                    <a:custGeom>
                      <a:avLst/>
                      <a:gdLst/>
                      <a:ahLst/>
                      <a:cxnLst>
                        <a:cxn ang="0">
                          <a:pos x="644" y="62"/>
                        </a:cxn>
                        <a:cxn ang="0">
                          <a:pos x="642" y="54"/>
                        </a:cxn>
                        <a:cxn ang="0">
                          <a:pos x="474" y="0"/>
                        </a:cxn>
                        <a:cxn ang="0">
                          <a:pos x="0" y="2"/>
                        </a:cxn>
                        <a:cxn ang="0">
                          <a:pos x="0" y="6"/>
                        </a:cxn>
                        <a:cxn ang="0">
                          <a:pos x="474" y="4"/>
                        </a:cxn>
                        <a:cxn ang="0">
                          <a:pos x="644" y="62"/>
                        </a:cxn>
                      </a:cxnLst>
                      <a:rect l="0" t="0" r="r" b="b"/>
                      <a:pathLst>
                        <a:path w="644" h="62">
                          <a:moveTo>
                            <a:pt x="644" y="62"/>
                          </a:moveTo>
                          <a:lnTo>
                            <a:pt x="642" y="54"/>
                          </a:lnTo>
                          <a:lnTo>
                            <a:pt x="474" y="0"/>
                          </a:lnTo>
                          <a:lnTo>
                            <a:pt x="0" y="2"/>
                          </a:lnTo>
                          <a:lnTo>
                            <a:pt x="0" y="6"/>
                          </a:lnTo>
                          <a:lnTo>
                            <a:pt x="474" y="4"/>
                          </a:lnTo>
                          <a:lnTo>
                            <a:pt x="644" y="6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83" name="Rectangle 2910"/>
                    <p:cNvSpPr>
                      <a:spLocks noChangeArrowheads="1"/>
                    </p:cNvSpPr>
                    <p:nvPr/>
                  </p:nvSpPr>
                  <p:spPr bwMode="auto">
                    <a:xfrm>
                      <a:off x="2472" y="1583"/>
                      <a:ext cx="1" cy="4"/>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84" name="Freeform 2911"/>
                    <p:cNvSpPr>
                      <a:spLocks/>
                    </p:cNvSpPr>
                    <p:nvPr/>
                  </p:nvSpPr>
                  <p:spPr bwMode="auto">
                    <a:xfrm>
                      <a:off x="3896" y="1623"/>
                      <a:ext cx="4" cy="6"/>
                    </a:xfrm>
                    <a:custGeom>
                      <a:avLst/>
                      <a:gdLst/>
                      <a:ahLst/>
                      <a:cxnLst>
                        <a:cxn ang="0">
                          <a:pos x="4" y="4"/>
                        </a:cxn>
                        <a:cxn ang="0">
                          <a:pos x="4" y="4"/>
                        </a:cxn>
                        <a:cxn ang="0">
                          <a:pos x="0" y="0"/>
                        </a:cxn>
                        <a:cxn ang="0">
                          <a:pos x="0" y="4"/>
                        </a:cxn>
                        <a:cxn ang="0">
                          <a:pos x="2" y="6"/>
                        </a:cxn>
                        <a:cxn ang="0">
                          <a:pos x="4" y="4"/>
                        </a:cxn>
                      </a:cxnLst>
                      <a:rect l="0" t="0" r="r" b="b"/>
                      <a:pathLst>
                        <a:path w="4" h="6">
                          <a:moveTo>
                            <a:pt x="4" y="4"/>
                          </a:moveTo>
                          <a:lnTo>
                            <a:pt x="4" y="4"/>
                          </a:lnTo>
                          <a:lnTo>
                            <a:pt x="0" y="0"/>
                          </a:lnTo>
                          <a:lnTo>
                            <a:pt x="0" y="4"/>
                          </a:lnTo>
                          <a:lnTo>
                            <a:pt x="2" y="6"/>
                          </a:lnTo>
                          <a:lnTo>
                            <a:pt x="4" y="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85" name="Freeform 2912"/>
                    <p:cNvSpPr>
                      <a:spLocks/>
                    </p:cNvSpPr>
                    <p:nvPr/>
                  </p:nvSpPr>
                  <p:spPr bwMode="auto">
                    <a:xfrm>
                      <a:off x="3440" y="1043"/>
                      <a:ext cx="6" cy="6"/>
                    </a:xfrm>
                    <a:custGeom>
                      <a:avLst/>
                      <a:gdLst/>
                      <a:ahLst/>
                      <a:cxnLst>
                        <a:cxn ang="0">
                          <a:pos x="6" y="0"/>
                        </a:cxn>
                        <a:cxn ang="0">
                          <a:pos x="0" y="4"/>
                        </a:cxn>
                        <a:cxn ang="0">
                          <a:pos x="0" y="6"/>
                        </a:cxn>
                        <a:cxn ang="0">
                          <a:pos x="4" y="6"/>
                        </a:cxn>
                        <a:cxn ang="0">
                          <a:pos x="6" y="0"/>
                        </a:cxn>
                      </a:cxnLst>
                      <a:rect l="0" t="0" r="r" b="b"/>
                      <a:pathLst>
                        <a:path w="6" h="6">
                          <a:moveTo>
                            <a:pt x="6" y="0"/>
                          </a:moveTo>
                          <a:lnTo>
                            <a:pt x="0" y="4"/>
                          </a:lnTo>
                          <a:lnTo>
                            <a:pt x="0" y="6"/>
                          </a:lnTo>
                          <a:lnTo>
                            <a:pt x="4" y="6"/>
                          </a:lnTo>
                          <a:lnTo>
                            <a:pt x="6"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86" name="Freeform 2913"/>
                    <p:cNvSpPr>
                      <a:spLocks/>
                    </p:cNvSpPr>
                    <p:nvPr/>
                  </p:nvSpPr>
                  <p:spPr bwMode="auto">
                    <a:xfrm>
                      <a:off x="3362" y="1049"/>
                      <a:ext cx="576" cy="1180"/>
                    </a:xfrm>
                    <a:custGeom>
                      <a:avLst/>
                      <a:gdLst/>
                      <a:ahLst/>
                      <a:cxnLst>
                        <a:cxn ang="0">
                          <a:pos x="0" y="130"/>
                        </a:cxn>
                        <a:cxn ang="0">
                          <a:pos x="30" y="268"/>
                        </a:cxn>
                        <a:cxn ang="0">
                          <a:pos x="168" y="352"/>
                        </a:cxn>
                        <a:cxn ang="0">
                          <a:pos x="178" y="410"/>
                        </a:cxn>
                        <a:cxn ang="0">
                          <a:pos x="194" y="484"/>
                        </a:cxn>
                        <a:cxn ang="0">
                          <a:pos x="266" y="554"/>
                        </a:cxn>
                        <a:cxn ang="0">
                          <a:pos x="274" y="610"/>
                        </a:cxn>
                        <a:cxn ang="0">
                          <a:pos x="214" y="676"/>
                        </a:cxn>
                        <a:cxn ang="0">
                          <a:pos x="234" y="716"/>
                        </a:cxn>
                        <a:cxn ang="0">
                          <a:pos x="194" y="786"/>
                        </a:cxn>
                        <a:cxn ang="0">
                          <a:pos x="194" y="816"/>
                        </a:cxn>
                        <a:cxn ang="0">
                          <a:pos x="196" y="816"/>
                        </a:cxn>
                        <a:cxn ang="0">
                          <a:pos x="196" y="820"/>
                        </a:cxn>
                        <a:cxn ang="0">
                          <a:pos x="194" y="820"/>
                        </a:cxn>
                        <a:cxn ang="0">
                          <a:pos x="194" y="834"/>
                        </a:cxn>
                        <a:cxn ang="0">
                          <a:pos x="292" y="960"/>
                        </a:cxn>
                        <a:cxn ang="0">
                          <a:pos x="324" y="960"/>
                        </a:cxn>
                        <a:cxn ang="0">
                          <a:pos x="324" y="1040"/>
                        </a:cxn>
                        <a:cxn ang="0">
                          <a:pos x="404" y="1098"/>
                        </a:cxn>
                        <a:cxn ang="0">
                          <a:pos x="434" y="1180"/>
                        </a:cxn>
                        <a:cxn ang="0">
                          <a:pos x="456" y="1136"/>
                        </a:cxn>
                        <a:cxn ang="0">
                          <a:pos x="506" y="1162"/>
                        </a:cxn>
                        <a:cxn ang="0">
                          <a:pos x="548" y="1106"/>
                        </a:cxn>
                        <a:cxn ang="0">
                          <a:pos x="560" y="1024"/>
                        </a:cxn>
                        <a:cxn ang="0">
                          <a:pos x="576" y="942"/>
                        </a:cxn>
                        <a:cxn ang="0">
                          <a:pos x="538" y="578"/>
                        </a:cxn>
                        <a:cxn ang="0">
                          <a:pos x="536" y="580"/>
                        </a:cxn>
                        <a:cxn ang="0">
                          <a:pos x="534" y="578"/>
                        </a:cxn>
                        <a:cxn ang="0">
                          <a:pos x="574" y="942"/>
                        </a:cxn>
                        <a:cxn ang="0">
                          <a:pos x="554" y="1024"/>
                        </a:cxn>
                        <a:cxn ang="0">
                          <a:pos x="546" y="1106"/>
                        </a:cxn>
                        <a:cxn ang="0">
                          <a:pos x="506" y="1158"/>
                        </a:cxn>
                        <a:cxn ang="0">
                          <a:pos x="456" y="1130"/>
                        </a:cxn>
                        <a:cxn ang="0">
                          <a:pos x="434" y="1172"/>
                        </a:cxn>
                        <a:cxn ang="0">
                          <a:pos x="406" y="1094"/>
                        </a:cxn>
                        <a:cxn ang="0">
                          <a:pos x="328" y="1040"/>
                        </a:cxn>
                        <a:cxn ang="0">
                          <a:pos x="328" y="956"/>
                        </a:cxn>
                        <a:cxn ang="0">
                          <a:pos x="294" y="956"/>
                        </a:cxn>
                        <a:cxn ang="0">
                          <a:pos x="198" y="834"/>
                        </a:cxn>
                        <a:cxn ang="0">
                          <a:pos x="198" y="786"/>
                        </a:cxn>
                        <a:cxn ang="0">
                          <a:pos x="240" y="716"/>
                        </a:cxn>
                        <a:cxn ang="0">
                          <a:pos x="220" y="676"/>
                        </a:cxn>
                        <a:cxn ang="0">
                          <a:pos x="276" y="610"/>
                        </a:cxn>
                        <a:cxn ang="0">
                          <a:pos x="268" y="550"/>
                        </a:cxn>
                        <a:cxn ang="0">
                          <a:pos x="198" y="484"/>
                        </a:cxn>
                        <a:cxn ang="0">
                          <a:pos x="170" y="350"/>
                        </a:cxn>
                        <a:cxn ang="0">
                          <a:pos x="32" y="268"/>
                        </a:cxn>
                        <a:cxn ang="0">
                          <a:pos x="4" y="134"/>
                        </a:cxn>
                        <a:cxn ang="0">
                          <a:pos x="40" y="92"/>
                        </a:cxn>
                        <a:cxn ang="0">
                          <a:pos x="82" y="0"/>
                        </a:cxn>
                        <a:cxn ang="0">
                          <a:pos x="78" y="0"/>
                        </a:cxn>
                        <a:cxn ang="0">
                          <a:pos x="40" y="88"/>
                        </a:cxn>
                        <a:cxn ang="0">
                          <a:pos x="0" y="130"/>
                        </a:cxn>
                      </a:cxnLst>
                      <a:rect l="0" t="0" r="r" b="b"/>
                      <a:pathLst>
                        <a:path w="576" h="1180">
                          <a:moveTo>
                            <a:pt x="0" y="130"/>
                          </a:moveTo>
                          <a:lnTo>
                            <a:pt x="30" y="268"/>
                          </a:lnTo>
                          <a:lnTo>
                            <a:pt x="168" y="352"/>
                          </a:lnTo>
                          <a:lnTo>
                            <a:pt x="178" y="410"/>
                          </a:lnTo>
                          <a:lnTo>
                            <a:pt x="194" y="484"/>
                          </a:lnTo>
                          <a:lnTo>
                            <a:pt x="266" y="554"/>
                          </a:lnTo>
                          <a:lnTo>
                            <a:pt x="274" y="610"/>
                          </a:lnTo>
                          <a:lnTo>
                            <a:pt x="214" y="676"/>
                          </a:lnTo>
                          <a:lnTo>
                            <a:pt x="234" y="716"/>
                          </a:lnTo>
                          <a:lnTo>
                            <a:pt x="194" y="786"/>
                          </a:lnTo>
                          <a:lnTo>
                            <a:pt x="194" y="816"/>
                          </a:lnTo>
                          <a:lnTo>
                            <a:pt x="196" y="816"/>
                          </a:lnTo>
                          <a:lnTo>
                            <a:pt x="196" y="820"/>
                          </a:lnTo>
                          <a:lnTo>
                            <a:pt x="194" y="820"/>
                          </a:lnTo>
                          <a:lnTo>
                            <a:pt x="194" y="834"/>
                          </a:lnTo>
                          <a:lnTo>
                            <a:pt x="292" y="960"/>
                          </a:lnTo>
                          <a:lnTo>
                            <a:pt x="324" y="960"/>
                          </a:lnTo>
                          <a:lnTo>
                            <a:pt x="324" y="1040"/>
                          </a:lnTo>
                          <a:lnTo>
                            <a:pt x="404" y="1098"/>
                          </a:lnTo>
                          <a:lnTo>
                            <a:pt x="434" y="1180"/>
                          </a:lnTo>
                          <a:lnTo>
                            <a:pt x="456" y="1136"/>
                          </a:lnTo>
                          <a:lnTo>
                            <a:pt x="506" y="1162"/>
                          </a:lnTo>
                          <a:lnTo>
                            <a:pt x="548" y="1106"/>
                          </a:lnTo>
                          <a:lnTo>
                            <a:pt x="560" y="1024"/>
                          </a:lnTo>
                          <a:lnTo>
                            <a:pt x="576" y="942"/>
                          </a:lnTo>
                          <a:lnTo>
                            <a:pt x="538" y="578"/>
                          </a:lnTo>
                          <a:lnTo>
                            <a:pt x="536" y="580"/>
                          </a:lnTo>
                          <a:lnTo>
                            <a:pt x="534" y="578"/>
                          </a:lnTo>
                          <a:lnTo>
                            <a:pt x="574" y="942"/>
                          </a:lnTo>
                          <a:lnTo>
                            <a:pt x="554" y="1024"/>
                          </a:lnTo>
                          <a:lnTo>
                            <a:pt x="546" y="1106"/>
                          </a:lnTo>
                          <a:lnTo>
                            <a:pt x="506" y="1158"/>
                          </a:lnTo>
                          <a:lnTo>
                            <a:pt x="456" y="1130"/>
                          </a:lnTo>
                          <a:lnTo>
                            <a:pt x="434" y="1172"/>
                          </a:lnTo>
                          <a:lnTo>
                            <a:pt x="406" y="1094"/>
                          </a:lnTo>
                          <a:lnTo>
                            <a:pt x="328" y="1040"/>
                          </a:lnTo>
                          <a:lnTo>
                            <a:pt x="328" y="956"/>
                          </a:lnTo>
                          <a:lnTo>
                            <a:pt x="294" y="956"/>
                          </a:lnTo>
                          <a:lnTo>
                            <a:pt x="198" y="834"/>
                          </a:lnTo>
                          <a:lnTo>
                            <a:pt x="198" y="786"/>
                          </a:lnTo>
                          <a:lnTo>
                            <a:pt x="240" y="716"/>
                          </a:lnTo>
                          <a:lnTo>
                            <a:pt x="220" y="676"/>
                          </a:lnTo>
                          <a:lnTo>
                            <a:pt x="276" y="610"/>
                          </a:lnTo>
                          <a:lnTo>
                            <a:pt x="268" y="550"/>
                          </a:lnTo>
                          <a:lnTo>
                            <a:pt x="198" y="484"/>
                          </a:lnTo>
                          <a:lnTo>
                            <a:pt x="170" y="350"/>
                          </a:lnTo>
                          <a:lnTo>
                            <a:pt x="32" y="268"/>
                          </a:lnTo>
                          <a:lnTo>
                            <a:pt x="4" y="134"/>
                          </a:lnTo>
                          <a:lnTo>
                            <a:pt x="40" y="92"/>
                          </a:lnTo>
                          <a:lnTo>
                            <a:pt x="82" y="0"/>
                          </a:lnTo>
                          <a:lnTo>
                            <a:pt x="78" y="0"/>
                          </a:lnTo>
                          <a:lnTo>
                            <a:pt x="40" y="88"/>
                          </a:lnTo>
                          <a:lnTo>
                            <a:pt x="0" y="13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87" name="Rectangle 2914"/>
                    <p:cNvSpPr>
                      <a:spLocks noChangeArrowheads="1"/>
                    </p:cNvSpPr>
                    <p:nvPr/>
                  </p:nvSpPr>
                  <p:spPr bwMode="auto">
                    <a:xfrm>
                      <a:off x="3556" y="1865"/>
                      <a:ext cx="2" cy="4"/>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88" name="Freeform 2915"/>
                    <p:cNvSpPr>
                      <a:spLocks/>
                    </p:cNvSpPr>
                    <p:nvPr/>
                  </p:nvSpPr>
                  <p:spPr bwMode="auto">
                    <a:xfrm>
                      <a:off x="3112" y="1457"/>
                      <a:ext cx="428" cy="24"/>
                    </a:xfrm>
                    <a:custGeom>
                      <a:avLst/>
                      <a:gdLst/>
                      <a:ahLst/>
                      <a:cxnLst>
                        <a:cxn ang="0">
                          <a:pos x="428" y="6"/>
                        </a:cxn>
                        <a:cxn ang="0">
                          <a:pos x="426" y="0"/>
                        </a:cxn>
                        <a:cxn ang="0">
                          <a:pos x="0" y="16"/>
                        </a:cxn>
                        <a:cxn ang="0">
                          <a:pos x="0" y="24"/>
                        </a:cxn>
                        <a:cxn ang="0">
                          <a:pos x="428" y="6"/>
                        </a:cxn>
                      </a:cxnLst>
                      <a:rect l="0" t="0" r="r" b="b"/>
                      <a:pathLst>
                        <a:path w="428" h="24">
                          <a:moveTo>
                            <a:pt x="428" y="6"/>
                          </a:moveTo>
                          <a:lnTo>
                            <a:pt x="426" y="0"/>
                          </a:lnTo>
                          <a:lnTo>
                            <a:pt x="0" y="16"/>
                          </a:lnTo>
                          <a:lnTo>
                            <a:pt x="0" y="24"/>
                          </a:lnTo>
                          <a:lnTo>
                            <a:pt x="428" y="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89" name="Freeform 2916"/>
                    <p:cNvSpPr>
                      <a:spLocks/>
                    </p:cNvSpPr>
                    <p:nvPr/>
                  </p:nvSpPr>
                  <p:spPr bwMode="auto">
                    <a:xfrm>
                      <a:off x="3104" y="1481"/>
                      <a:ext cx="1" cy="2"/>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90" name="Freeform 2917"/>
                    <p:cNvSpPr>
                      <a:spLocks/>
                    </p:cNvSpPr>
                    <p:nvPr/>
                  </p:nvSpPr>
                  <p:spPr bwMode="auto">
                    <a:xfrm>
                      <a:off x="3104" y="1473"/>
                      <a:ext cx="8" cy="10"/>
                    </a:xfrm>
                    <a:custGeom>
                      <a:avLst/>
                      <a:gdLst/>
                      <a:ahLst/>
                      <a:cxnLst>
                        <a:cxn ang="0">
                          <a:pos x="8" y="0"/>
                        </a:cxn>
                        <a:cxn ang="0">
                          <a:pos x="0" y="0"/>
                        </a:cxn>
                        <a:cxn ang="0">
                          <a:pos x="0" y="8"/>
                        </a:cxn>
                        <a:cxn ang="0">
                          <a:pos x="0" y="10"/>
                        </a:cxn>
                        <a:cxn ang="0">
                          <a:pos x="8" y="8"/>
                        </a:cxn>
                        <a:cxn ang="0">
                          <a:pos x="8" y="0"/>
                        </a:cxn>
                      </a:cxnLst>
                      <a:rect l="0" t="0" r="r" b="b"/>
                      <a:pathLst>
                        <a:path w="8" h="10">
                          <a:moveTo>
                            <a:pt x="8" y="0"/>
                          </a:moveTo>
                          <a:lnTo>
                            <a:pt x="0" y="0"/>
                          </a:lnTo>
                          <a:lnTo>
                            <a:pt x="0" y="8"/>
                          </a:lnTo>
                          <a:lnTo>
                            <a:pt x="0" y="10"/>
                          </a:lnTo>
                          <a:lnTo>
                            <a:pt x="8" y="8"/>
                          </a:lnTo>
                          <a:lnTo>
                            <a:pt x="8"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91" name="Freeform 2918"/>
                    <p:cNvSpPr>
                      <a:spLocks/>
                    </p:cNvSpPr>
                    <p:nvPr/>
                  </p:nvSpPr>
                  <p:spPr bwMode="auto">
                    <a:xfrm>
                      <a:off x="2474" y="1229"/>
                      <a:ext cx="612" cy="6"/>
                    </a:xfrm>
                    <a:custGeom>
                      <a:avLst/>
                      <a:gdLst/>
                      <a:ahLst/>
                      <a:cxnLst>
                        <a:cxn ang="0">
                          <a:pos x="612" y="0"/>
                        </a:cxn>
                        <a:cxn ang="0">
                          <a:pos x="0" y="2"/>
                        </a:cxn>
                        <a:cxn ang="0">
                          <a:pos x="0" y="6"/>
                        </a:cxn>
                        <a:cxn ang="0">
                          <a:pos x="610" y="4"/>
                        </a:cxn>
                        <a:cxn ang="0">
                          <a:pos x="612" y="0"/>
                        </a:cxn>
                      </a:cxnLst>
                      <a:rect l="0" t="0" r="r" b="b"/>
                      <a:pathLst>
                        <a:path w="612" h="6">
                          <a:moveTo>
                            <a:pt x="612" y="0"/>
                          </a:moveTo>
                          <a:lnTo>
                            <a:pt x="0" y="2"/>
                          </a:lnTo>
                          <a:lnTo>
                            <a:pt x="0" y="6"/>
                          </a:lnTo>
                          <a:lnTo>
                            <a:pt x="610" y="4"/>
                          </a:lnTo>
                          <a:lnTo>
                            <a:pt x="612"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92" name="Rectangle 2919"/>
                    <p:cNvSpPr>
                      <a:spLocks noChangeArrowheads="1"/>
                    </p:cNvSpPr>
                    <p:nvPr/>
                  </p:nvSpPr>
                  <p:spPr bwMode="auto">
                    <a:xfrm>
                      <a:off x="2472" y="1231"/>
                      <a:ext cx="2" cy="4"/>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93" name="Freeform 2920"/>
                    <p:cNvSpPr>
                      <a:spLocks/>
                    </p:cNvSpPr>
                    <p:nvPr/>
                  </p:nvSpPr>
                  <p:spPr bwMode="auto">
                    <a:xfrm>
                      <a:off x="3808" y="1181"/>
                      <a:ext cx="14" cy="4"/>
                    </a:xfrm>
                    <a:custGeom>
                      <a:avLst/>
                      <a:gdLst/>
                      <a:ahLst/>
                      <a:cxnLst>
                        <a:cxn ang="0">
                          <a:pos x="4" y="4"/>
                        </a:cxn>
                        <a:cxn ang="0">
                          <a:pos x="14" y="4"/>
                        </a:cxn>
                        <a:cxn ang="0">
                          <a:pos x="4" y="0"/>
                        </a:cxn>
                        <a:cxn ang="0">
                          <a:pos x="0" y="0"/>
                        </a:cxn>
                        <a:cxn ang="0">
                          <a:pos x="0" y="4"/>
                        </a:cxn>
                        <a:cxn ang="0">
                          <a:pos x="4" y="4"/>
                        </a:cxn>
                      </a:cxnLst>
                      <a:rect l="0" t="0" r="r" b="b"/>
                      <a:pathLst>
                        <a:path w="14" h="4">
                          <a:moveTo>
                            <a:pt x="4" y="4"/>
                          </a:moveTo>
                          <a:lnTo>
                            <a:pt x="14" y="4"/>
                          </a:lnTo>
                          <a:lnTo>
                            <a:pt x="4" y="0"/>
                          </a:lnTo>
                          <a:lnTo>
                            <a:pt x="0" y="0"/>
                          </a:lnTo>
                          <a:lnTo>
                            <a:pt x="0" y="4"/>
                          </a:lnTo>
                          <a:lnTo>
                            <a:pt x="4" y="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94" name="Freeform 2921"/>
                    <p:cNvSpPr>
                      <a:spLocks/>
                    </p:cNvSpPr>
                    <p:nvPr/>
                  </p:nvSpPr>
                  <p:spPr bwMode="auto">
                    <a:xfrm>
                      <a:off x="3540" y="1063"/>
                      <a:ext cx="272" cy="122"/>
                    </a:xfrm>
                    <a:custGeom>
                      <a:avLst/>
                      <a:gdLst/>
                      <a:ahLst/>
                      <a:cxnLst>
                        <a:cxn ang="0">
                          <a:pos x="230" y="84"/>
                        </a:cxn>
                        <a:cxn ang="0">
                          <a:pos x="240" y="122"/>
                        </a:cxn>
                        <a:cxn ang="0">
                          <a:pos x="272" y="122"/>
                        </a:cxn>
                        <a:cxn ang="0">
                          <a:pos x="268" y="122"/>
                        </a:cxn>
                        <a:cxn ang="0">
                          <a:pos x="268" y="118"/>
                        </a:cxn>
                        <a:cxn ang="0">
                          <a:pos x="242" y="118"/>
                        </a:cxn>
                        <a:cxn ang="0">
                          <a:pos x="236" y="80"/>
                        </a:cxn>
                        <a:cxn ang="0">
                          <a:pos x="24" y="52"/>
                        </a:cxn>
                        <a:cxn ang="0">
                          <a:pos x="6" y="0"/>
                        </a:cxn>
                        <a:cxn ang="0">
                          <a:pos x="0" y="0"/>
                        </a:cxn>
                        <a:cxn ang="0">
                          <a:pos x="22" y="58"/>
                        </a:cxn>
                        <a:cxn ang="0">
                          <a:pos x="230" y="84"/>
                        </a:cxn>
                      </a:cxnLst>
                      <a:rect l="0" t="0" r="r" b="b"/>
                      <a:pathLst>
                        <a:path w="272" h="122">
                          <a:moveTo>
                            <a:pt x="230" y="84"/>
                          </a:moveTo>
                          <a:lnTo>
                            <a:pt x="240" y="122"/>
                          </a:lnTo>
                          <a:lnTo>
                            <a:pt x="272" y="122"/>
                          </a:lnTo>
                          <a:lnTo>
                            <a:pt x="268" y="122"/>
                          </a:lnTo>
                          <a:lnTo>
                            <a:pt x="268" y="118"/>
                          </a:lnTo>
                          <a:lnTo>
                            <a:pt x="242" y="118"/>
                          </a:lnTo>
                          <a:lnTo>
                            <a:pt x="236" y="80"/>
                          </a:lnTo>
                          <a:lnTo>
                            <a:pt x="24" y="52"/>
                          </a:lnTo>
                          <a:lnTo>
                            <a:pt x="6" y="0"/>
                          </a:lnTo>
                          <a:lnTo>
                            <a:pt x="0" y="0"/>
                          </a:lnTo>
                          <a:lnTo>
                            <a:pt x="22" y="58"/>
                          </a:lnTo>
                          <a:lnTo>
                            <a:pt x="230" y="8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95" name="Freeform 2922"/>
                    <p:cNvSpPr>
                      <a:spLocks/>
                    </p:cNvSpPr>
                    <p:nvPr/>
                  </p:nvSpPr>
                  <p:spPr bwMode="auto">
                    <a:xfrm>
                      <a:off x="3232" y="1939"/>
                      <a:ext cx="142" cy="762"/>
                    </a:xfrm>
                    <a:custGeom>
                      <a:avLst/>
                      <a:gdLst/>
                      <a:ahLst/>
                      <a:cxnLst>
                        <a:cxn ang="0">
                          <a:pos x="28" y="66"/>
                        </a:cxn>
                        <a:cxn ang="0">
                          <a:pos x="46" y="0"/>
                        </a:cxn>
                        <a:cxn ang="0">
                          <a:pos x="0" y="0"/>
                        </a:cxn>
                        <a:cxn ang="0">
                          <a:pos x="2" y="6"/>
                        </a:cxn>
                        <a:cxn ang="0">
                          <a:pos x="38" y="6"/>
                        </a:cxn>
                        <a:cxn ang="0">
                          <a:pos x="22" y="68"/>
                        </a:cxn>
                        <a:cxn ang="0">
                          <a:pos x="76" y="96"/>
                        </a:cxn>
                        <a:cxn ang="0">
                          <a:pos x="96" y="344"/>
                        </a:cxn>
                        <a:cxn ang="0">
                          <a:pos x="102" y="344"/>
                        </a:cxn>
                        <a:cxn ang="0">
                          <a:pos x="100" y="350"/>
                        </a:cxn>
                        <a:cxn ang="0">
                          <a:pos x="98" y="350"/>
                        </a:cxn>
                        <a:cxn ang="0">
                          <a:pos x="132" y="758"/>
                        </a:cxn>
                        <a:cxn ang="0">
                          <a:pos x="142" y="762"/>
                        </a:cxn>
                        <a:cxn ang="0">
                          <a:pos x="110" y="404"/>
                        </a:cxn>
                        <a:cxn ang="0">
                          <a:pos x="106" y="404"/>
                        </a:cxn>
                        <a:cxn ang="0">
                          <a:pos x="106" y="400"/>
                        </a:cxn>
                        <a:cxn ang="0">
                          <a:pos x="110" y="400"/>
                        </a:cxn>
                        <a:cxn ang="0">
                          <a:pos x="82" y="90"/>
                        </a:cxn>
                        <a:cxn ang="0">
                          <a:pos x="28" y="66"/>
                        </a:cxn>
                      </a:cxnLst>
                      <a:rect l="0" t="0" r="r" b="b"/>
                      <a:pathLst>
                        <a:path w="142" h="762">
                          <a:moveTo>
                            <a:pt x="28" y="66"/>
                          </a:moveTo>
                          <a:lnTo>
                            <a:pt x="46" y="0"/>
                          </a:lnTo>
                          <a:lnTo>
                            <a:pt x="0" y="0"/>
                          </a:lnTo>
                          <a:lnTo>
                            <a:pt x="2" y="6"/>
                          </a:lnTo>
                          <a:lnTo>
                            <a:pt x="38" y="6"/>
                          </a:lnTo>
                          <a:lnTo>
                            <a:pt x="22" y="68"/>
                          </a:lnTo>
                          <a:lnTo>
                            <a:pt x="76" y="96"/>
                          </a:lnTo>
                          <a:lnTo>
                            <a:pt x="96" y="344"/>
                          </a:lnTo>
                          <a:lnTo>
                            <a:pt x="102" y="344"/>
                          </a:lnTo>
                          <a:lnTo>
                            <a:pt x="100" y="350"/>
                          </a:lnTo>
                          <a:lnTo>
                            <a:pt x="98" y="350"/>
                          </a:lnTo>
                          <a:lnTo>
                            <a:pt x="132" y="758"/>
                          </a:lnTo>
                          <a:lnTo>
                            <a:pt x="142" y="762"/>
                          </a:lnTo>
                          <a:lnTo>
                            <a:pt x="110" y="404"/>
                          </a:lnTo>
                          <a:lnTo>
                            <a:pt x="106" y="404"/>
                          </a:lnTo>
                          <a:lnTo>
                            <a:pt x="106" y="400"/>
                          </a:lnTo>
                          <a:lnTo>
                            <a:pt x="110" y="400"/>
                          </a:lnTo>
                          <a:lnTo>
                            <a:pt x="82" y="90"/>
                          </a:lnTo>
                          <a:lnTo>
                            <a:pt x="28" y="6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96" name="Freeform 2923"/>
                    <p:cNvSpPr>
                      <a:spLocks/>
                    </p:cNvSpPr>
                    <p:nvPr/>
                  </p:nvSpPr>
                  <p:spPr bwMode="auto">
                    <a:xfrm>
                      <a:off x="3364" y="2697"/>
                      <a:ext cx="10" cy="8"/>
                    </a:xfrm>
                    <a:custGeom>
                      <a:avLst/>
                      <a:gdLst/>
                      <a:ahLst/>
                      <a:cxnLst>
                        <a:cxn ang="0">
                          <a:pos x="0" y="4"/>
                        </a:cxn>
                        <a:cxn ang="0">
                          <a:pos x="10" y="8"/>
                        </a:cxn>
                        <a:cxn ang="0">
                          <a:pos x="10" y="4"/>
                        </a:cxn>
                        <a:cxn ang="0">
                          <a:pos x="0" y="0"/>
                        </a:cxn>
                        <a:cxn ang="0">
                          <a:pos x="0" y="4"/>
                        </a:cxn>
                      </a:cxnLst>
                      <a:rect l="0" t="0" r="r" b="b"/>
                      <a:pathLst>
                        <a:path w="10" h="8">
                          <a:moveTo>
                            <a:pt x="0" y="4"/>
                          </a:moveTo>
                          <a:lnTo>
                            <a:pt x="10" y="8"/>
                          </a:lnTo>
                          <a:lnTo>
                            <a:pt x="10" y="4"/>
                          </a:lnTo>
                          <a:lnTo>
                            <a:pt x="0" y="0"/>
                          </a:lnTo>
                          <a:lnTo>
                            <a:pt x="0" y="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97" name="Freeform 2924"/>
                    <p:cNvSpPr>
                      <a:spLocks/>
                    </p:cNvSpPr>
                    <p:nvPr/>
                  </p:nvSpPr>
                  <p:spPr bwMode="auto">
                    <a:xfrm>
                      <a:off x="3328" y="2283"/>
                      <a:ext cx="6" cy="6"/>
                    </a:xfrm>
                    <a:custGeom>
                      <a:avLst/>
                      <a:gdLst/>
                      <a:ahLst/>
                      <a:cxnLst>
                        <a:cxn ang="0">
                          <a:pos x="6" y="0"/>
                        </a:cxn>
                        <a:cxn ang="0">
                          <a:pos x="0" y="0"/>
                        </a:cxn>
                        <a:cxn ang="0">
                          <a:pos x="2" y="6"/>
                        </a:cxn>
                        <a:cxn ang="0">
                          <a:pos x="4" y="6"/>
                        </a:cxn>
                        <a:cxn ang="0">
                          <a:pos x="6" y="0"/>
                        </a:cxn>
                      </a:cxnLst>
                      <a:rect l="0" t="0" r="r" b="b"/>
                      <a:pathLst>
                        <a:path w="6" h="6">
                          <a:moveTo>
                            <a:pt x="6" y="0"/>
                          </a:moveTo>
                          <a:lnTo>
                            <a:pt x="0" y="0"/>
                          </a:lnTo>
                          <a:lnTo>
                            <a:pt x="2" y="6"/>
                          </a:lnTo>
                          <a:lnTo>
                            <a:pt x="4" y="6"/>
                          </a:lnTo>
                          <a:lnTo>
                            <a:pt x="6"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98" name="Freeform 2925"/>
                    <p:cNvSpPr>
                      <a:spLocks/>
                    </p:cNvSpPr>
                    <p:nvPr/>
                  </p:nvSpPr>
                  <p:spPr bwMode="auto">
                    <a:xfrm>
                      <a:off x="3226" y="1939"/>
                      <a:ext cx="8" cy="6"/>
                    </a:xfrm>
                    <a:custGeom>
                      <a:avLst/>
                      <a:gdLst/>
                      <a:ahLst/>
                      <a:cxnLst>
                        <a:cxn ang="0">
                          <a:pos x="0" y="0"/>
                        </a:cxn>
                        <a:cxn ang="0">
                          <a:pos x="0" y="6"/>
                        </a:cxn>
                        <a:cxn ang="0">
                          <a:pos x="8" y="6"/>
                        </a:cxn>
                        <a:cxn ang="0">
                          <a:pos x="6" y="0"/>
                        </a:cxn>
                        <a:cxn ang="0">
                          <a:pos x="0" y="0"/>
                        </a:cxn>
                      </a:cxnLst>
                      <a:rect l="0" t="0" r="r" b="b"/>
                      <a:pathLst>
                        <a:path w="8" h="6">
                          <a:moveTo>
                            <a:pt x="0" y="0"/>
                          </a:moveTo>
                          <a:lnTo>
                            <a:pt x="0" y="6"/>
                          </a:lnTo>
                          <a:lnTo>
                            <a:pt x="8" y="6"/>
                          </a:lnTo>
                          <a:lnTo>
                            <a:pt x="6" y="0"/>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99" name="Freeform 2926"/>
                    <p:cNvSpPr>
                      <a:spLocks/>
                    </p:cNvSpPr>
                    <p:nvPr/>
                  </p:nvSpPr>
                  <p:spPr bwMode="auto">
                    <a:xfrm>
                      <a:off x="5076" y="1971"/>
                      <a:ext cx="4" cy="4"/>
                    </a:xfrm>
                    <a:custGeom>
                      <a:avLst/>
                      <a:gdLst/>
                      <a:ahLst/>
                      <a:cxnLst>
                        <a:cxn ang="0">
                          <a:pos x="4" y="4"/>
                        </a:cxn>
                        <a:cxn ang="0">
                          <a:pos x="2" y="0"/>
                        </a:cxn>
                        <a:cxn ang="0">
                          <a:pos x="0" y="0"/>
                        </a:cxn>
                        <a:cxn ang="0">
                          <a:pos x="2" y="4"/>
                        </a:cxn>
                        <a:cxn ang="0">
                          <a:pos x="4" y="4"/>
                        </a:cxn>
                      </a:cxnLst>
                      <a:rect l="0" t="0" r="r" b="b"/>
                      <a:pathLst>
                        <a:path w="4" h="4">
                          <a:moveTo>
                            <a:pt x="4" y="4"/>
                          </a:moveTo>
                          <a:lnTo>
                            <a:pt x="2" y="0"/>
                          </a:lnTo>
                          <a:lnTo>
                            <a:pt x="0" y="0"/>
                          </a:lnTo>
                          <a:lnTo>
                            <a:pt x="2" y="4"/>
                          </a:lnTo>
                          <a:lnTo>
                            <a:pt x="4" y="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00" name="Freeform 2927"/>
                    <p:cNvSpPr>
                      <a:spLocks/>
                    </p:cNvSpPr>
                    <p:nvPr/>
                  </p:nvSpPr>
                  <p:spPr bwMode="auto">
                    <a:xfrm>
                      <a:off x="3342" y="1971"/>
                      <a:ext cx="1736" cy="412"/>
                    </a:xfrm>
                    <a:custGeom>
                      <a:avLst/>
                      <a:gdLst/>
                      <a:ahLst/>
                      <a:cxnLst>
                        <a:cxn ang="0">
                          <a:pos x="1024" y="202"/>
                        </a:cxn>
                        <a:cxn ang="0">
                          <a:pos x="1022" y="206"/>
                        </a:cxn>
                        <a:cxn ang="0">
                          <a:pos x="1014" y="210"/>
                        </a:cxn>
                        <a:cxn ang="0">
                          <a:pos x="1018" y="204"/>
                        </a:cxn>
                        <a:cxn ang="0">
                          <a:pos x="756" y="258"/>
                        </a:cxn>
                        <a:cxn ang="0">
                          <a:pos x="476" y="304"/>
                        </a:cxn>
                        <a:cxn ang="0">
                          <a:pos x="454" y="308"/>
                        </a:cxn>
                        <a:cxn ang="0">
                          <a:pos x="454" y="402"/>
                        </a:cxn>
                        <a:cxn ang="0">
                          <a:pos x="374" y="408"/>
                        </a:cxn>
                        <a:cxn ang="0">
                          <a:pos x="390" y="360"/>
                        </a:cxn>
                        <a:cxn ang="0">
                          <a:pos x="0" y="368"/>
                        </a:cxn>
                        <a:cxn ang="0">
                          <a:pos x="0" y="372"/>
                        </a:cxn>
                        <a:cxn ang="0">
                          <a:pos x="384" y="364"/>
                        </a:cxn>
                        <a:cxn ang="0">
                          <a:pos x="366" y="412"/>
                        </a:cxn>
                        <a:cxn ang="0">
                          <a:pos x="450" y="406"/>
                        </a:cxn>
                        <a:cxn ang="0">
                          <a:pos x="450" y="404"/>
                        </a:cxn>
                        <a:cxn ang="0">
                          <a:pos x="454" y="404"/>
                        </a:cxn>
                        <a:cxn ang="0">
                          <a:pos x="454" y="406"/>
                        </a:cxn>
                        <a:cxn ang="0">
                          <a:pos x="456" y="406"/>
                        </a:cxn>
                        <a:cxn ang="0">
                          <a:pos x="456" y="310"/>
                        </a:cxn>
                        <a:cxn ang="0">
                          <a:pos x="478" y="310"/>
                        </a:cxn>
                        <a:cxn ang="0">
                          <a:pos x="756" y="264"/>
                        </a:cxn>
                        <a:cxn ang="0">
                          <a:pos x="1186" y="176"/>
                        </a:cxn>
                        <a:cxn ang="0">
                          <a:pos x="1186" y="176"/>
                        </a:cxn>
                        <a:cxn ang="0">
                          <a:pos x="1188" y="174"/>
                        </a:cxn>
                        <a:cxn ang="0">
                          <a:pos x="1192" y="172"/>
                        </a:cxn>
                        <a:cxn ang="0">
                          <a:pos x="1190" y="174"/>
                        </a:cxn>
                        <a:cxn ang="0">
                          <a:pos x="1736" y="4"/>
                        </a:cxn>
                        <a:cxn ang="0">
                          <a:pos x="1734" y="0"/>
                        </a:cxn>
                        <a:cxn ang="0">
                          <a:pos x="1188" y="172"/>
                        </a:cxn>
                        <a:cxn ang="0">
                          <a:pos x="1024" y="202"/>
                        </a:cxn>
                      </a:cxnLst>
                      <a:rect l="0" t="0" r="r" b="b"/>
                      <a:pathLst>
                        <a:path w="1736" h="412">
                          <a:moveTo>
                            <a:pt x="1024" y="202"/>
                          </a:moveTo>
                          <a:lnTo>
                            <a:pt x="1022" y="206"/>
                          </a:lnTo>
                          <a:lnTo>
                            <a:pt x="1014" y="210"/>
                          </a:lnTo>
                          <a:lnTo>
                            <a:pt x="1018" y="204"/>
                          </a:lnTo>
                          <a:lnTo>
                            <a:pt x="756" y="258"/>
                          </a:lnTo>
                          <a:lnTo>
                            <a:pt x="476" y="304"/>
                          </a:lnTo>
                          <a:lnTo>
                            <a:pt x="454" y="308"/>
                          </a:lnTo>
                          <a:lnTo>
                            <a:pt x="454" y="402"/>
                          </a:lnTo>
                          <a:lnTo>
                            <a:pt x="374" y="408"/>
                          </a:lnTo>
                          <a:lnTo>
                            <a:pt x="390" y="360"/>
                          </a:lnTo>
                          <a:lnTo>
                            <a:pt x="0" y="368"/>
                          </a:lnTo>
                          <a:lnTo>
                            <a:pt x="0" y="372"/>
                          </a:lnTo>
                          <a:lnTo>
                            <a:pt x="384" y="364"/>
                          </a:lnTo>
                          <a:lnTo>
                            <a:pt x="366" y="412"/>
                          </a:lnTo>
                          <a:lnTo>
                            <a:pt x="450" y="406"/>
                          </a:lnTo>
                          <a:lnTo>
                            <a:pt x="450" y="404"/>
                          </a:lnTo>
                          <a:lnTo>
                            <a:pt x="454" y="404"/>
                          </a:lnTo>
                          <a:lnTo>
                            <a:pt x="454" y="406"/>
                          </a:lnTo>
                          <a:lnTo>
                            <a:pt x="456" y="406"/>
                          </a:lnTo>
                          <a:lnTo>
                            <a:pt x="456" y="310"/>
                          </a:lnTo>
                          <a:lnTo>
                            <a:pt x="478" y="310"/>
                          </a:lnTo>
                          <a:lnTo>
                            <a:pt x="756" y="264"/>
                          </a:lnTo>
                          <a:lnTo>
                            <a:pt x="1186" y="176"/>
                          </a:lnTo>
                          <a:lnTo>
                            <a:pt x="1186" y="176"/>
                          </a:lnTo>
                          <a:lnTo>
                            <a:pt x="1188" y="174"/>
                          </a:lnTo>
                          <a:lnTo>
                            <a:pt x="1192" y="172"/>
                          </a:lnTo>
                          <a:lnTo>
                            <a:pt x="1190" y="174"/>
                          </a:lnTo>
                          <a:lnTo>
                            <a:pt x="1736" y="4"/>
                          </a:lnTo>
                          <a:lnTo>
                            <a:pt x="1734" y="0"/>
                          </a:lnTo>
                          <a:lnTo>
                            <a:pt x="1188" y="172"/>
                          </a:lnTo>
                          <a:lnTo>
                            <a:pt x="1024" y="20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01" name="Freeform 2928"/>
                    <p:cNvSpPr>
                      <a:spLocks/>
                    </p:cNvSpPr>
                    <p:nvPr/>
                  </p:nvSpPr>
                  <p:spPr bwMode="auto">
                    <a:xfrm>
                      <a:off x="4528" y="2143"/>
                      <a:ext cx="6" cy="4"/>
                    </a:xfrm>
                    <a:custGeom>
                      <a:avLst/>
                      <a:gdLst/>
                      <a:ahLst/>
                      <a:cxnLst>
                        <a:cxn ang="0">
                          <a:pos x="6" y="0"/>
                        </a:cxn>
                        <a:cxn ang="0">
                          <a:pos x="2" y="2"/>
                        </a:cxn>
                        <a:cxn ang="0">
                          <a:pos x="0" y="4"/>
                        </a:cxn>
                        <a:cxn ang="0">
                          <a:pos x="4" y="2"/>
                        </a:cxn>
                        <a:cxn ang="0">
                          <a:pos x="6" y="0"/>
                        </a:cxn>
                      </a:cxnLst>
                      <a:rect l="0" t="0" r="r" b="b"/>
                      <a:pathLst>
                        <a:path w="6" h="4">
                          <a:moveTo>
                            <a:pt x="6" y="0"/>
                          </a:moveTo>
                          <a:lnTo>
                            <a:pt x="2" y="2"/>
                          </a:lnTo>
                          <a:lnTo>
                            <a:pt x="0" y="4"/>
                          </a:lnTo>
                          <a:lnTo>
                            <a:pt x="4" y="2"/>
                          </a:lnTo>
                          <a:lnTo>
                            <a:pt x="6"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02" name="Freeform 2929"/>
                    <p:cNvSpPr>
                      <a:spLocks/>
                    </p:cNvSpPr>
                    <p:nvPr/>
                  </p:nvSpPr>
                  <p:spPr bwMode="auto">
                    <a:xfrm>
                      <a:off x="4356" y="2173"/>
                      <a:ext cx="10" cy="8"/>
                    </a:xfrm>
                    <a:custGeom>
                      <a:avLst/>
                      <a:gdLst/>
                      <a:ahLst/>
                      <a:cxnLst>
                        <a:cxn ang="0">
                          <a:pos x="4" y="2"/>
                        </a:cxn>
                        <a:cxn ang="0">
                          <a:pos x="0" y="8"/>
                        </a:cxn>
                        <a:cxn ang="0">
                          <a:pos x="8" y="4"/>
                        </a:cxn>
                        <a:cxn ang="0">
                          <a:pos x="10" y="0"/>
                        </a:cxn>
                        <a:cxn ang="0">
                          <a:pos x="10" y="0"/>
                        </a:cxn>
                        <a:cxn ang="0">
                          <a:pos x="4" y="2"/>
                        </a:cxn>
                      </a:cxnLst>
                      <a:rect l="0" t="0" r="r" b="b"/>
                      <a:pathLst>
                        <a:path w="10" h="8">
                          <a:moveTo>
                            <a:pt x="4" y="2"/>
                          </a:moveTo>
                          <a:lnTo>
                            <a:pt x="0" y="8"/>
                          </a:lnTo>
                          <a:lnTo>
                            <a:pt x="8" y="4"/>
                          </a:lnTo>
                          <a:lnTo>
                            <a:pt x="10" y="0"/>
                          </a:lnTo>
                          <a:lnTo>
                            <a:pt x="10" y="0"/>
                          </a:lnTo>
                          <a:lnTo>
                            <a:pt x="4" y="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03" name="Rectangle 2930"/>
                    <p:cNvSpPr>
                      <a:spLocks noChangeArrowheads="1"/>
                    </p:cNvSpPr>
                    <p:nvPr/>
                  </p:nvSpPr>
                  <p:spPr bwMode="auto">
                    <a:xfrm>
                      <a:off x="3338" y="2339"/>
                      <a:ext cx="4" cy="4"/>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04" name="Freeform 2931"/>
                    <p:cNvSpPr>
                      <a:spLocks/>
                    </p:cNvSpPr>
                    <p:nvPr/>
                  </p:nvSpPr>
                  <p:spPr bwMode="auto">
                    <a:xfrm>
                      <a:off x="4880" y="2389"/>
                      <a:ext cx="4" cy="6"/>
                    </a:xfrm>
                    <a:custGeom>
                      <a:avLst/>
                      <a:gdLst/>
                      <a:ahLst/>
                      <a:cxnLst>
                        <a:cxn ang="0">
                          <a:pos x="2" y="6"/>
                        </a:cxn>
                        <a:cxn ang="0">
                          <a:pos x="4" y="0"/>
                        </a:cxn>
                        <a:cxn ang="0">
                          <a:pos x="2" y="0"/>
                        </a:cxn>
                        <a:cxn ang="0">
                          <a:pos x="0" y="6"/>
                        </a:cxn>
                        <a:cxn ang="0">
                          <a:pos x="2" y="6"/>
                        </a:cxn>
                      </a:cxnLst>
                      <a:rect l="0" t="0" r="r" b="b"/>
                      <a:pathLst>
                        <a:path w="4" h="6">
                          <a:moveTo>
                            <a:pt x="2" y="6"/>
                          </a:moveTo>
                          <a:lnTo>
                            <a:pt x="4" y="0"/>
                          </a:lnTo>
                          <a:lnTo>
                            <a:pt x="2" y="0"/>
                          </a:lnTo>
                          <a:lnTo>
                            <a:pt x="0" y="6"/>
                          </a:lnTo>
                          <a:lnTo>
                            <a:pt x="2" y="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05" name="Freeform 2932"/>
                    <p:cNvSpPr>
                      <a:spLocks/>
                    </p:cNvSpPr>
                    <p:nvPr/>
                  </p:nvSpPr>
                  <p:spPr bwMode="auto">
                    <a:xfrm>
                      <a:off x="3904" y="3041"/>
                      <a:ext cx="6" cy="4"/>
                    </a:xfrm>
                    <a:custGeom>
                      <a:avLst/>
                      <a:gdLst/>
                      <a:ahLst/>
                      <a:cxnLst>
                        <a:cxn ang="0">
                          <a:pos x="0" y="4"/>
                        </a:cxn>
                        <a:cxn ang="0">
                          <a:pos x="6" y="2"/>
                        </a:cxn>
                        <a:cxn ang="0">
                          <a:pos x="4" y="0"/>
                        </a:cxn>
                        <a:cxn ang="0">
                          <a:pos x="0" y="0"/>
                        </a:cxn>
                        <a:cxn ang="0">
                          <a:pos x="0" y="4"/>
                        </a:cxn>
                      </a:cxnLst>
                      <a:rect l="0" t="0" r="r" b="b"/>
                      <a:pathLst>
                        <a:path w="6" h="4">
                          <a:moveTo>
                            <a:pt x="0" y="4"/>
                          </a:moveTo>
                          <a:lnTo>
                            <a:pt x="6" y="2"/>
                          </a:lnTo>
                          <a:lnTo>
                            <a:pt x="4" y="0"/>
                          </a:lnTo>
                          <a:lnTo>
                            <a:pt x="0" y="0"/>
                          </a:lnTo>
                          <a:lnTo>
                            <a:pt x="0" y="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06" name="Freeform 2933"/>
                    <p:cNvSpPr>
                      <a:spLocks/>
                    </p:cNvSpPr>
                    <p:nvPr/>
                  </p:nvSpPr>
                  <p:spPr bwMode="auto">
                    <a:xfrm>
                      <a:off x="3418" y="2285"/>
                      <a:ext cx="1464" cy="756"/>
                    </a:xfrm>
                    <a:custGeom>
                      <a:avLst/>
                      <a:gdLst/>
                      <a:ahLst/>
                      <a:cxnLst>
                        <a:cxn ang="0">
                          <a:pos x="1250" y="34"/>
                        </a:cxn>
                        <a:cxn ang="0">
                          <a:pos x="1218" y="0"/>
                        </a:cxn>
                        <a:cxn ang="0">
                          <a:pos x="968" y="98"/>
                        </a:cxn>
                        <a:cxn ang="0">
                          <a:pos x="906" y="108"/>
                        </a:cxn>
                        <a:cxn ang="0">
                          <a:pos x="906" y="108"/>
                        </a:cxn>
                        <a:cxn ang="0">
                          <a:pos x="900" y="112"/>
                        </a:cxn>
                        <a:cxn ang="0">
                          <a:pos x="902" y="108"/>
                        </a:cxn>
                        <a:cxn ang="0">
                          <a:pos x="554" y="166"/>
                        </a:cxn>
                        <a:cxn ang="0">
                          <a:pos x="348" y="186"/>
                        </a:cxn>
                        <a:cxn ang="0">
                          <a:pos x="378" y="92"/>
                        </a:cxn>
                        <a:cxn ang="0">
                          <a:pos x="374" y="92"/>
                        </a:cxn>
                        <a:cxn ang="0">
                          <a:pos x="270" y="410"/>
                        </a:cxn>
                        <a:cxn ang="0">
                          <a:pos x="280" y="450"/>
                        </a:cxn>
                        <a:cxn ang="0">
                          <a:pos x="0" y="470"/>
                        </a:cxn>
                        <a:cxn ang="0">
                          <a:pos x="0" y="474"/>
                        </a:cxn>
                        <a:cxn ang="0">
                          <a:pos x="280" y="454"/>
                        </a:cxn>
                        <a:cxn ang="0">
                          <a:pos x="310" y="544"/>
                        </a:cxn>
                        <a:cxn ang="0">
                          <a:pos x="276" y="694"/>
                        </a:cxn>
                        <a:cxn ang="0">
                          <a:pos x="448" y="684"/>
                        </a:cxn>
                        <a:cxn ang="0">
                          <a:pos x="486" y="756"/>
                        </a:cxn>
                        <a:cxn ang="0">
                          <a:pos x="490" y="756"/>
                        </a:cxn>
                        <a:cxn ang="0">
                          <a:pos x="452" y="678"/>
                        </a:cxn>
                        <a:cxn ang="0">
                          <a:pos x="280" y="692"/>
                        </a:cxn>
                        <a:cxn ang="0">
                          <a:pos x="312" y="542"/>
                        </a:cxn>
                        <a:cxn ang="0">
                          <a:pos x="274" y="410"/>
                        </a:cxn>
                        <a:cxn ang="0">
                          <a:pos x="348" y="192"/>
                        </a:cxn>
                        <a:cxn ang="0">
                          <a:pos x="552" y="170"/>
                        </a:cxn>
                        <a:cxn ang="0">
                          <a:pos x="780" y="134"/>
                        </a:cxn>
                        <a:cxn ang="0">
                          <a:pos x="780" y="132"/>
                        </a:cxn>
                        <a:cxn ang="0">
                          <a:pos x="786" y="130"/>
                        </a:cxn>
                        <a:cxn ang="0">
                          <a:pos x="786" y="132"/>
                        </a:cxn>
                        <a:cxn ang="0">
                          <a:pos x="968" y="102"/>
                        </a:cxn>
                        <a:cxn ang="0">
                          <a:pos x="1218" y="6"/>
                        </a:cxn>
                        <a:cxn ang="0">
                          <a:pos x="1248" y="38"/>
                        </a:cxn>
                        <a:cxn ang="0">
                          <a:pos x="1330" y="22"/>
                        </a:cxn>
                        <a:cxn ang="0">
                          <a:pos x="1462" y="110"/>
                        </a:cxn>
                        <a:cxn ang="0">
                          <a:pos x="1464" y="104"/>
                        </a:cxn>
                        <a:cxn ang="0">
                          <a:pos x="1330" y="16"/>
                        </a:cxn>
                        <a:cxn ang="0">
                          <a:pos x="1250" y="34"/>
                        </a:cxn>
                      </a:cxnLst>
                      <a:rect l="0" t="0" r="r" b="b"/>
                      <a:pathLst>
                        <a:path w="1464" h="756">
                          <a:moveTo>
                            <a:pt x="1250" y="34"/>
                          </a:moveTo>
                          <a:lnTo>
                            <a:pt x="1218" y="0"/>
                          </a:lnTo>
                          <a:lnTo>
                            <a:pt x="968" y="98"/>
                          </a:lnTo>
                          <a:lnTo>
                            <a:pt x="906" y="108"/>
                          </a:lnTo>
                          <a:lnTo>
                            <a:pt x="906" y="108"/>
                          </a:lnTo>
                          <a:lnTo>
                            <a:pt x="900" y="112"/>
                          </a:lnTo>
                          <a:lnTo>
                            <a:pt x="902" y="108"/>
                          </a:lnTo>
                          <a:lnTo>
                            <a:pt x="554" y="166"/>
                          </a:lnTo>
                          <a:lnTo>
                            <a:pt x="348" y="186"/>
                          </a:lnTo>
                          <a:lnTo>
                            <a:pt x="378" y="92"/>
                          </a:lnTo>
                          <a:lnTo>
                            <a:pt x="374" y="92"/>
                          </a:lnTo>
                          <a:lnTo>
                            <a:pt x="270" y="410"/>
                          </a:lnTo>
                          <a:lnTo>
                            <a:pt x="280" y="450"/>
                          </a:lnTo>
                          <a:lnTo>
                            <a:pt x="0" y="470"/>
                          </a:lnTo>
                          <a:lnTo>
                            <a:pt x="0" y="474"/>
                          </a:lnTo>
                          <a:lnTo>
                            <a:pt x="280" y="454"/>
                          </a:lnTo>
                          <a:lnTo>
                            <a:pt x="310" y="544"/>
                          </a:lnTo>
                          <a:lnTo>
                            <a:pt x="276" y="694"/>
                          </a:lnTo>
                          <a:lnTo>
                            <a:pt x="448" y="684"/>
                          </a:lnTo>
                          <a:lnTo>
                            <a:pt x="486" y="756"/>
                          </a:lnTo>
                          <a:lnTo>
                            <a:pt x="490" y="756"/>
                          </a:lnTo>
                          <a:lnTo>
                            <a:pt x="452" y="678"/>
                          </a:lnTo>
                          <a:lnTo>
                            <a:pt x="280" y="692"/>
                          </a:lnTo>
                          <a:lnTo>
                            <a:pt x="312" y="542"/>
                          </a:lnTo>
                          <a:lnTo>
                            <a:pt x="274" y="410"/>
                          </a:lnTo>
                          <a:lnTo>
                            <a:pt x="348" y="192"/>
                          </a:lnTo>
                          <a:lnTo>
                            <a:pt x="552" y="170"/>
                          </a:lnTo>
                          <a:lnTo>
                            <a:pt x="780" y="134"/>
                          </a:lnTo>
                          <a:lnTo>
                            <a:pt x="780" y="132"/>
                          </a:lnTo>
                          <a:lnTo>
                            <a:pt x="786" y="130"/>
                          </a:lnTo>
                          <a:lnTo>
                            <a:pt x="786" y="132"/>
                          </a:lnTo>
                          <a:lnTo>
                            <a:pt x="968" y="102"/>
                          </a:lnTo>
                          <a:lnTo>
                            <a:pt x="1218" y="6"/>
                          </a:lnTo>
                          <a:lnTo>
                            <a:pt x="1248" y="38"/>
                          </a:lnTo>
                          <a:lnTo>
                            <a:pt x="1330" y="22"/>
                          </a:lnTo>
                          <a:lnTo>
                            <a:pt x="1462" y="110"/>
                          </a:lnTo>
                          <a:lnTo>
                            <a:pt x="1464" y="104"/>
                          </a:lnTo>
                          <a:lnTo>
                            <a:pt x="1330" y="16"/>
                          </a:lnTo>
                          <a:lnTo>
                            <a:pt x="1250" y="3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07" name="Rectangle 2934"/>
                    <p:cNvSpPr>
                      <a:spLocks noChangeArrowheads="1"/>
                    </p:cNvSpPr>
                    <p:nvPr/>
                  </p:nvSpPr>
                  <p:spPr bwMode="auto">
                    <a:xfrm>
                      <a:off x="3410" y="2759"/>
                      <a:ext cx="1" cy="1"/>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08" name="Freeform 2935"/>
                    <p:cNvSpPr>
                      <a:spLocks/>
                    </p:cNvSpPr>
                    <p:nvPr/>
                  </p:nvSpPr>
                  <p:spPr bwMode="auto">
                    <a:xfrm>
                      <a:off x="4318" y="2393"/>
                      <a:ext cx="6" cy="4"/>
                    </a:xfrm>
                    <a:custGeom>
                      <a:avLst/>
                      <a:gdLst/>
                      <a:ahLst/>
                      <a:cxnLst>
                        <a:cxn ang="0">
                          <a:pos x="0" y="4"/>
                        </a:cxn>
                        <a:cxn ang="0">
                          <a:pos x="6" y="0"/>
                        </a:cxn>
                        <a:cxn ang="0">
                          <a:pos x="6" y="0"/>
                        </a:cxn>
                        <a:cxn ang="0">
                          <a:pos x="2" y="0"/>
                        </a:cxn>
                        <a:cxn ang="0">
                          <a:pos x="0" y="4"/>
                        </a:cxn>
                      </a:cxnLst>
                      <a:rect l="0" t="0" r="r" b="b"/>
                      <a:pathLst>
                        <a:path w="6" h="4">
                          <a:moveTo>
                            <a:pt x="0" y="4"/>
                          </a:moveTo>
                          <a:lnTo>
                            <a:pt x="6" y="0"/>
                          </a:lnTo>
                          <a:lnTo>
                            <a:pt x="6" y="0"/>
                          </a:lnTo>
                          <a:lnTo>
                            <a:pt x="2" y="0"/>
                          </a:lnTo>
                          <a:lnTo>
                            <a:pt x="0" y="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09" name="Freeform 2936"/>
                    <p:cNvSpPr>
                      <a:spLocks/>
                    </p:cNvSpPr>
                    <p:nvPr/>
                  </p:nvSpPr>
                  <p:spPr bwMode="auto">
                    <a:xfrm>
                      <a:off x="3410" y="2755"/>
                      <a:ext cx="8" cy="4"/>
                    </a:xfrm>
                    <a:custGeom>
                      <a:avLst/>
                      <a:gdLst/>
                      <a:ahLst/>
                      <a:cxnLst>
                        <a:cxn ang="0">
                          <a:pos x="0" y="4"/>
                        </a:cxn>
                        <a:cxn ang="0">
                          <a:pos x="0" y="4"/>
                        </a:cxn>
                        <a:cxn ang="0">
                          <a:pos x="8" y="4"/>
                        </a:cxn>
                        <a:cxn ang="0">
                          <a:pos x="8" y="0"/>
                        </a:cxn>
                        <a:cxn ang="0">
                          <a:pos x="0" y="0"/>
                        </a:cxn>
                        <a:cxn ang="0">
                          <a:pos x="0" y="4"/>
                        </a:cxn>
                      </a:cxnLst>
                      <a:rect l="0" t="0" r="r" b="b"/>
                      <a:pathLst>
                        <a:path w="8" h="4">
                          <a:moveTo>
                            <a:pt x="0" y="4"/>
                          </a:moveTo>
                          <a:lnTo>
                            <a:pt x="0" y="4"/>
                          </a:lnTo>
                          <a:lnTo>
                            <a:pt x="8" y="4"/>
                          </a:lnTo>
                          <a:lnTo>
                            <a:pt x="8" y="0"/>
                          </a:lnTo>
                          <a:lnTo>
                            <a:pt x="0" y="0"/>
                          </a:lnTo>
                          <a:lnTo>
                            <a:pt x="0" y="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10" name="Rectangle 2937"/>
                    <p:cNvSpPr>
                      <a:spLocks noChangeArrowheads="1"/>
                    </p:cNvSpPr>
                    <p:nvPr/>
                  </p:nvSpPr>
                  <p:spPr bwMode="auto">
                    <a:xfrm>
                      <a:off x="3792" y="2375"/>
                      <a:ext cx="4" cy="2"/>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11" name="Freeform 2938"/>
                    <p:cNvSpPr>
                      <a:spLocks/>
                    </p:cNvSpPr>
                    <p:nvPr/>
                  </p:nvSpPr>
                  <p:spPr bwMode="auto">
                    <a:xfrm>
                      <a:off x="4106" y="2997"/>
                      <a:ext cx="6" cy="4"/>
                    </a:xfrm>
                    <a:custGeom>
                      <a:avLst/>
                      <a:gdLst/>
                      <a:ahLst/>
                      <a:cxnLst>
                        <a:cxn ang="0">
                          <a:pos x="0" y="4"/>
                        </a:cxn>
                        <a:cxn ang="0">
                          <a:pos x="6" y="4"/>
                        </a:cxn>
                        <a:cxn ang="0">
                          <a:pos x="4" y="0"/>
                        </a:cxn>
                        <a:cxn ang="0">
                          <a:pos x="0" y="2"/>
                        </a:cxn>
                        <a:cxn ang="0">
                          <a:pos x="0" y="4"/>
                        </a:cxn>
                      </a:cxnLst>
                      <a:rect l="0" t="0" r="r" b="b"/>
                      <a:pathLst>
                        <a:path w="6" h="4">
                          <a:moveTo>
                            <a:pt x="0" y="4"/>
                          </a:moveTo>
                          <a:lnTo>
                            <a:pt x="6" y="4"/>
                          </a:lnTo>
                          <a:lnTo>
                            <a:pt x="4" y="0"/>
                          </a:lnTo>
                          <a:lnTo>
                            <a:pt x="0" y="2"/>
                          </a:lnTo>
                          <a:lnTo>
                            <a:pt x="0" y="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12" name="Freeform 2939"/>
                    <p:cNvSpPr>
                      <a:spLocks/>
                    </p:cNvSpPr>
                    <p:nvPr/>
                  </p:nvSpPr>
                  <p:spPr bwMode="auto">
                    <a:xfrm>
                      <a:off x="4062" y="2417"/>
                      <a:ext cx="668" cy="582"/>
                    </a:xfrm>
                    <a:custGeom>
                      <a:avLst/>
                      <a:gdLst/>
                      <a:ahLst/>
                      <a:cxnLst>
                        <a:cxn ang="0">
                          <a:pos x="278" y="474"/>
                        </a:cxn>
                        <a:cxn ang="0">
                          <a:pos x="280" y="486"/>
                        </a:cxn>
                        <a:cxn ang="0">
                          <a:pos x="302" y="516"/>
                        </a:cxn>
                        <a:cxn ang="0">
                          <a:pos x="562" y="474"/>
                        </a:cxn>
                        <a:cxn ang="0">
                          <a:pos x="604" y="488"/>
                        </a:cxn>
                        <a:cxn ang="0">
                          <a:pos x="604" y="438"/>
                        </a:cxn>
                        <a:cxn ang="0">
                          <a:pos x="668" y="438"/>
                        </a:cxn>
                        <a:cxn ang="0">
                          <a:pos x="668" y="430"/>
                        </a:cxn>
                        <a:cxn ang="0">
                          <a:pos x="598" y="432"/>
                        </a:cxn>
                        <a:cxn ang="0">
                          <a:pos x="598" y="480"/>
                        </a:cxn>
                        <a:cxn ang="0">
                          <a:pos x="564" y="468"/>
                        </a:cxn>
                        <a:cxn ang="0">
                          <a:pos x="302" y="510"/>
                        </a:cxn>
                        <a:cxn ang="0">
                          <a:pos x="284" y="486"/>
                        </a:cxn>
                        <a:cxn ang="0">
                          <a:pos x="262" y="330"/>
                        </a:cxn>
                        <a:cxn ang="0">
                          <a:pos x="142" y="0"/>
                        </a:cxn>
                        <a:cxn ang="0">
                          <a:pos x="136" y="2"/>
                        </a:cxn>
                        <a:cxn ang="0">
                          <a:pos x="260" y="332"/>
                        </a:cxn>
                        <a:cxn ang="0">
                          <a:pos x="278" y="468"/>
                        </a:cxn>
                        <a:cxn ang="0">
                          <a:pos x="0" y="492"/>
                        </a:cxn>
                        <a:cxn ang="0">
                          <a:pos x="44" y="582"/>
                        </a:cxn>
                        <a:cxn ang="0">
                          <a:pos x="48" y="580"/>
                        </a:cxn>
                        <a:cxn ang="0">
                          <a:pos x="4" y="494"/>
                        </a:cxn>
                        <a:cxn ang="0">
                          <a:pos x="278" y="474"/>
                        </a:cxn>
                      </a:cxnLst>
                      <a:rect l="0" t="0" r="r" b="b"/>
                      <a:pathLst>
                        <a:path w="668" h="582">
                          <a:moveTo>
                            <a:pt x="278" y="474"/>
                          </a:moveTo>
                          <a:lnTo>
                            <a:pt x="280" y="486"/>
                          </a:lnTo>
                          <a:lnTo>
                            <a:pt x="302" y="516"/>
                          </a:lnTo>
                          <a:lnTo>
                            <a:pt x="562" y="474"/>
                          </a:lnTo>
                          <a:lnTo>
                            <a:pt x="604" y="488"/>
                          </a:lnTo>
                          <a:lnTo>
                            <a:pt x="604" y="438"/>
                          </a:lnTo>
                          <a:lnTo>
                            <a:pt x="668" y="438"/>
                          </a:lnTo>
                          <a:lnTo>
                            <a:pt x="668" y="430"/>
                          </a:lnTo>
                          <a:lnTo>
                            <a:pt x="598" y="432"/>
                          </a:lnTo>
                          <a:lnTo>
                            <a:pt x="598" y="480"/>
                          </a:lnTo>
                          <a:lnTo>
                            <a:pt x="564" y="468"/>
                          </a:lnTo>
                          <a:lnTo>
                            <a:pt x="302" y="510"/>
                          </a:lnTo>
                          <a:lnTo>
                            <a:pt x="284" y="486"/>
                          </a:lnTo>
                          <a:lnTo>
                            <a:pt x="262" y="330"/>
                          </a:lnTo>
                          <a:lnTo>
                            <a:pt x="142" y="0"/>
                          </a:lnTo>
                          <a:lnTo>
                            <a:pt x="136" y="2"/>
                          </a:lnTo>
                          <a:lnTo>
                            <a:pt x="260" y="332"/>
                          </a:lnTo>
                          <a:lnTo>
                            <a:pt x="278" y="468"/>
                          </a:lnTo>
                          <a:lnTo>
                            <a:pt x="0" y="492"/>
                          </a:lnTo>
                          <a:lnTo>
                            <a:pt x="44" y="582"/>
                          </a:lnTo>
                          <a:lnTo>
                            <a:pt x="48" y="580"/>
                          </a:lnTo>
                          <a:lnTo>
                            <a:pt x="4" y="494"/>
                          </a:lnTo>
                          <a:lnTo>
                            <a:pt x="278" y="47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13" name="Freeform 2940"/>
                    <p:cNvSpPr>
                      <a:spLocks/>
                    </p:cNvSpPr>
                    <p:nvPr/>
                  </p:nvSpPr>
                  <p:spPr bwMode="auto">
                    <a:xfrm>
                      <a:off x="4198" y="2415"/>
                      <a:ext cx="6" cy="4"/>
                    </a:xfrm>
                    <a:custGeom>
                      <a:avLst/>
                      <a:gdLst/>
                      <a:ahLst/>
                      <a:cxnLst>
                        <a:cxn ang="0">
                          <a:pos x="6" y="0"/>
                        </a:cxn>
                        <a:cxn ang="0">
                          <a:pos x="0" y="2"/>
                        </a:cxn>
                        <a:cxn ang="0">
                          <a:pos x="0" y="4"/>
                        </a:cxn>
                        <a:cxn ang="0">
                          <a:pos x="6" y="2"/>
                        </a:cxn>
                        <a:cxn ang="0">
                          <a:pos x="6" y="0"/>
                        </a:cxn>
                      </a:cxnLst>
                      <a:rect l="0" t="0" r="r" b="b"/>
                      <a:pathLst>
                        <a:path w="6" h="4">
                          <a:moveTo>
                            <a:pt x="6" y="0"/>
                          </a:moveTo>
                          <a:lnTo>
                            <a:pt x="0" y="2"/>
                          </a:lnTo>
                          <a:lnTo>
                            <a:pt x="0" y="4"/>
                          </a:lnTo>
                          <a:lnTo>
                            <a:pt x="6" y="2"/>
                          </a:lnTo>
                          <a:lnTo>
                            <a:pt x="6"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14" name="Freeform 2941"/>
                    <p:cNvSpPr>
                      <a:spLocks/>
                    </p:cNvSpPr>
                    <p:nvPr/>
                  </p:nvSpPr>
                  <p:spPr bwMode="auto">
                    <a:xfrm>
                      <a:off x="4750" y="2669"/>
                      <a:ext cx="4" cy="6"/>
                    </a:xfrm>
                    <a:custGeom>
                      <a:avLst/>
                      <a:gdLst/>
                      <a:ahLst/>
                      <a:cxnLst>
                        <a:cxn ang="0">
                          <a:pos x="2" y="6"/>
                        </a:cxn>
                        <a:cxn ang="0">
                          <a:pos x="4" y="2"/>
                        </a:cxn>
                        <a:cxn ang="0">
                          <a:pos x="2" y="0"/>
                        </a:cxn>
                        <a:cxn ang="0">
                          <a:pos x="0" y="2"/>
                        </a:cxn>
                        <a:cxn ang="0">
                          <a:pos x="2" y="6"/>
                        </a:cxn>
                      </a:cxnLst>
                      <a:rect l="0" t="0" r="r" b="b"/>
                      <a:pathLst>
                        <a:path w="4" h="6">
                          <a:moveTo>
                            <a:pt x="2" y="6"/>
                          </a:moveTo>
                          <a:lnTo>
                            <a:pt x="4" y="2"/>
                          </a:lnTo>
                          <a:lnTo>
                            <a:pt x="2" y="0"/>
                          </a:lnTo>
                          <a:lnTo>
                            <a:pt x="0" y="2"/>
                          </a:lnTo>
                          <a:lnTo>
                            <a:pt x="2" y="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15" name="Freeform 2942"/>
                    <p:cNvSpPr>
                      <a:spLocks/>
                    </p:cNvSpPr>
                    <p:nvPr/>
                  </p:nvSpPr>
                  <p:spPr bwMode="auto">
                    <a:xfrm>
                      <a:off x="4436" y="2359"/>
                      <a:ext cx="316" cy="312"/>
                    </a:xfrm>
                    <a:custGeom>
                      <a:avLst/>
                      <a:gdLst/>
                      <a:ahLst/>
                      <a:cxnLst>
                        <a:cxn ang="0">
                          <a:pos x="54" y="50"/>
                        </a:cxn>
                        <a:cxn ang="0">
                          <a:pos x="6" y="54"/>
                        </a:cxn>
                        <a:cxn ang="0">
                          <a:pos x="28" y="0"/>
                        </a:cxn>
                        <a:cxn ang="0">
                          <a:pos x="22" y="2"/>
                        </a:cxn>
                        <a:cxn ang="0">
                          <a:pos x="0" y="56"/>
                        </a:cxn>
                        <a:cxn ang="0">
                          <a:pos x="52" y="54"/>
                        </a:cxn>
                        <a:cxn ang="0">
                          <a:pos x="52" y="88"/>
                        </a:cxn>
                        <a:cxn ang="0">
                          <a:pos x="314" y="312"/>
                        </a:cxn>
                        <a:cxn ang="0">
                          <a:pos x="316" y="310"/>
                        </a:cxn>
                        <a:cxn ang="0">
                          <a:pos x="54" y="86"/>
                        </a:cxn>
                        <a:cxn ang="0">
                          <a:pos x="54" y="50"/>
                        </a:cxn>
                      </a:cxnLst>
                      <a:rect l="0" t="0" r="r" b="b"/>
                      <a:pathLst>
                        <a:path w="316" h="312">
                          <a:moveTo>
                            <a:pt x="54" y="50"/>
                          </a:moveTo>
                          <a:lnTo>
                            <a:pt x="6" y="54"/>
                          </a:lnTo>
                          <a:lnTo>
                            <a:pt x="28" y="0"/>
                          </a:lnTo>
                          <a:lnTo>
                            <a:pt x="22" y="2"/>
                          </a:lnTo>
                          <a:lnTo>
                            <a:pt x="0" y="56"/>
                          </a:lnTo>
                          <a:lnTo>
                            <a:pt x="52" y="54"/>
                          </a:lnTo>
                          <a:lnTo>
                            <a:pt x="52" y="88"/>
                          </a:lnTo>
                          <a:lnTo>
                            <a:pt x="314" y="312"/>
                          </a:lnTo>
                          <a:lnTo>
                            <a:pt x="316" y="310"/>
                          </a:lnTo>
                          <a:lnTo>
                            <a:pt x="54" y="86"/>
                          </a:lnTo>
                          <a:lnTo>
                            <a:pt x="54" y="5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16" name="Freeform 2943"/>
                    <p:cNvSpPr>
                      <a:spLocks/>
                    </p:cNvSpPr>
                    <p:nvPr/>
                  </p:nvSpPr>
                  <p:spPr bwMode="auto">
                    <a:xfrm>
                      <a:off x="4258" y="1551"/>
                      <a:ext cx="12" cy="4"/>
                    </a:xfrm>
                    <a:custGeom>
                      <a:avLst/>
                      <a:gdLst/>
                      <a:ahLst/>
                      <a:cxnLst>
                        <a:cxn ang="0">
                          <a:pos x="12" y="2"/>
                        </a:cxn>
                        <a:cxn ang="0">
                          <a:pos x="6" y="0"/>
                        </a:cxn>
                        <a:cxn ang="0">
                          <a:pos x="0" y="2"/>
                        </a:cxn>
                        <a:cxn ang="0">
                          <a:pos x="6" y="4"/>
                        </a:cxn>
                        <a:cxn ang="0">
                          <a:pos x="12" y="2"/>
                        </a:cxn>
                      </a:cxnLst>
                      <a:rect l="0" t="0" r="r" b="b"/>
                      <a:pathLst>
                        <a:path w="12" h="4">
                          <a:moveTo>
                            <a:pt x="12" y="2"/>
                          </a:moveTo>
                          <a:lnTo>
                            <a:pt x="6" y="0"/>
                          </a:lnTo>
                          <a:lnTo>
                            <a:pt x="0" y="2"/>
                          </a:lnTo>
                          <a:lnTo>
                            <a:pt x="6" y="4"/>
                          </a:lnTo>
                          <a:lnTo>
                            <a:pt x="12" y="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17" name="Freeform 2944"/>
                    <p:cNvSpPr>
                      <a:spLocks/>
                    </p:cNvSpPr>
                    <p:nvPr/>
                  </p:nvSpPr>
                  <p:spPr bwMode="auto">
                    <a:xfrm>
                      <a:off x="3924" y="1599"/>
                      <a:ext cx="8" cy="6"/>
                    </a:xfrm>
                    <a:custGeom>
                      <a:avLst/>
                      <a:gdLst/>
                      <a:ahLst/>
                      <a:cxnLst>
                        <a:cxn ang="0">
                          <a:pos x="6" y="0"/>
                        </a:cxn>
                        <a:cxn ang="0">
                          <a:pos x="0" y="6"/>
                        </a:cxn>
                        <a:cxn ang="0">
                          <a:pos x="2" y="6"/>
                        </a:cxn>
                        <a:cxn ang="0">
                          <a:pos x="8" y="0"/>
                        </a:cxn>
                        <a:cxn ang="0">
                          <a:pos x="6" y="0"/>
                        </a:cxn>
                      </a:cxnLst>
                      <a:rect l="0" t="0" r="r" b="b"/>
                      <a:pathLst>
                        <a:path w="8" h="6">
                          <a:moveTo>
                            <a:pt x="6" y="0"/>
                          </a:moveTo>
                          <a:lnTo>
                            <a:pt x="0" y="6"/>
                          </a:lnTo>
                          <a:lnTo>
                            <a:pt x="2" y="6"/>
                          </a:lnTo>
                          <a:lnTo>
                            <a:pt x="8" y="0"/>
                          </a:lnTo>
                          <a:lnTo>
                            <a:pt x="6"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18" name="Freeform 2945"/>
                    <p:cNvSpPr>
                      <a:spLocks/>
                    </p:cNvSpPr>
                    <p:nvPr/>
                  </p:nvSpPr>
                  <p:spPr bwMode="auto">
                    <a:xfrm>
                      <a:off x="3926" y="1553"/>
                      <a:ext cx="338" cy="342"/>
                    </a:xfrm>
                    <a:custGeom>
                      <a:avLst/>
                      <a:gdLst/>
                      <a:ahLst/>
                      <a:cxnLst>
                        <a:cxn ang="0">
                          <a:pos x="258" y="342"/>
                        </a:cxn>
                        <a:cxn ang="0">
                          <a:pos x="258" y="340"/>
                        </a:cxn>
                        <a:cxn ang="0">
                          <a:pos x="262" y="340"/>
                        </a:cxn>
                        <a:cxn ang="0">
                          <a:pos x="196" y="46"/>
                        </a:cxn>
                        <a:cxn ang="0">
                          <a:pos x="338" y="2"/>
                        </a:cxn>
                        <a:cxn ang="0">
                          <a:pos x="332" y="0"/>
                        </a:cxn>
                        <a:cxn ang="0">
                          <a:pos x="194" y="42"/>
                        </a:cxn>
                        <a:cxn ang="0">
                          <a:pos x="6" y="46"/>
                        </a:cxn>
                        <a:cxn ang="0">
                          <a:pos x="0" y="52"/>
                        </a:cxn>
                        <a:cxn ang="0">
                          <a:pos x="190" y="46"/>
                        </a:cxn>
                        <a:cxn ang="0">
                          <a:pos x="258" y="342"/>
                        </a:cxn>
                      </a:cxnLst>
                      <a:rect l="0" t="0" r="r" b="b"/>
                      <a:pathLst>
                        <a:path w="338" h="342">
                          <a:moveTo>
                            <a:pt x="258" y="342"/>
                          </a:moveTo>
                          <a:lnTo>
                            <a:pt x="258" y="340"/>
                          </a:lnTo>
                          <a:lnTo>
                            <a:pt x="262" y="340"/>
                          </a:lnTo>
                          <a:lnTo>
                            <a:pt x="196" y="46"/>
                          </a:lnTo>
                          <a:lnTo>
                            <a:pt x="338" y="2"/>
                          </a:lnTo>
                          <a:lnTo>
                            <a:pt x="332" y="0"/>
                          </a:lnTo>
                          <a:lnTo>
                            <a:pt x="194" y="42"/>
                          </a:lnTo>
                          <a:lnTo>
                            <a:pt x="6" y="46"/>
                          </a:lnTo>
                          <a:lnTo>
                            <a:pt x="0" y="52"/>
                          </a:lnTo>
                          <a:lnTo>
                            <a:pt x="190" y="46"/>
                          </a:lnTo>
                          <a:lnTo>
                            <a:pt x="258" y="34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19" name="Freeform 2946"/>
                    <p:cNvSpPr>
                      <a:spLocks/>
                    </p:cNvSpPr>
                    <p:nvPr/>
                  </p:nvSpPr>
                  <p:spPr bwMode="auto">
                    <a:xfrm>
                      <a:off x="3914" y="1897"/>
                      <a:ext cx="278" cy="234"/>
                    </a:xfrm>
                    <a:custGeom>
                      <a:avLst/>
                      <a:gdLst/>
                      <a:ahLst/>
                      <a:cxnLst>
                        <a:cxn ang="0">
                          <a:pos x="274" y="12"/>
                        </a:cxn>
                        <a:cxn ang="0">
                          <a:pos x="236" y="52"/>
                        </a:cxn>
                        <a:cxn ang="0">
                          <a:pos x="186" y="160"/>
                        </a:cxn>
                        <a:cxn ang="0">
                          <a:pos x="158" y="146"/>
                        </a:cxn>
                        <a:cxn ang="0">
                          <a:pos x="78" y="200"/>
                        </a:cxn>
                        <a:cxn ang="0">
                          <a:pos x="54" y="186"/>
                        </a:cxn>
                        <a:cxn ang="0">
                          <a:pos x="0" y="230"/>
                        </a:cxn>
                        <a:cxn ang="0">
                          <a:pos x="0" y="234"/>
                        </a:cxn>
                        <a:cxn ang="0">
                          <a:pos x="54" y="190"/>
                        </a:cxn>
                        <a:cxn ang="0">
                          <a:pos x="78" y="206"/>
                        </a:cxn>
                        <a:cxn ang="0">
                          <a:pos x="158" y="150"/>
                        </a:cxn>
                        <a:cxn ang="0">
                          <a:pos x="188" y="164"/>
                        </a:cxn>
                        <a:cxn ang="0">
                          <a:pos x="238" y="54"/>
                        </a:cxn>
                        <a:cxn ang="0">
                          <a:pos x="278" y="14"/>
                        </a:cxn>
                        <a:cxn ang="0">
                          <a:pos x="274" y="2"/>
                        </a:cxn>
                        <a:cxn ang="0">
                          <a:pos x="270" y="0"/>
                        </a:cxn>
                        <a:cxn ang="0">
                          <a:pos x="274" y="12"/>
                        </a:cxn>
                      </a:cxnLst>
                      <a:rect l="0" t="0" r="r" b="b"/>
                      <a:pathLst>
                        <a:path w="278" h="234">
                          <a:moveTo>
                            <a:pt x="274" y="12"/>
                          </a:moveTo>
                          <a:lnTo>
                            <a:pt x="236" y="52"/>
                          </a:lnTo>
                          <a:lnTo>
                            <a:pt x="186" y="160"/>
                          </a:lnTo>
                          <a:lnTo>
                            <a:pt x="158" y="146"/>
                          </a:lnTo>
                          <a:lnTo>
                            <a:pt x="78" y="200"/>
                          </a:lnTo>
                          <a:lnTo>
                            <a:pt x="54" y="186"/>
                          </a:lnTo>
                          <a:lnTo>
                            <a:pt x="0" y="230"/>
                          </a:lnTo>
                          <a:lnTo>
                            <a:pt x="0" y="234"/>
                          </a:lnTo>
                          <a:lnTo>
                            <a:pt x="54" y="190"/>
                          </a:lnTo>
                          <a:lnTo>
                            <a:pt x="78" y="206"/>
                          </a:lnTo>
                          <a:lnTo>
                            <a:pt x="158" y="150"/>
                          </a:lnTo>
                          <a:lnTo>
                            <a:pt x="188" y="164"/>
                          </a:lnTo>
                          <a:lnTo>
                            <a:pt x="238" y="54"/>
                          </a:lnTo>
                          <a:lnTo>
                            <a:pt x="278" y="14"/>
                          </a:lnTo>
                          <a:lnTo>
                            <a:pt x="274" y="2"/>
                          </a:lnTo>
                          <a:lnTo>
                            <a:pt x="270" y="0"/>
                          </a:lnTo>
                          <a:lnTo>
                            <a:pt x="274" y="1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20" name="Freeform 2947"/>
                    <p:cNvSpPr>
                      <a:spLocks/>
                    </p:cNvSpPr>
                    <p:nvPr/>
                  </p:nvSpPr>
                  <p:spPr bwMode="auto">
                    <a:xfrm>
                      <a:off x="4808" y="1695"/>
                      <a:ext cx="2" cy="2"/>
                    </a:xfrm>
                    <a:custGeom>
                      <a:avLst/>
                      <a:gdLst/>
                      <a:ahLst/>
                      <a:cxnLst>
                        <a:cxn ang="0">
                          <a:pos x="0" y="0"/>
                        </a:cxn>
                        <a:cxn ang="0">
                          <a:pos x="0" y="2"/>
                        </a:cxn>
                        <a:cxn ang="0">
                          <a:pos x="2" y="2"/>
                        </a:cxn>
                        <a:cxn ang="0">
                          <a:pos x="0" y="0"/>
                        </a:cxn>
                      </a:cxnLst>
                      <a:rect l="0" t="0" r="r" b="b"/>
                      <a:pathLst>
                        <a:path w="2" h="2">
                          <a:moveTo>
                            <a:pt x="0" y="0"/>
                          </a:moveTo>
                          <a:lnTo>
                            <a:pt x="0" y="2"/>
                          </a:lnTo>
                          <a:lnTo>
                            <a:pt x="2" y="2"/>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21" name="Freeform 2948"/>
                    <p:cNvSpPr>
                      <a:spLocks/>
                    </p:cNvSpPr>
                    <p:nvPr/>
                  </p:nvSpPr>
                  <p:spPr bwMode="auto">
                    <a:xfrm>
                      <a:off x="4184" y="1895"/>
                      <a:ext cx="1" cy="2"/>
                    </a:xfrm>
                    <a:custGeom>
                      <a:avLst/>
                      <a:gdLst/>
                      <a:ahLst/>
                      <a:cxnLst>
                        <a:cxn ang="0">
                          <a:pos x="0" y="2"/>
                        </a:cxn>
                        <a:cxn ang="0">
                          <a:pos x="0" y="2"/>
                        </a:cxn>
                        <a:cxn ang="0">
                          <a:pos x="0" y="0"/>
                        </a:cxn>
                        <a:cxn ang="0">
                          <a:pos x="0" y="2"/>
                        </a:cxn>
                      </a:cxnLst>
                      <a:rect l="0" t="0" r="r" b="b"/>
                      <a:pathLst>
                        <a:path h="2">
                          <a:moveTo>
                            <a:pt x="0" y="2"/>
                          </a:moveTo>
                          <a:lnTo>
                            <a:pt x="0" y="2"/>
                          </a:lnTo>
                          <a:lnTo>
                            <a:pt x="0" y="0"/>
                          </a:lnTo>
                          <a:lnTo>
                            <a:pt x="0" y="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22" name="Freeform 2949"/>
                    <p:cNvSpPr>
                      <a:spLocks/>
                    </p:cNvSpPr>
                    <p:nvPr/>
                  </p:nvSpPr>
                  <p:spPr bwMode="auto">
                    <a:xfrm>
                      <a:off x="4188" y="1469"/>
                      <a:ext cx="336" cy="534"/>
                    </a:xfrm>
                    <a:custGeom>
                      <a:avLst/>
                      <a:gdLst/>
                      <a:ahLst/>
                      <a:cxnLst>
                        <a:cxn ang="0">
                          <a:pos x="106" y="466"/>
                        </a:cxn>
                        <a:cxn ang="0">
                          <a:pos x="196" y="454"/>
                        </a:cxn>
                        <a:cxn ang="0">
                          <a:pos x="220" y="470"/>
                        </a:cxn>
                        <a:cxn ang="0">
                          <a:pos x="234" y="512"/>
                        </a:cxn>
                        <a:cxn ang="0">
                          <a:pos x="286" y="534"/>
                        </a:cxn>
                        <a:cxn ang="0">
                          <a:pos x="288" y="532"/>
                        </a:cxn>
                        <a:cxn ang="0">
                          <a:pos x="236" y="510"/>
                        </a:cxn>
                        <a:cxn ang="0">
                          <a:pos x="226" y="474"/>
                        </a:cxn>
                        <a:cxn ang="0">
                          <a:pos x="232" y="480"/>
                        </a:cxn>
                        <a:cxn ang="0">
                          <a:pos x="290" y="348"/>
                        </a:cxn>
                        <a:cxn ang="0">
                          <a:pos x="324" y="288"/>
                        </a:cxn>
                        <a:cxn ang="0">
                          <a:pos x="334" y="210"/>
                        </a:cxn>
                        <a:cxn ang="0">
                          <a:pos x="334" y="208"/>
                        </a:cxn>
                        <a:cxn ang="0">
                          <a:pos x="334" y="208"/>
                        </a:cxn>
                        <a:cxn ang="0">
                          <a:pos x="336" y="200"/>
                        </a:cxn>
                        <a:cxn ang="0">
                          <a:pos x="262" y="0"/>
                        </a:cxn>
                        <a:cxn ang="0">
                          <a:pos x="260" y="6"/>
                        </a:cxn>
                        <a:cxn ang="0">
                          <a:pos x="330" y="202"/>
                        </a:cxn>
                        <a:cxn ang="0">
                          <a:pos x="320" y="286"/>
                        </a:cxn>
                        <a:cxn ang="0">
                          <a:pos x="288" y="346"/>
                        </a:cxn>
                        <a:cxn ang="0">
                          <a:pos x="232" y="470"/>
                        </a:cxn>
                        <a:cxn ang="0">
                          <a:pos x="198" y="450"/>
                        </a:cxn>
                        <a:cxn ang="0">
                          <a:pos x="106" y="462"/>
                        </a:cxn>
                        <a:cxn ang="0">
                          <a:pos x="0" y="424"/>
                        </a:cxn>
                        <a:cxn ang="0">
                          <a:pos x="0" y="430"/>
                        </a:cxn>
                        <a:cxn ang="0">
                          <a:pos x="106" y="466"/>
                        </a:cxn>
                      </a:cxnLst>
                      <a:rect l="0" t="0" r="r" b="b"/>
                      <a:pathLst>
                        <a:path w="336" h="534">
                          <a:moveTo>
                            <a:pt x="106" y="466"/>
                          </a:moveTo>
                          <a:lnTo>
                            <a:pt x="196" y="454"/>
                          </a:lnTo>
                          <a:lnTo>
                            <a:pt x="220" y="470"/>
                          </a:lnTo>
                          <a:lnTo>
                            <a:pt x="234" y="512"/>
                          </a:lnTo>
                          <a:lnTo>
                            <a:pt x="286" y="534"/>
                          </a:lnTo>
                          <a:lnTo>
                            <a:pt x="288" y="532"/>
                          </a:lnTo>
                          <a:lnTo>
                            <a:pt x="236" y="510"/>
                          </a:lnTo>
                          <a:lnTo>
                            <a:pt x="226" y="474"/>
                          </a:lnTo>
                          <a:lnTo>
                            <a:pt x="232" y="480"/>
                          </a:lnTo>
                          <a:lnTo>
                            <a:pt x="290" y="348"/>
                          </a:lnTo>
                          <a:lnTo>
                            <a:pt x="324" y="288"/>
                          </a:lnTo>
                          <a:lnTo>
                            <a:pt x="334" y="210"/>
                          </a:lnTo>
                          <a:lnTo>
                            <a:pt x="334" y="208"/>
                          </a:lnTo>
                          <a:lnTo>
                            <a:pt x="334" y="208"/>
                          </a:lnTo>
                          <a:lnTo>
                            <a:pt x="336" y="200"/>
                          </a:lnTo>
                          <a:lnTo>
                            <a:pt x="262" y="0"/>
                          </a:lnTo>
                          <a:lnTo>
                            <a:pt x="260" y="6"/>
                          </a:lnTo>
                          <a:lnTo>
                            <a:pt x="330" y="202"/>
                          </a:lnTo>
                          <a:lnTo>
                            <a:pt x="320" y="286"/>
                          </a:lnTo>
                          <a:lnTo>
                            <a:pt x="288" y="346"/>
                          </a:lnTo>
                          <a:lnTo>
                            <a:pt x="232" y="470"/>
                          </a:lnTo>
                          <a:lnTo>
                            <a:pt x="198" y="450"/>
                          </a:lnTo>
                          <a:lnTo>
                            <a:pt x="106" y="462"/>
                          </a:lnTo>
                          <a:lnTo>
                            <a:pt x="0" y="424"/>
                          </a:lnTo>
                          <a:lnTo>
                            <a:pt x="0" y="430"/>
                          </a:lnTo>
                          <a:lnTo>
                            <a:pt x="106" y="46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23" name="Freeform 2950"/>
                    <p:cNvSpPr>
                      <a:spLocks/>
                    </p:cNvSpPr>
                    <p:nvPr/>
                  </p:nvSpPr>
                  <p:spPr bwMode="auto">
                    <a:xfrm>
                      <a:off x="4478" y="1699"/>
                      <a:ext cx="330" cy="340"/>
                    </a:xfrm>
                    <a:custGeom>
                      <a:avLst/>
                      <a:gdLst/>
                      <a:ahLst/>
                      <a:cxnLst>
                        <a:cxn ang="0">
                          <a:pos x="328" y="0"/>
                        </a:cxn>
                        <a:cxn ang="0">
                          <a:pos x="312" y="22"/>
                        </a:cxn>
                        <a:cxn ang="0">
                          <a:pos x="272" y="22"/>
                        </a:cxn>
                        <a:cxn ang="0">
                          <a:pos x="230" y="84"/>
                        </a:cxn>
                        <a:cxn ang="0">
                          <a:pos x="202" y="154"/>
                        </a:cxn>
                        <a:cxn ang="0">
                          <a:pos x="172" y="130"/>
                        </a:cxn>
                        <a:cxn ang="0">
                          <a:pos x="142" y="294"/>
                        </a:cxn>
                        <a:cxn ang="0">
                          <a:pos x="72" y="336"/>
                        </a:cxn>
                        <a:cxn ang="0">
                          <a:pos x="0" y="304"/>
                        </a:cxn>
                        <a:cxn ang="0">
                          <a:pos x="0" y="304"/>
                        </a:cxn>
                        <a:cxn ang="0">
                          <a:pos x="0" y="306"/>
                        </a:cxn>
                        <a:cxn ang="0">
                          <a:pos x="72" y="340"/>
                        </a:cxn>
                        <a:cxn ang="0">
                          <a:pos x="144" y="296"/>
                        </a:cxn>
                        <a:cxn ang="0">
                          <a:pos x="174" y="132"/>
                        </a:cxn>
                        <a:cxn ang="0">
                          <a:pos x="202" y="158"/>
                        </a:cxn>
                        <a:cxn ang="0">
                          <a:pos x="232" y="84"/>
                        </a:cxn>
                        <a:cxn ang="0">
                          <a:pos x="274" y="26"/>
                        </a:cxn>
                        <a:cxn ang="0">
                          <a:pos x="312" y="26"/>
                        </a:cxn>
                        <a:cxn ang="0">
                          <a:pos x="330" y="0"/>
                        </a:cxn>
                        <a:cxn ang="0">
                          <a:pos x="330" y="0"/>
                        </a:cxn>
                        <a:cxn ang="0">
                          <a:pos x="328" y="0"/>
                        </a:cxn>
                      </a:cxnLst>
                      <a:rect l="0" t="0" r="r" b="b"/>
                      <a:pathLst>
                        <a:path w="330" h="340">
                          <a:moveTo>
                            <a:pt x="328" y="0"/>
                          </a:moveTo>
                          <a:lnTo>
                            <a:pt x="312" y="22"/>
                          </a:lnTo>
                          <a:lnTo>
                            <a:pt x="272" y="22"/>
                          </a:lnTo>
                          <a:lnTo>
                            <a:pt x="230" y="84"/>
                          </a:lnTo>
                          <a:lnTo>
                            <a:pt x="202" y="154"/>
                          </a:lnTo>
                          <a:lnTo>
                            <a:pt x="172" y="130"/>
                          </a:lnTo>
                          <a:lnTo>
                            <a:pt x="142" y="294"/>
                          </a:lnTo>
                          <a:lnTo>
                            <a:pt x="72" y="336"/>
                          </a:lnTo>
                          <a:lnTo>
                            <a:pt x="0" y="304"/>
                          </a:lnTo>
                          <a:lnTo>
                            <a:pt x="0" y="304"/>
                          </a:lnTo>
                          <a:lnTo>
                            <a:pt x="0" y="306"/>
                          </a:lnTo>
                          <a:lnTo>
                            <a:pt x="72" y="340"/>
                          </a:lnTo>
                          <a:lnTo>
                            <a:pt x="144" y="296"/>
                          </a:lnTo>
                          <a:lnTo>
                            <a:pt x="174" y="132"/>
                          </a:lnTo>
                          <a:lnTo>
                            <a:pt x="202" y="158"/>
                          </a:lnTo>
                          <a:lnTo>
                            <a:pt x="232" y="84"/>
                          </a:lnTo>
                          <a:lnTo>
                            <a:pt x="274" y="26"/>
                          </a:lnTo>
                          <a:lnTo>
                            <a:pt x="312" y="26"/>
                          </a:lnTo>
                          <a:lnTo>
                            <a:pt x="330" y="0"/>
                          </a:lnTo>
                          <a:lnTo>
                            <a:pt x="330" y="0"/>
                          </a:lnTo>
                          <a:lnTo>
                            <a:pt x="328"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24" name="Freeform 2951"/>
                    <p:cNvSpPr>
                      <a:spLocks/>
                    </p:cNvSpPr>
                    <p:nvPr/>
                  </p:nvSpPr>
                  <p:spPr bwMode="auto">
                    <a:xfrm>
                      <a:off x="4474" y="2001"/>
                      <a:ext cx="4" cy="4"/>
                    </a:xfrm>
                    <a:custGeom>
                      <a:avLst/>
                      <a:gdLst/>
                      <a:ahLst/>
                      <a:cxnLst>
                        <a:cxn ang="0">
                          <a:pos x="4" y="2"/>
                        </a:cxn>
                        <a:cxn ang="0">
                          <a:pos x="2" y="0"/>
                        </a:cxn>
                        <a:cxn ang="0">
                          <a:pos x="0" y="2"/>
                        </a:cxn>
                        <a:cxn ang="0">
                          <a:pos x="4" y="4"/>
                        </a:cxn>
                        <a:cxn ang="0">
                          <a:pos x="4" y="2"/>
                        </a:cxn>
                        <a:cxn ang="0">
                          <a:pos x="4" y="2"/>
                        </a:cxn>
                      </a:cxnLst>
                      <a:rect l="0" t="0" r="r" b="b"/>
                      <a:pathLst>
                        <a:path w="4" h="4">
                          <a:moveTo>
                            <a:pt x="4" y="2"/>
                          </a:moveTo>
                          <a:lnTo>
                            <a:pt x="2" y="0"/>
                          </a:lnTo>
                          <a:lnTo>
                            <a:pt x="0" y="2"/>
                          </a:lnTo>
                          <a:lnTo>
                            <a:pt x="4" y="4"/>
                          </a:lnTo>
                          <a:lnTo>
                            <a:pt x="4" y="2"/>
                          </a:lnTo>
                          <a:lnTo>
                            <a:pt x="4" y="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25" name="Freeform 2952"/>
                    <p:cNvSpPr>
                      <a:spLocks/>
                    </p:cNvSpPr>
                    <p:nvPr/>
                  </p:nvSpPr>
                  <p:spPr bwMode="auto">
                    <a:xfrm>
                      <a:off x="4184" y="1893"/>
                      <a:ext cx="4" cy="6"/>
                    </a:xfrm>
                    <a:custGeom>
                      <a:avLst/>
                      <a:gdLst/>
                      <a:ahLst/>
                      <a:cxnLst>
                        <a:cxn ang="0">
                          <a:pos x="0" y="2"/>
                        </a:cxn>
                        <a:cxn ang="0">
                          <a:pos x="0" y="4"/>
                        </a:cxn>
                        <a:cxn ang="0">
                          <a:pos x="4" y="6"/>
                        </a:cxn>
                        <a:cxn ang="0">
                          <a:pos x="4" y="0"/>
                        </a:cxn>
                        <a:cxn ang="0">
                          <a:pos x="0" y="0"/>
                        </a:cxn>
                        <a:cxn ang="0">
                          <a:pos x="0" y="2"/>
                        </a:cxn>
                      </a:cxnLst>
                      <a:rect l="0" t="0" r="r" b="b"/>
                      <a:pathLst>
                        <a:path w="4" h="6">
                          <a:moveTo>
                            <a:pt x="0" y="2"/>
                          </a:moveTo>
                          <a:lnTo>
                            <a:pt x="0" y="4"/>
                          </a:lnTo>
                          <a:lnTo>
                            <a:pt x="4" y="6"/>
                          </a:lnTo>
                          <a:lnTo>
                            <a:pt x="4" y="0"/>
                          </a:lnTo>
                          <a:lnTo>
                            <a:pt x="0" y="0"/>
                          </a:lnTo>
                          <a:lnTo>
                            <a:pt x="0" y="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26" name="Freeform 2953"/>
                    <p:cNvSpPr>
                      <a:spLocks/>
                    </p:cNvSpPr>
                    <p:nvPr/>
                  </p:nvSpPr>
                  <p:spPr bwMode="auto">
                    <a:xfrm>
                      <a:off x="5064" y="1789"/>
                      <a:ext cx="4" cy="6"/>
                    </a:xfrm>
                    <a:custGeom>
                      <a:avLst/>
                      <a:gdLst/>
                      <a:ahLst/>
                      <a:cxnLst>
                        <a:cxn ang="0">
                          <a:pos x="4" y="6"/>
                        </a:cxn>
                        <a:cxn ang="0">
                          <a:pos x="4" y="0"/>
                        </a:cxn>
                        <a:cxn ang="0">
                          <a:pos x="2" y="2"/>
                        </a:cxn>
                        <a:cxn ang="0">
                          <a:pos x="0" y="6"/>
                        </a:cxn>
                        <a:cxn ang="0">
                          <a:pos x="4" y="6"/>
                        </a:cxn>
                      </a:cxnLst>
                      <a:rect l="0" t="0" r="r" b="b"/>
                      <a:pathLst>
                        <a:path w="4" h="6">
                          <a:moveTo>
                            <a:pt x="4" y="6"/>
                          </a:moveTo>
                          <a:lnTo>
                            <a:pt x="4" y="0"/>
                          </a:lnTo>
                          <a:lnTo>
                            <a:pt x="2" y="2"/>
                          </a:lnTo>
                          <a:lnTo>
                            <a:pt x="0" y="6"/>
                          </a:lnTo>
                          <a:lnTo>
                            <a:pt x="4" y="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27" name="Freeform 2954"/>
                    <p:cNvSpPr>
                      <a:spLocks/>
                    </p:cNvSpPr>
                    <p:nvPr/>
                  </p:nvSpPr>
                  <p:spPr bwMode="auto">
                    <a:xfrm>
                      <a:off x="4808" y="1697"/>
                      <a:ext cx="258" cy="118"/>
                    </a:xfrm>
                    <a:custGeom>
                      <a:avLst/>
                      <a:gdLst/>
                      <a:ahLst/>
                      <a:cxnLst>
                        <a:cxn ang="0">
                          <a:pos x="54" y="106"/>
                        </a:cxn>
                        <a:cxn ang="0">
                          <a:pos x="64" y="26"/>
                        </a:cxn>
                        <a:cxn ang="0">
                          <a:pos x="2" y="0"/>
                        </a:cxn>
                        <a:cxn ang="0">
                          <a:pos x="2" y="0"/>
                        </a:cxn>
                        <a:cxn ang="0">
                          <a:pos x="2" y="2"/>
                        </a:cxn>
                        <a:cxn ang="0">
                          <a:pos x="0" y="2"/>
                        </a:cxn>
                        <a:cxn ang="0">
                          <a:pos x="60" y="28"/>
                        </a:cxn>
                        <a:cxn ang="0">
                          <a:pos x="50" y="108"/>
                        </a:cxn>
                        <a:cxn ang="0">
                          <a:pos x="172" y="118"/>
                        </a:cxn>
                        <a:cxn ang="0">
                          <a:pos x="256" y="98"/>
                        </a:cxn>
                        <a:cxn ang="0">
                          <a:pos x="258" y="94"/>
                        </a:cxn>
                        <a:cxn ang="0">
                          <a:pos x="176" y="116"/>
                        </a:cxn>
                        <a:cxn ang="0">
                          <a:pos x="54" y="106"/>
                        </a:cxn>
                      </a:cxnLst>
                      <a:rect l="0" t="0" r="r" b="b"/>
                      <a:pathLst>
                        <a:path w="258" h="118">
                          <a:moveTo>
                            <a:pt x="54" y="106"/>
                          </a:moveTo>
                          <a:lnTo>
                            <a:pt x="64" y="26"/>
                          </a:lnTo>
                          <a:lnTo>
                            <a:pt x="2" y="0"/>
                          </a:lnTo>
                          <a:lnTo>
                            <a:pt x="2" y="0"/>
                          </a:lnTo>
                          <a:lnTo>
                            <a:pt x="2" y="2"/>
                          </a:lnTo>
                          <a:lnTo>
                            <a:pt x="0" y="2"/>
                          </a:lnTo>
                          <a:lnTo>
                            <a:pt x="60" y="28"/>
                          </a:lnTo>
                          <a:lnTo>
                            <a:pt x="50" y="108"/>
                          </a:lnTo>
                          <a:lnTo>
                            <a:pt x="172" y="118"/>
                          </a:lnTo>
                          <a:lnTo>
                            <a:pt x="256" y="98"/>
                          </a:lnTo>
                          <a:lnTo>
                            <a:pt x="258" y="94"/>
                          </a:lnTo>
                          <a:lnTo>
                            <a:pt x="176" y="116"/>
                          </a:lnTo>
                          <a:lnTo>
                            <a:pt x="54" y="10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28" name="Freeform 2955"/>
                    <p:cNvSpPr>
                      <a:spLocks/>
                    </p:cNvSpPr>
                    <p:nvPr/>
                  </p:nvSpPr>
                  <p:spPr bwMode="auto">
                    <a:xfrm>
                      <a:off x="4522" y="1673"/>
                      <a:ext cx="286" cy="72"/>
                    </a:xfrm>
                    <a:custGeom>
                      <a:avLst/>
                      <a:gdLst/>
                      <a:ahLst/>
                      <a:cxnLst>
                        <a:cxn ang="0">
                          <a:pos x="18" y="56"/>
                        </a:cxn>
                        <a:cxn ang="0">
                          <a:pos x="106" y="26"/>
                        </a:cxn>
                        <a:cxn ang="0">
                          <a:pos x="132" y="72"/>
                        </a:cxn>
                        <a:cxn ang="0">
                          <a:pos x="238" y="16"/>
                        </a:cxn>
                        <a:cxn ang="0">
                          <a:pos x="284" y="26"/>
                        </a:cxn>
                        <a:cxn ang="0">
                          <a:pos x="286" y="24"/>
                        </a:cxn>
                        <a:cxn ang="0">
                          <a:pos x="234" y="12"/>
                        </a:cxn>
                        <a:cxn ang="0">
                          <a:pos x="132" y="68"/>
                        </a:cxn>
                        <a:cxn ang="0">
                          <a:pos x="108" y="26"/>
                        </a:cxn>
                        <a:cxn ang="0">
                          <a:pos x="108" y="26"/>
                        </a:cxn>
                        <a:cxn ang="0">
                          <a:pos x="106" y="24"/>
                        </a:cxn>
                        <a:cxn ang="0">
                          <a:pos x="20" y="50"/>
                        </a:cxn>
                        <a:cxn ang="0">
                          <a:pos x="2" y="0"/>
                        </a:cxn>
                        <a:cxn ang="0">
                          <a:pos x="0" y="4"/>
                        </a:cxn>
                        <a:cxn ang="0">
                          <a:pos x="0" y="6"/>
                        </a:cxn>
                        <a:cxn ang="0">
                          <a:pos x="18" y="56"/>
                        </a:cxn>
                      </a:cxnLst>
                      <a:rect l="0" t="0" r="r" b="b"/>
                      <a:pathLst>
                        <a:path w="286" h="72">
                          <a:moveTo>
                            <a:pt x="18" y="56"/>
                          </a:moveTo>
                          <a:lnTo>
                            <a:pt x="106" y="26"/>
                          </a:lnTo>
                          <a:lnTo>
                            <a:pt x="132" y="72"/>
                          </a:lnTo>
                          <a:lnTo>
                            <a:pt x="238" y="16"/>
                          </a:lnTo>
                          <a:lnTo>
                            <a:pt x="284" y="26"/>
                          </a:lnTo>
                          <a:lnTo>
                            <a:pt x="286" y="24"/>
                          </a:lnTo>
                          <a:lnTo>
                            <a:pt x="234" y="12"/>
                          </a:lnTo>
                          <a:lnTo>
                            <a:pt x="132" y="68"/>
                          </a:lnTo>
                          <a:lnTo>
                            <a:pt x="108" y="26"/>
                          </a:lnTo>
                          <a:lnTo>
                            <a:pt x="108" y="26"/>
                          </a:lnTo>
                          <a:lnTo>
                            <a:pt x="106" y="24"/>
                          </a:lnTo>
                          <a:lnTo>
                            <a:pt x="20" y="50"/>
                          </a:lnTo>
                          <a:lnTo>
                            <a:pt x="2" y="0"/>
                          </a:lnTo>
                          <a:lnTo>
                            <a:pt x="0" y="4"/>
                          </a:lnTo>
                          <a:lnTo>
                            <a:pt x="0" y="6"/>
                          </a:lnTo>
                          <a:lnTo>
                            <a:pt x="18" y="5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29" name="Freeform 2956"/>
                    <p:cNvSpPr>
                      <a:spLocks/>
                    </p:cNvSpPr>
                    <p:nvPr/>
                  </p:nvSpPr>
                  <p:spPr bwMode="auto">
                    <a:xfrm>
                      <a:off x="4806" y="1697"/>
                      <a:ext cx="4" cy="2"/>
                    </a:xfrm>
                    <a:custGeom>
                      <a:avLst/>
                      <a:gdLst/>
                      <a:ahLst/>
                      <a:cxnLst>
                        <a:cxn ang="0">
                          <a:pos x="2" y="2"/>
                        </a:cxn>
                        <a:cxn ang="0">
                          <a:pos x="2" y="2"/>
                        </a:cxn>
                        <a:cxn ang="0">
                          <a:pos x="4" y="2"/>
                        </a:cxn>
                        <a:cxn ang="0">
                          <a:pos x="4" y="0"/>
                        </a:cxn>
                        <a:cxn ang="0">
                          <a:pos x="2" y="0"/>
                        </a:cxn>
                        <a:cxn ang="0">
                          <a:pos x="0" y="2"/>
                        </a:cxn>
                        <a:cxn ang="0">
                          <a:pos x="2" y="2"/>
                        </a:cxn>
                      </a:cxnLst>
                      <a:rect l="0" t="0" r="r" b="b"/>
                      <a:pathLst>
                        <a:path w="4" h="2">
                          <a:moveTo>
                            <a:pt x="2" y="2"/>
                          </a:moveTo>
                          <a:lnTo>
                            <a:pt x="2" y="2"/>
                          </a:lnTo>
                          <a:lnTo>
                            <a:pt x="4" y="2"/>
                          </a:lnTo>
                          <a:lnTo>
                            <a:pt x="4" y="0"/>
                          </a:lnTo>
                          <a:lnTo>
                            <a:pt x="2" y="0"/>
                          </a:lnTo>
                          <a:lnTo>
                            <a:pt x="0" y="2"/>
                          </a:lnTo>
                          <a:lnTo>
                            <a:pt x="2" y="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30" name="Rectangle 2957"/>
                    <p:cNvSpPr>
                      <a:spLocks noChangeArrowheads="1"/>
                    </p:cNvSpPr>
                    <p:nvPr/>
                  </p:nvSpPr>
                  <p:spPr bwMode="auto">
                    <a:xfrm>
                      <a:off x="4522" y="1677"/>
                      <a:ext cx="1" cy="2"/>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31" name="Freeform 2958"/>
                    <p:cNvSpPr>
                      <a:spLocks/>
                    </p:cNvSpPr>
                    <p:nvPr/>
                  </p:nvSpPr>
                  <p:spPr bwMode="auto">
                    <a:xfrm>
                      <a:off x="4516" y="1321"/>
                      <a:ext cx="490" cy="270"/>
                    </a:xfrm>
                    <a:custGeom>
                      <a:avLst/>
                      <a:gdLst/>
                      <a:ahLst/>
                      <a:cxnLst>
                        <a:cxn ang="0">
                          <a:pos x="462" y="258"/>
                        </a:cxn>
                        <a:cxn ang="0">
                          <a:pos x="490" y="190"/>
                        </a:cxn>
                        <a:cxn ang="0">
                          <a:pos x="452" y="138"/>
                        </a:cxn>
                        <a:cxn ang="0">
                          <a:pos x="462" y="68"/>
                        </a:cxn>
                        <a:cxn ang="0">
                          <a:pos x="382" y="0"/>
                        </a:cxn>
                        <a:cxn ang="0">
                          <a:pos x="18" y="120"/>
                        </a:cxn>
                        <a:cxn ang="0">
                          <a:pos x="2" y="74"/>
                        </a:cxn>
                        <a:cxn ang="0">
                          <a:pos x="0" y="76"/>
                        </a:cxn>
                        <a:cxn ang="0">
                          <a:pos x="16" y="124"/>
                        </a:cxn>
                        <a:cxn ang="0">
                          <a:pos x="382" y="4"/>
                        </a:cxn>
                        <a:cxn ang="0">
                          <a:pos x="458" y="70"/>
                        </a:cxn>
                        <a:cxn ang="0">
                          <a:pos x="448" y="138"/>
                        </a:cxn>
                        <a:cxn ang="0">
                          <a:pos x="488" y="190"/>
                        </a:cxn>
                        <a:cxn ang="0">
                          <a:pos x="458" y="256"/>
                        </a:cxn>
                        <a:cxn ang="0">
                          <a:pos x="428" y="266"/>
                        </a:cxn>
                        <a:cxn ang="0">
                          <a:pos x="430" y="270"/>
                        </a:cxn>
                        <a:cxn ang="0">
                          <a:pos x="462" y="258"/>
                        </a:cxn>
                      </a:cxnLst>
                      <a:rect l="0" t="0" r="r" b="b"/>
                      <a:pathLst>
                        <a:path w="490" h="270">
                          <a:moveTo>
                            <a:pt x="462" y="258"/>
                          </a:moveTo>
                          <a:lnTo>
                            <a:pt x="490" y="190"/>
                          </a:lnTo>
                          <a:lnTo>
                            <a:pt x="452" y="138"/>
                          </a:lnTo>
                          <a:lnTo>
                            <a:pt x="462" y="68"/>
                          </a:lnTo>
                          <a:lnTo>
                            <a:pt x="382" y="0"/>
                          </a:lnTo>
                          <a:lnTo>
                            <a:pt x="18" y="120"/>
                          </a:lnTo>
                          <a:lnTo>
                            <a:pt x="2" y="74"/>
                          </a:lnTo>
                          <a:lnTo>
                            <a:pt x="0" y="76"/>
                          </a:lnTo>
                          <a:lnTo>
                            <a:pt x="16" y="124"/>
                          </a:lnTo>
                          <a:lnTo>
                            <a:pt x="382" y="4"/>
                          </a:lnTo>
                          <a:lnTo>
                            <a:pt x="458" y="70"/>
                          </a:lnTo>
                          <a:lnTo>
                            <a:pt x="448" y="138"/>
                          </a:lnTo>
                          <a:lnTo>
                            <a:pt x="488" y="190"/>
                          </a:lnTo>
                          <a:lnTo>
                            <a:pt x="458" y="256"/>
                          </a:lnTo>
                          <a:lnTo>
                            <a:pt x="428" y="266"/>
                          </a:lnTo>
                          <a:lnTo>
                            <a:pt x="430" y="270"/>
                          </a:lnTo>
                          <a:lnTo>
                            <a:pt x="462" y="258"/>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32" name="Freeform 2959"/>
                    <p:cNvSpPr>
                      <a:spLocks/>
                    </p:cNvSpPr>
                    <p:nvPr/>
                  </p:nvSpPr>
                  <p:spPr bwMode="auto">
                    <a:xfrm>
                      <a:off x="4626" y="1587"/>
                      <a:ext cx="320" cy="112"/>
                    </a:xfrm>
                    <a:custGeom>
                      <a:avLst/>
                      <a:gdLst/>
                      <a:ahLst/>
                      <a:cxnLst>
                        <a:cxn ang="0">
                          <a:pos x="4" y="112"/>
                        </a:cxn>
                        <a:cxn ang="0">
                          <a:pos x="320" y="4"/>
                        </a:cxn>
                        <a:cxn ang="0">
                          <a:pos x="318" y="0"/>
                        </a:cxn>
                        <a:cxn ang="0">
                          <a:pos x="0" y="110"/>
                        </a:cxn>
                        <a:cxn ang="0">
                          <a:pos x="2" y="110"/>
                        </a:cxn>
                        <a:cxn ang="0">
                          <a:pos x="2" y="110"/>
                        </a:cxn>
                        <a:cxn ang="0">
                          <a:pos x="4" y="112"/>
                        </a:cxn>
                      </a:cxnLst>
                      <a:rect l="0" t="0" r="r" b="b"/>
                      <a:pathLst>
                        <a:path w="320" h="112">
                          <a:moveTo>
                            <a:pt x="4" y="112"/>
                          </a:moveTo>
                          <a:lnTo>
                            <a:pt x="320" y="4"/>
                          </a:lnTo>
                          <a:lnTo>
                            <a:pt x="318" y="0"/>
                          </a:lnTo>
                          <a:lnTo>
                            <a:pt x="0" y="110"/>
                          </a:lnTo>
                          <a:lnTo>
                            <a:pt x="2" y="110"/>
                          </a:lnTo>
                          <a:lnTo>
                            <a:pt x="2" y="110"/>
                          </a:lnTo>
                          <a:lnTo>
                            <a:pt x="4" y="11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33" name="Freeform 2960"/>
                    <p:cNvSpPr>
                      <a:spLocks/>
                    </p:cNvSpPr>
                    <p:nvPr/>
                  </p:nvSpPr>
                  <p:spPr bwMode="auto">
                    <a:xfrm>
                      <a:off x="4628" y="1697"/>
                      <a:ext cx="2" cy="2"/>
                    </a:xfrm>
                    <a:custGeom>
                      <a:avLst/>
                      <a:gdLst/>
                      <a:ahLst/>
                      <a:cxnLst>
                        <a:cxn ang="0">
                          <a:pos x="2" y="2"/>
                        </a:cxn>
                        <a:cxn ang="0">
                          <a:pos x="0" y="0"/>
                        </a:cxn>
                        <a:cxn ang="0">
                          <a:pos x="0" y="0"/>
                        </a:cxn>
                        <a:cxn ang="0">
                          <a:pos x="2" y="2"/>
                        </a:cxn>
                        <a:cxn ang="0">
                          <a:pos x="2" y="2"/>
                        </a:cxn>
                      </a:cxnLst>
                      <a:rect l="0" t="0" r="r" b="b"/>
                      <a:pathLst>
                        <a:path w="2" h="2">
                          <a:moveTo>
                            <a:pt x="2" y="2"/>
                          </a:moveTo>
                          <a:lnTo>
                            <a:pt x="0" y="0"/>
                          </a:lnTo>
                          <a:lnTo>
                            <a:pt x="0" y="0"/>
                          </a:lnTo>
                          <a:lnTo>
                            <a:pt x="2" y="2"/>
                          </a:lnTo>
                          <a:lnTo>
                            <a:pt x="2" y="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34" name="Rectangle 2961"/>
                    <p:cNvSpPr>
                      <a:spLocks noChangeArrowheads="1"/>
                    </p:cNvSpPr>
                    <p:nvPr/>
                  </p:nvSpPr>
                  <p:spPr bwMode="auto">
                    <a:xfrm>
                      <a:off x="5072" y="1723"/>
                      <a:ext cx="2" cy="2"/>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35" name="Rectangle 2962"/>
                    <p:cNvSpPr>
                      <a:spLocks noChangeArrowheads="1"/>
                    </p:cNvSpPr>
                    <p:nvPr/>
                  </p:nvSpPr>
                  <p:spPr bwMode="auto">
                    <a:xfrm>
                      <a:off x="4944" y="1587"/>
                      <a:ext cx="1" cy="1"/>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36" name="Freeform 2963"/>
                    <p:cNvSpPr>
                      <a:spLocks/>
                    </p:cNvSpPr>
                    <p:nvPr/>
                  </p:nvSpPr>
                  <p:spPr bwMode="auto">
                    <a:xfrm>
                      <a:off x="4946" y="1591"/>
                      <a:ext cx="126" cy="162"/>
                    </a:xfrm>
                    <a:custGeom>
                      <a:avLst/>
                      <a:gdLst/>
                      <a:ahLst/>
                      <a:cxnLst>
                        <a:cxn ang="0">
                          <a:pos x="0" y="0"/>
                        </a:cxn>
                        <a:cxn ang="0">
                          <a:pos x="0" y="0"/>
                        </a:cxn>
                        <a:cxn ang="0">
                          <a:pos x="58" y="162"/>
                        </a:cxn>
                        <a:cxn ang="0">
                          <a:pos x="126" y="134"/>
                        </a:cxn>
                        <a:cxn ang="0">
                          <a:pos x="126" y="132"/>
                        </a:cxn>
                        <a:cxn ang="0">
                          <a:pos x="62" y="158"/>
                        </a:cxn>
                        <a:cxn ang="0">
                          <a:pos x="0" y="0"/>
                        </a:cxn>
                      </a:cxnLst>
                      <a:rect l="0" t="0" r="r" b="b"/>
                      <a:pathLst>
                        <a:path w="126" h="162">
                          <a:moveTo>
                            <a:pt x="0" y="0"/>
                          </a:moveTo>
                          <a:lnTo>
                            <a:pt x="0" y="0"/>
                          </a:lnTo>
                          <a:lnTo>
                            <a:pt x="58" y="162"/>
                          </a:lnTo>
                          <a:lnTo>
                            <a:pt x="126" y="134"/>
                          </a:lnTo>
                          <a:lnTo>
                            <a:pt x="126" y="132"/>
                          </a:lnTo>
                          <a:lnTo>
                            <a:pt x="62" y="158"/>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37" name="Freeform 2964"/>
                    <p:cNvSpPr>
                      <a:spLocks/>
                    </p:cNvSpPr>
                    <p:nvPr/>
                  </p:nvSpPr>
                  <p:spPr bwMode="auto">
                    <a:xfrm>
                      <a:off x="4944" y="1587"/>
                      <a:ext cx="2" cy="4"/>
                    </a:xfrm>
                    <a:custGeom>
                      <a:avLst/>
                      <a:gdLst/>
                      <a:ahLst/>
                      <a:cxnLst>
                        <a:cxn ang="0">
                          <a:pos x="2" y="4"/>
                        </a:cxn>
                        <a:cxn ang="0">
                          <a:pos x="0" y="0"/>
                        </a:cxn>
                        <a:cxn ang="0">
                          <a:pos x="0" y="0"/>
                        </a:cxn>
                        <a:cxn ang="0">
                          <a:pos x="2" y="4"/>
                        </a:cxn>
                        <a:cxn ang="0">
                          <a:pos x="2" y="4"/>
                        </a:cxn>
                      </a:cxnLst>
                      <a:rect l="0" t="0" r="r" b="b"/>
                      <a:pathLst>
                        <a:path w="2" h="4">
                          <a:moveTo>
                            <a:pt x="2" y="4"/>
                          </a:moveTo>
                          <a:lnTo>
                            <a:pt x="0" y="0"/>
                          </a:lnTo>
                          <a:lnTo>
                            <a:pt x="0" y="0"/>
                          </a:lnTo>
                          <a:lnTo>
                            <a:pt x="2" y="4"/>
                          </a:lnTo>
                          <a:lnTo>
                            <a:pt x="2" y="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38" name="Freeform 2965"/>
                    <p:cNvSpPr>
                      <a:spLocks/>
                    </p:cNvSpPr>
                    <p:nvPr/>
                  </p:nvSpPr>
                  <p:spPr bwMode="auto">
                    <a:xfrm>
                      <a:off x="5280" y="1225"/>
                      <a:ext cx="2" cy="4"/>
                    </a:xfrm>
                    <a:custGeom>
                      <a:avLst/>
                      <a:gdLst/>
                      <a:ahLst/>
                      <a:cxnLst>
                        <a:cxn ang="0">
                          <a:pos x="2" y="4"/>
                        </a:cxn>
                        <a:cxn ang="0">
                          <a:pos x="2" y="2"/>
                        </a:cxn>
                        <a:cxn ang="0">
                          <a:pos x="0" y="0"/>
                        </a:cxn>
                        <a:cxn ang="0">
                          <a:pos x="0" y="0"/>
                        </a:cxn>
                        <a:cxn ang="0">
                          <a:pos x="2" y="4"/>
                        </a:cxn>
                      </a:cxnLst>
                      <a:rect l="0" t="0" r="r" b="b"/>
                      <a:pathLst>
                        <a:path w="2" h="4">
                          <a:moveTo>
                            <a:pt x="2" y="4"/>
                          </a:moveTo>
                          <a:lnTo>
                            <a:pt x="2" y="2"/>
                          </a:lnTo>
                          <a:lnTo>
                            <a:pt x="0" y="0"/>
                          </a:lnTo>
                          <a:lnTo>
                            <a:pt x="0" y="0"/>
                          </a:lnTo>
                          <a:lnTo>
                            <a:pt x="2" y="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39" name="Freeform 2966"/>
                    <p:cNvSpPr>
                      <a:spLocks/>
                    </p:cNvSpPr>
                    <p:nvPr/>
                  </p:nvSpPr>
                  <p:spPr bwMode="auto">
                    <a:xfrm>
                      <a:off x="5218" y="1341"/>
                      <a:ext cx="4" cy="6"/>
                    </a:xfrm>
                    <a:custGeom>
                      <a:avLst/>
                      <a:gdLst/>
                      <a:ahLst/>
                      <a:cxnLst>
                        <a:cxn ang="0">
                          <a:pos x="2" y="6"/>
                        </a:cxn>
                        <a:cxn ang="0">
                          <a:pos x="2" y="6"/>
                        </a:cxn>
                        <a:cxn ang="0">
                          <a:pos x="4" y="4"/>
                        </a:cxn>
                        <a:cxn ang="0">
                          <a:pos x="2" y="0"/>
                        </a:cxn>
                        <a:cxn ang="0">
                          <a:pos x="0" y="4"/>
                        </a:cxn>
                        <a:cxn ang="0">
                          <a:pos x="2" y="6"/>
                        </a:cxn>
                      </a:cxnLst>
                      <a:rect l="0" t="0" r="r" b="b"/>
                      <a:pathLst>
                        <a:path w="4" h="6">
                          <a:moveTo>
                            <a:pt x="2" y="6"/>
                          </a:moveTo>
                          <a:lnTo>
                            <a:pt x="2" y="6"/>
                          </a:lnTo>
                          <a:lnTo>
                            <a:pt x="4" y="4"/>
                          </a:lnTo>
                          <a:lnTo>
                            <a:pt x="2" y="0"/>
                          </a:lnTo>
                          <a:lnTo>
                            <a:pt x="0" y="4"/>
                          </a:lnTo>
                          <a:lnTo>
                            <a:pt x="2" y="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40" name="Freeform 2967"/>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41" name="Freeform 2968"/>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42" name="Freeform 2969"/>
                    <p:cNvSpPr>
                      <a:spLocks/>
                    </p:cNvSpPr>
                    <p:nvPr/>
                  </p:nvSpPr>
                  <p:spPr bwMode="auto">
                    <a:xfrm>
                      <a:off x="5190" y="1183"/>
                      <a:ext cx="90" cy="162"/>
                    </a:xfrm>
                    <a:custGeom>
                      <a:avLst/>
                      <a:gdLst/>
                      <a:ahLst/>
                      <a:cxnLst>
                        <a:cxn ang="0">
                          <a:pos x="0" y="20"/>
                        </a:cxn>
                        <a:cxn ang="0">
                          <a:pos x="28" y="162"/>
                        </a:cxn>
                        <a:cxn ang="0">
                          <a:pos x="30" y="158"/>
                        </a:cxn>
                        <a:cxn ang="0">
                          <a:pos x="4" y="20"/>
                        </a:cxn>
                        <a:cxn ang="0">
                          <a:pos x="54" y="2"/>
                        </a:cxn>
                        <a:cxn ang="0">
                          <a:pos x="90" y="42"/>
                        </a:cxn>
                        <a:cxn ang="0">
                          <a:pos x="90" y="42"/>
                        </a:cxn>
                        <a:cxn ang="0">
                          <a:pos x="54" y="0"/>
                        </a:cxn>
                        <a:cxn ang="0">
                          <a:pos x="0" y="20"/>
                        </a:cxn>
                      </a:cxnLst>
                      <a:rect l="0" t="0" r="r" b="b"/>
                      <a:pathLst>
                        <a:path w="90" h="162">
                          <a:moveTo>
                            <a:pt x="0" y="20"/>
                          </a:moveTo>
                          <a:lnTo>
                            <a:pt x="28" y="162"/>
                          </a:lnTo>
                          <a:lnTo>
                            <a:pt x="30" y="158"/>
                          </a:lnTo>
                          <a:lnTo>
                            <a:pt x="4" y="20"/>
                          </a:lnTo>
                          <a:lnTo>
                            <a:pt x="54" y="2"/>
                          </a:lnTo>
                          <a:lnTo>
                            <a:pt x="90" y="42"/>
                          </a:lnTo>
                          <a:lnTo>
                            <a:pt x="90" y="42"/>
                          </a:lnTo>
                          <a:lnTo>
                            <a:pt x="54" y="0"/>
                          </a:lnTo>
                          <a:lnTo>
                            <a:pt x="0" y="2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43" name="Rectangle 2970"/>
                    <p:cNvSpPr>
                      <a:spLocks noChangeArrowheads="1"/>
                    </p:cNvSpPr>
                    <p:nvPr/>
                  </p:nvSpPr>
                  <p:spPr bwMode="auto">
                    <a:xfrm>
                      <a:off x="5220" y="1347"/>
                      <a:ext cx="1" cy="1"/>
                    </a:xfrm>
                    <a:prstGeom prst="rect">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44" name="Freeform 2971"/>
                    <p:cNvSpPr>
                      <a:spLocks/>
                    </p:cNvSpPr>
                    <p:nvPr/>
                  </p:nvSpPr>
                  <p:spPr bwMode="auto">
                    <a:xfrm>
                      <a:off x="5086" y="815"/>
                      <a:ext cx="166" cy="248"/>
                    </a:xfrm>
                    <a:custGeom>
                      <a:avLst/>
                      <a:gdLst/>
                      <a:ahLst/>
                      <a:cxnLst>
                        <a:cxn ang="0">
                          <a:pos x="0" y="0"/>
                        </a:cxn>
                        <a:cxn ang="0">
                          <a:pos x="0" y="2"/>
                        </a:cxn>
                        <a:cxn ang="0">
                          <a:pos x="126" y="220"/>
                        </a:cxn>
                        <a:cxn ang="0">
                          <a:pos x="166" y="248"/>
                        </a:cxn>
                        <a:cxn ang="0">
                          <a:pos x="166" y="246"/>
                        </a:cxn>
                        <a:cxn ang="0">
                          <a:pos x="126" y="218"/>
                        </a:cxn>
                        <a:cxn ang="0">
                          <a:pos x="0" y="0"/>
                        </a:cxn>
                      </a:cxnLst>
                      <a:rect l="0" t="0" r="r" b="b"/>
                      <a:pathLst>
                        <a:path w="166" h="248">
                          <a:moveTo>
                            <a:pt x="0" y="0"/>
                          </a:moveTo>
                          <a:lnTo>
                            <a:pt x="0" y="2"/>
                          </a:lnTo>
                          <a:lnTo>
                            <a:pt x="126" y="220"/>
                          </a:lnTo>
                          <a:lnTo>
                            <a:pt x="166" y="248"/>
                          </a:lnTo>
                          <a:lnTo>
                            <a:pt x="166" y="246"/>
                          </a:lnTo>
                          <a:lnTo>
                            <a:pt x="126" y="218"/>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45" name="Freeform 2972"/>
                    <p:cNvSpPr>
                      <a:spLocks/>
                    </p:cNvSpPr>
                    <p:nvPr/>
                  </p:nvSpPr>
                  <p:spPr bwMode="auto">
                    <a:xfrm>
                      <a:off x="1412" y="711"/>
                      <a:ext cx="64" cy="342"/>
                    </a:xfrm>
                    <a:custGeom>
                      <a:avLst/>
                      <a:gdLst/>
                      <a:ahLst/>
                      <a:cxnLst>
                        <a:cxn ang="0">
                          <a:pos x="0" y="342"/>
                        </a:cxn>
                        <a:cxn ang="0">
                          <a:pos x="64" y="0"/>
                        </a:cxn>
                        <a:cxn ang="0">
                          <a:pos x="60" y="0"/>
                        </a:cxn>
                        <a:cxn ang="0">
                          <a:pos x="0" y="342"/>
                        </a:cxn>
                      </a:cxnLst>
                      <a:rect l="0" t="0" r="r" b="b"/>
                      <a:pathLst>
                        <a:path w="64" h="342">
                          <a:moveTo>
                            <a:pt x="0" y="342"/>
                          </a:moveTo>
                          <a:lnTo>
                            <a:pt x="64" y="0"/>
                          </a:lnTo>
                          <a:lnTo>
                            <a:pt x="60" y="0"/>
                          </a:lnTo>
                          <a:lnTo>
                            <a:pt x="0" y="34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46" name="Freeform 2973"/>
                    <p:cNvSpPr>
                      <a:spLocks/>
                    </p:cNvSpPr>
                    <p:nvPr/>
                  </p:nvSpPr>
                  <p:spPr bwMode="auto">
                    <a:xfrm>
                      <a:off x="760" y="923"/>
                      <a:ext cx="682" cy="650"/>
                    </a:xfrm>
                    <a:custGeom>
                      <a:avLst/>
                      <a:gdLst/>
                      <a:ahLst/>
                      <a:cxnLst>
                        <a:cxn ang="0">
                          <a:pos x="528" y="128"/>
                        </a:cxn>
                        <a:cxn ang="0">
                          <a:pos x="412" y="144"/>
                        </a:cxn>
                        <a:cxn ang="0">
                          <a:pos x="232" y="112"/>
                        </a:cxn>
                        <a:cxn ang="0">
                          <a:pos x="224" y="26"/>
                        </a:cxn>
                        <a:cxn ang="0">
                          <a:pos x="128" y="0"/>
                        </a:cxn>
                        <a:cxn ang="0">
                          <a:pos x="128" y="20"/>
                        </a:cxn>
                        <a:cxn ang="0">
                          <a:pos x="0" y="410"/>
                        </a:cxn>
                        <a:cxn ang="0">
                          <a:pos x="6" y="510"/>
                        </a:cxn>
                        <a:cxn ang="0">
                          <a:pos x="344" y="602"/>
                        </a:cxn>
                        <a:cxn ang="0">
                          <a:pos x="572" y="650"/>
                        </a:cxn>
                        <a:cxn ang="0">
                          <a:pos x="622" y="386"/>
                        </a:cxn>
                        <a:cxn ang="0">
                          <a:pos x="614" y="360"/>
                        </a:cxn>
                        <a:cxn ang="0">
                          <a:pos x="682" y="224"/>
                        </a:cxn>
                        <a:cxn ang="0">
                          <a:pos x="662" y="166"/>
                        </a:cxn>
                        <a:cxn ang="0">
                          <a:pos x="528" y="128"/>
                        </a:cxn>
                      </a:cxnLst>
                      <a:rect l="0" t="0" r="r" b="b"/>
                      <a:pathLst>
                        <a:path w="682" h="650">
                          <a:moveTo>
                            <a:pt x="528" y="128"/>
                          </a:moveTo>
                          <a:lnTo>
                            <a:pt x="412" y="144"/>
                          </a:lnTo>
                          <a:lnTo>
                            <a:pt x="232" y="112"/>
                          </a:lnTo>
                          <a:lnTo>
                            <a:pt x="224" y="26"/>
                          </a:lnTo>
                          <a:lnTo>
                            <a:pt x="128" y="0"/>
                          </a:lnTo>
                          <a:lnTo>
                            <a:pt x="128" y="20"/>
                          </a:lnTo>
                          <a:lnTo>
                            <a:pt x="0" y="410"/>
                          </a:lnTo>
                          <a:lnTo>
                            <a:pt x="6" y="510"/>
                          </a:lnTo>
                          <a:lnTo>
                            <a:pt x="344" y="602"/>
                          </a:lnTo>
                          <a:lnTo>
                            <a:pt x="572" y="650"/>
                          </a:lnTo>
                          <a:lnTo>
                            <a:pt x="622" y="386"/>
                          </a:lnTo>
                          <a:lnTo>
                            <a:pt x="614" y="360"/>
                          </a:lnTo>
                          <a:lnTo>
                            <a:pt x="682" y="224"/>
                          </a:lnTo>
                          <a:lnTo>
                            <a:pt x="662" y="166"/>
                          </a:lnTo>
                          <a:lnTo>
                            <a:pt x="528" y="128"/>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47" name="Freeform 2974"/>
                    <p:cNvSpPr>
                      <a:spLocks/>
                    </p:cNvSpPr>
                    <p:nvPr/>
                  </p:nvSpPr>
                  <p:spPr bwMode="auto">
                    <a:xfrm>
                      <a:off x="888" y="593"/>
                      <a:ext cx="588" cy="486"/>
                    </a:xfrm>
                    <a:custGeom>
                      <a:avLst/>
                      <a:gdLst/>
                      <a:ahLst/>
                      <a:cxnLst>
                        <a:cxn ang="0">
                          <a:pos x="198" y="12"/>
                        </a:cxn>
                        <a:cxn ang="0">
                          <a:pos x="118" y="92"/>
                        </a:cxn>
                        <a:cxn ang="0">
                          <a:pos x="0" y="0"/>
                        </a:cxn>
                        <a:cxn ang="0">
                          <a:pos x="0" y="324"/>
                        </a:cxn>
                        <a:cxn ang="0">
                          <a:pos x="100" y="352"/>
                        </a:cxn>
                        <a:cxn ang="0">
                          <a:pos x="110" y="436"/>
                        </a:cxn>
                        <a:cxn ang="0">
                          <a:pos x="284" y="468"/>
                        </a:cxn>
                        <a:cxn ang="0">
                          <a:pos x="400" y="452"/>
                        </a:cxn>
                        <a:cxn ang="0">
                          <a:pos x="532" y="486"/>
                        </a:cxn>
                        <a:cxn ang="0">
                          <a:pos x="524" y="460"/>
                        </a:cxn>
                        <a:cxn ang="0">
                          <a:pos x="584" y="118"/>
                        </a:cxn>
                        <a:cxn ang="0">
                          <a:pos x="588" y="118"/>
                        </a:cxn>
                        <a:cxn ang="0">
                          <a:pos x="588" y="116"/>
                        </a:cxn>
                        <a:cxn ang="0">
                          <a:pos x="198" y="12"/>
                        </a:cxn>
                      </a:cxnLst>
                      <a:rect l="0" t="0" r="r" b="b"/>
                      <a:pathLst>
                        <a:path w="588" h="486">
                          <a:moveTo>
                            <a:pt x="198" y="12"/>
                          </a:moveTo>
                          <a:lnTo>
                            <a:pt x="118" y="92"/>
                          </a:lnTo>
                          <a:lnTo>
                            <a:pt x="0" y="0"/>
                          </a:lnTo>
                          <a:lnTo>
                            <a:pt x="0" y="324"/>
                          </a:lnTo>
                          <a:lnTo>
                            <a:pt x="100" y="352"/>
                          </a:lnTo>
                          <a:lnTo>
                            <a:pt x="110" y="436"/>
                          </a:lnTo>
                          <a:lnTo>
                            <a:pt x="284" y="468"/>
                          </a:lnTo>
                          <a:lnTo>
                            <a:pt x="400" y="452"/>
                          </a:lnTo>
                          <a:lnTo>
                            <a:pt x="532" y="486"/>
                          </a:lnTo>
                          <a:lnTo>
                            <a:pt x="524" y="460"/>
                          </a:lnTo>
                          <a:lnTo>
                            <a:pt x="584" y="118"/>
                          </a:lnTo>
                          <a:lnTo>
                            <a:pt x="588" y="118"/>
                          </a:lnTo>
                          <a:lnTo>
                            <a:pt x="588" y="116"/>
                          </a:lnTo>
                          <a:lnTo>
                            <a:pt x="198" y="12"/>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48" name="Freeform 2975"/>
                    <p:cNvSpPr>
                      <a:spLocks/>
                    </p:cNvSpPr>
                    <p:nvPr/>
                  </p:nvSpPr>
                  <p:spPr bwMode="auto">
                    <a:xfrm>
                      <a:off x="1412" y="1053"/>
                      <a:ext cx="8" cy="26"/>
                    </a:xfrm>
                    <a:custGeom>
                      <a:avLst/>
                      <a:gdLst/>
                      <a:ahLst/>
                      <a:cxnLst>
                        <a:cxn ang="0">
                          <a:pos x="8" y="26"/>
                        </a:cxn>
                        <a:cxn ang="0">
                          <a:pos x="0" y="0"/>
                        </a:cxn>
                        <a:cxn ang="0">
                          <a:pos x="8" y="26"/>
                        </a:cxn>
                        <a:cxn ang="0">
                          <a:pos x="8" y="26"/>
                        </a:cxn>
                      </a:cxnLst>
                      <a:rect l="0" t="0" r="r" b="b"/>
                      <a:pathLst>
                        <a:path w="8" h="26">
                          <a:moveTo>
                            <a:pt x="8" y="26"/>
                          </a:moveTo>
                          <a:lnTo>
                            <a:pt x="0" y="0"/>
                          </a:lnTo>
                          <a:lnTo>
                            <a:pt x="8" y="26"/>
                          </a:lnTo>
                          <a:lnTo>
                            <a:pt x="8" y="2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49" name="Freeform 2979"/>
                    <p:cNvSpPr>
                      <a:spLocks/>
                    </p:cNvSpPr>
                    <p:nvPr/>
                  </p:nvSpPr>
                  <p:spPr bwMode="auto">
                    <a:xfrm>
                      <a:off x="1594" y="1057"/>
                      <a:ext cx="182" cy="296"/>
                    </a:xfrm>
                    <a:custGeom>
                      <a:avLst/>
                      <a:gdLst/>
                      <a:ahLst/>
                      <a:cxnLst>
                        <a:cxn ang="0">
                          <a:pos x="50" y="126"/>
                        </a:cxn>
                        <a:cxn ang="0">
                          <a:pos x="40" y="188"/>
                        </a:cxn>
                        <a:cxn ang="0">
                          <a:pos x="112" y="296"/>
                        </a:cxn>
                        <a:cxn ang="0">
                          <a:pos x="182" y="284"/>
                        </a:cxn>
                        <a:cxn ang="0">
                          <a:pos x="118" y="292"/>
                        </a:cxn>
                        <a:cxn ang="0">
                          <a:pos x="48" y="188"/>
                        </a:cxn>
                        <a:cxn ang="0">
                          <a:pos x="56" y="118"/>
                        </a:cxn>
                        <a:cxn ang="0">
                          <a:pos x="8" y="130"/>
                        </a:cxn>
                        <a:cxn ang="0">
                          <a:pos x="38" y="0"/>
                        </a:cxn>
                        <a:cxn ang="0">
                          <a:pos x="0" y="138"/>
                        </a:cxn>
                        <a:cxn ang="0">
                          <a:pos x="50" y="126"/>
                        </a:cxn>
                      </a:cxnLst>
                      <a:rect l="0" t="0" r="r" b="b"/>
                      <a:pathLst>
                        <a:path w="182" h="296">
                          <a:moveTo>
                            <a:pt x="50" y="126"/>
                          </a:moveTo>
                          <a:lnTo>
                            <a:pt x="40" y="188"/>
                          </a:lnTo>
                          <a:lnTo>
                            <a:pt x="112" y="296"/>
                          </a:lnTo>
                          <a:lnTo>
                            <a:pt x="182" y="284"/>
                          </a:lnTo>
                          <a:lnTo>
                            <a:pt x="118" y="292"/>
                          </a:lnTo>
                          <a:lnTo>
                            <a:pt x="48" y="188"/>
                          </a:lnTo>
                          <a:lnTo>
                            <a:pt x="56" y="118"/>
                          </a:lnTo>
                          <a:lnTo>
                            <a:pt x="8" y="130"/>
                          </a:lnTo>
                          <a:lnTo>
                            <a:pt x="38" y="0"/>
                          </a:lnTo>
                          <a:lnTo>
                            <a:pt x="0" y="138"/>
                          </a:lnTo>
                          <a:lnTo>
                            <a:pt x="50" y="12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50" name="Freeform 2980"/>
                    <p:cNvSpPr>
                      <a:spLocks/>
                    </p:cNvSpPr>
                    <p:nvPr/>
                  </p:nvSpPr>
                  <p:spPr bwMode="auto">
                    <a:xfrm>
                      <a:off x="1706" y="1329"/>
                      <a:ext cx="130" cy="24"/>
                    </a:xfrm>
                    <a:custGeom>
                      <a:avLst/>
                      <a:gdLst/>
                      <a:ahLst/>
                      <a:cxnLst>
                        <a:cxn ang="0">
                          <a:pos x="92" y="14"/>
                        </a:cxn>
                        <a:cxn ang="0">
                          <a:pos x="130" y="0"/>
                        </a:cxn>
                        <a:cxn ang="0">
                          <a:pos x="98" y="6"/>
                        </a:cxn>
                        <a:cxn ang="0">
                          <a:pos x="90" y="8"/>
                        </a:cxn>
                        <a:cxn ang="0">
                          <a:pos x="70" y="12"/>
                        </a:cxn>
                        <a:cxn ang="0">
                          <a:pos x="0" y="24"/>
                        </a:cxn>
                        <a:cxn ang="0">
                          <a:pos x="92" y="14"/>
                        </a:cxn>
                      </a:cxnLst>
                      <a:rect l="0" t="0" r="r" b="b"/>
                      <a:pathLst>
                        <a:path w="130" h="24">
                          <a:moveTo>
                            <a:pt x="92" y="14"/>
                          </a:moveTo>
                          <a:lnTo>
                            <a:pt x="130" y="0"/>
                          </a:lnTo>
                          <a:lnTo>
                            <a:pt x="98" y="6"/>
                          </a:lnTo>
                          <a:lnTo>
                            <a:pt x="90" y="8"/>
                          </a:lnTo>
                          <a:lnTo>
                            <a:pt x="70" y="12"/>
                          </a:lnTo>
                          <a:lnTo>
                            <a:pt x="0" y="24"/>
                          </a:lnTo>
                          <a:lnTo>
                            <a:pt x="92" y="1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51" name="Freeform 2981"/>
                    <p:cNvSpPr>
                      <a:spLocks/>
                    </p:cNvSpPr>
                    <p:nvPr/>
                  </p:nvSpPr>
                  <p:spPr bwMode="auto">
                    <a:xfrm>
                      <a:off x="1868" y="875"/>
                      <a:ext cx="606" cy="476"/>
                    </a:xfrm>
                    <a:custGeom>
                      <a:avLst/>
                      <a:gdLst/>
                      <a:ahLst/>
                      <a:cxnLst>
                        <a:cxn ang="0">
                          <a:pos x="600" y="452"/>
                        </a:cxn>
                        <a:cxn ang="0">
                          <a:pos x="6" y="414"/>
                        </a:cxn>
                        <a:cxn ang="0">
                          <a:pos x="0" y="476"/>
                        </a:cxn>
                        <a:cxn ang="0">
                          <a:pos x="12" y="420"/>
                        </a:cxn>
                        <a:cxn ang="0">
                          <a:pos x="606" y="460"/>
                        </a:cxn>
                        <a:cxn ang="0">
                          <a:pos x="604" y="0"/>
                        </a:cxn>
                        <a:cxn ang="0">
                          <a:pos x="600" y="452"/>
                        </a:cxn>
                      </a:cxnLst>
                      <a:rect l="0" t="0" r="r" b="b"/>
                      <a:pathLst>
                        <a:path w="606" h="476">
                          <a:moveTo>
                            <a:pt x="600" y="452"/>
                          </a:moveTo>
                          <a:lnTo>
                            <a:pt x="6" y="414"/>
                          </a:lnTo>
                          <a:lnTo>
                            <a:pt x="0" y="476"/>
                          </a:lnTo>
                          <a:lnTo>
                            <a:pt x="12" y="420"/>
                          </a:lnTo>
                          <a:lnTo>
                            <a:pt x="606" y="460"/>
                          </a:lnTo>
                          <a:lnTo>
                            <a:pt x="604" y="0"/>
                          </a:lnTo>
                          <a:lnTo>
                            <a:pt x="600" y="45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52" name="Freeform 2982"/>
                    <p:cNvSpPr>
                      <a:spLocks/>
                    </p:cNvSpPr>
                    <p:nvPr/>
                  </p:nvSpPr>
                  <p:spPr bwMode="auto">
                    <a:xfrm>
                      <a:off x="2472" y="875"/>
                      <a:ext cx="614" cy="460"/>
                    </a:xfrm>
                    <a:custGeom>
                      <a:avLst/>
                      <a:gdLst/>
                      <a:ahLst/>
                      <a:cxnLst>
                        <a:cxn ang="0">
                          <a:pos x="612" y="358"/>
                        </a:cxn>
                        <a:cxn ang="0">
                          <a:pos x="614" y="354"/>
                        </a:cxn>
                        <a:cxn ang="0">
                          <a:pos x="2" y="356"/>
                        </a:cxn>
                        <a:cxn ang="0">
                          <a:pos x="6" y="2"/>
                        </a:cxn>
                        <a:cxn ang="0">
                          <a:pos x="0" y="0"/>
                        </a:cxn>
                        <a:cxn ang="0">
                          <a:pos x="2" y="460"/>
                        </a:cxn>
                        <a:cxn ang="0">
                          <a:pos x="2" y="360"/>
                        </a:cxn>
                        <a:cxn ang="0">
                          <a:pos x="612" y="358"/>
                        </a:cxn>
                      </a:cxnLst>
                      <a:rect l="0" t="0" r="r" b="b"/>
                      <a:pathLst>
                        <a:path w="614" h="460">
                          <a:moveTo>
                            <a:pt x="612" y="358"/>
                          </a:moveTo>
                          <a:lnTo>
                            <a:pt x="614" y="354"/>
                          </a:lnTo>
                          <a:lnTo>
                            <a:pt x="2" y="356"/>
                          </a:lnTo>
                          <a:lnTo>
                            <a:pt x="6" y="2"/>
                          </a:lnTo>
                          <a:lnTo>
                            <a:pt x="0" y="0"/>
                          </a:lnTo>
                          <a:lnTo>
                            <a:pt x="2" y="460"/>
                          </a:lnTo>
                          <a:lnTo>
                            <a:pt x="2" y="360"/>
                          </a:lnTo>
                          <a:lnTo>
                            <a:pt x="612" y="358"/>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53" name="Freeform 2983"/>
                    <p:cNvSpPr>
                      <a:spLocks/>
                    </p:cNvSpPr>
                    <p:nvPr/>
                  </p:nvSpPr>
                  <p:spPr bwMode="auto">
                    <a:xfrm>
                      <a:off x="1804" y="1325"/>
                      <a:ext cx="62" cy="42"/>
                    </a:xfrm>
                    <a:custGeom>
                      <a:avLst/>
                      <a:gdLst/>
                      <a:ahLst/>
                      <a:cxnLst>
                        <a:cxn ang="0">
                          <a:pos x="0" y="10"/>
                        </a:cxn>
                        <a:cxn ang="0">
                          <a:pos x="32" y="4"/>
                        </a:cxn>
                        <a:cxn ang="0">
                          <a:pos x="60" y="42"/>
                        </a:cxn>
                        <a:cxn ang="0">
                          <a:pos x="62" y="34"/>
                        </a:cxn>
                        <a:cxn ang="0">
                          <a:pos x="36" y="0"/>
                        </a:cxn>
                        <a:cxn ang="0">
                          <a:pos x="0" y="10"/>
                        </a:cxn>
                      </a:cxnLst>
                      <a:rect l="0" t="0" r="r" b="b"/>
                      <a:pathLst>
                        <a:path w="62" h="42">
                          <a:moveTo>
                            <a:pt x="0" y="10"/>
                          </a:moveTo>
                          <a:lnTo>
                            <a:pt x="32" y="4"/>
                          </a:lnTo>
                          <a:lnTo>
                            <a:pt x="60" y="42"/>
                          </a:lnTo>
                          <a:lnTo>
                            <a:pt x="62" y="34"/>
                          </a:lnTo>
                          <a:lnTo>
                            <a:pt x="36" y="0"/>
                          </a:lnTo>
                          <a:lnTo>
                            <a:pt x="0" y="1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54" name="Freeform 2984"/>
                    <p:cNvSpPr>
                      <a:spLocks/>
                    </p:cNvSpPr>
                    <p:nvPr/>
                  </p:nvSpPr>
                  <p:spPr bwMode="auto">
                    <a:xfrm>
                      <a:off x="1866" y="1351"/>
                      <a:ext cx="2" cy="10"/>
                    </a:xfrm>
                    <a:custGeom>
                      <a:avLst/>
                      <a:gdLst/>
                      <a:ahLst/>
                      <a:cxnLst>
                        <a:cxn ang="0">
                          <a:pos x="0" y="10"/>
                        </a:cxn>
                        <a:cxn ang="0">
                          <a:pos x="2" y="0"/>
                        </a:cxn>
                        <a:cxn ang="0">
                          <a:pos x="0" y="8"/>
                        </a:cxn>
                        <a:cxn ang="0">
                          <a:pos x="0" y="10"/>
                        </a:cxn>
                      </a:cxnLst>
                      <a:rect l="0" t="0" r="r" b="b"/>
                      <a:pathLst>
                        <a:path w="2" h="10">
                          <a:moveTo>
                            <a:pt x="0" y="10"/>
                          </a:moveTo>
                          <a:lnTo>
                            <a:pt x="2" y="0"/>
                          </a:lnTo>
                          <a:lnTo>
                            <a:pt x="0" y="8"/>
                          </a:lnTo>
                          <a:lnTo>
                            <a:pt x="0" y="1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55" name="Freeform 2985"/>
                    <p:cNvSpPr>
                      <a:spLocks/>
                    </p:cNvSpPr>
                    <p:nvPr/>
                  </p:nvSpPr>
                  <p:spPr bwMode="auto">
                    <a:xfrm>
                      <a:off x="1776" y="1335"/>
                      <a:ext cx="28" cy="6"/>
                    </a:xfrm>
                    <a:custGeom>
                      <a:avLst/>
                      <a:gdLst/>
                      <a:ahLst/>
                      <a:cxnLst>
                        <a:cxn ang="0">
                          <a:pos x="28" y="0"/>
                        </a:cxn>
                        <a:cxn ang="0">
                          <a:pos x="0" y="6"/>
                        </a:cxn>
                        <a:cxn ang="0">
                          <a:pos x="20" y="2"/>
                        </a:cxn>
                        <a:cxn ang="0">
                          <a:pos x="28" y="0"/>
                        </a:cxn>
                      </a:cxnLst>
                      <a:rect l="0" t="0" r="r" b="b"/>
                      <a:pathLst>
                        <a:path w="28" h="6">
                          <a:moveTo>
                            <a:pt x="28" y="0"/>
                          </a:moveTo>
                          <a:lnTo>
                            <a:pt x="0" y="6"/>
                          </a:lnTo>
                          <a:lnTo>
                            <a:pt x="20" y="2"/>
                          </a:lnTo>
                          <a:lnTo>
                            <a:pt x="28"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56" name="Freeform 2986"/>
                    <p:cNvSpPr>
                      <a:spLocks/>
                    </p:cNvSpPr>
                    <p:nvPr/>
                  </p:nvSpPr>
                  <p:spPr bwMode="auto">
                    <a:xfrm>
                      <a:off x="1340" y="709"/>
                      <a:ext cx="524" cy="966"/>
                    </a:xfrm>
                    <a:custGeom>
                      <a:avLst/>
                      <a:gdLst/>
                      <a:ahLst/>
                      <a:cxnLst>
                        <a:cxn ang="0">
                          <a:pos x="458" y="634"/>
                        </a:cxn>
                        <a:cxn ang="0">
                          <a:pos x="366" y="644"/>
                        </a:cxn>
                        <a:cxn ang="0">
                          <a:pos x="294" y="536"/>
                        </a:cxn>
                        <a:cxn ang="0">
                          <a:pos x="304" y="474"/>
                        </a:cxn>
                        <a:cxn ang="0">
                          <a:pos x="254" y="486"/>
                        </a:cxn>
                        <a:cxn ang="0">
                          <a:pos x="284" y="348"/>
                        </a:cxn>
                        <a:cxn ang="0">
                          <a:pos x="256" y="334"/>
                        </a:cxn>
                        <a:cxn ang="0">
                          <a:pos x="184" y="168"/>
                        </a:cxn>
                        <a:cxn ang="0">
                          <a:pos x="210" y="24"/>
                        </a:cxn>
                        <a:cxn ang="0">
                          <a:pos x="212" y="26"/>
                        </a:cxn>
                        <a:cxn ang="0">
                          <a:pos x="214" y="22"/>
                        </a:cxn>
                        <a:cxn ang="0">
                          <a:pos x="136" y="0"/>
                        </a:cxn>
                        <a:cxn ang="0">
                          <a:pos x="136" y="2"/>
                        </a:cxn>
                        <a:cxn ang="0">
                          <a:pos x="140" y="4"/>
                        </a:cxn>
                        <a:cxn ang="0">
                          <a:pos x="78" y="344"/>
                        </a:cxn>
                        <a:cxn ang="0">
                          <a:pos x="108" y="438"/>
                        </a:cxn>
                        <a:cxn ang="0">
                          <a:pos x="40" y="574"/>
                        </a:cxn>
                        <a:cxn ang="0">
                          <a:pos x="50" y="600"/>
                        </a:cxn>
                        <a:cxn ang="0">
                          <a:pos x="0" y="866"/>
                        </a:cxn>
                        <a:cxn ang="0">
                          <a:pos x="496" y="966"/>
                        </a:cxn>
                        <a:cxn ang="0">
                          <a:pos x="524" y="658"/>
                        </a:cxn>
                        <a:cxn ang="0">
                          <a:pos x="496" y="620"/>
                        </a:cxn>
                        <a:cxn ang="0">
                          <a:pos x="458" y="634"/>
                        </a:cxn>
                      </a:cxnLst>
                      <a:rect l="0" t="0" r="r" b="b"/>
                      <a:pathLst>
                        <a:path w="524" h="966">
                          <a:moveTo>
                            <a:pt x="458" y="634"/>
                          </a:moveTo>
                          <a:lnTo>
                            <a:pt x="366" y="644"/>
                          </a:lnTo>
                          <a:lnTo>
                            <a:pt x="294" y="536"/>
                          </a:lnTo>
                          <a:lnTo>
                            <a:pt x="304" y="474"/>
                          </a:lnTo>
                          <a:lnTo>
                            <a:pt x="254" y="486"/>
                          </a:lnTo>
                          <a:lnTo>
                            <a:pt x="284" y="348"/>
                          </a:lnTo>
                          <a:lnTo>
                            <a:pt x="256" y="334"/>
                          </a:lnTo>
                          <a:lnTo>
                            <a:pt x="184" y="168"/>
                          </a:lnTo>
                          <a:lnTo>
                            <a:pt x="210" y="24"/>
                          </a:lnTo>
                          <a:lnTo>
                            <a:pt x="212" y="26"/>
                          </a:lnTo>
                          <a:lnTo>
                            <a:pt x="214" y="22"/>
                          </a:lnTo>
                          <a:lnTo>
                            <a:pt x="136" y="0"/>
                          </a:lnTo>
                          <a:lnTo>
                            <a:pt x="136" y="2"/>
                          </a:lnTo>
                          <a:lnTo>
                            <a:pt x="140" y="4"/>
                          </a:lnTo>
                          <a:lnTo>
                            <a:pt x="78" y="344"/>
                          </a:lnTo>
                          <a:lnTo>
                            <a:pt x="108" y="438"/>
                          </a:lnTo>
                          <a:lnTo>
                            <a:pt x="40" y="574"/>
                          </a:lnTo>
                          <a:lnTo>
                            <a:pt x="50" y="600"/>
                          </a:lnTo>
                          <a:lnTo>
                            <a:pt x="0" y="866"/>
                          </a:lnTo>
                          <a:lnTo>
                            <a:pt x="496" y="966"/>
                          </a:lnTo>
                          <a:lnTo>
                            <a:pt x="524" y="658"/>
                          </a:lnTo>
                          <a:lnTo>
                            <a:pt x="496" y="620"/>
                          </a:lnTo>
                          <a:lnTo>
                            <a:pt x="458" y="634"/>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57" name="Freeform 2987"/>
                    <p:cNvSpPr>
                      <a:spLocks/>
                    </p:cNvSpPr>
                    <p:nvPr/>
                  </p:nvSpPr>
                  <p:spPr bwMode="auto">
                    <a:xfrm>
                      <a:off x="3108" y="1621"/>
                      <a:ext cx="118" cy="318"/>
                    </a:xfrm>
                    <a:custGeom>
                      <a:avLst/>
                      <a:gdLst/>
                      <a:ahLst/>
                      <a:cxnLst>
                        <a:cxn ang="0">
                          <a:pos x="94" y="254"/>
                        </a:cxn>
                        <a:cxn ang="0">
                          <a:pos x="94" y="256"/>
                        </a:cxn>
                        <a:cxn ang="0">
                          <a:pos x="96" y="256"/>
                        </a:cxn>
                        <a:cxn ang="0">
                          <a:pos x="118" y="318"/>
                        </a:cxn>
                        <a:cxn ang="0">
                          <a:pos x="0" y="0"/>
                        </a:cxn>
                        <a:cxn ang="0">
                          <a:pos x="94" y="254"/>
                        </a:cxn>
                        <a:cxn ang="0">
                          <a:pos x="94" y="254"/>
                        </a:cxn>
                      </a:cxnLst>
                      <a:rect l="0" t="0" r="r" b="b"/>
                      <a:pathLst>
                        <a:path w="118" h="318">
                          <a:moveTo>
                            <a:pt x="94" y="254"/>
                          </a:moveTo>
                          <a:lnTo>
                            <a:pt x="94" y="256"/>
                          </a:lnTo>
                          <a:lnTo>
                            <a:pt x="96" y="256"/>
                          </a:lnTo>
                          <a:lnTo>
                            <a:pt x="118" y="318"/>
                          </a:lnTo>
                          <a:lnTo>
                            <a:pt x="0" y="0"/>
                          </a:lnTo>
                          <a:lnTo>
                            <a:pt x="94" y="254"/>
                          </a:lnTo>
                          <a:lnTo>
                            <a:pt x="94" y="25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58" name="Freeform 2988"/>
                    <p:cNvSpPr>
                      <a:spLocks/>
                    </p:cNvSpPr>
                    <p:nvPr/>
                  </p:nvSpPr>
                  <p:spPr bwMode="auto">
                    <a:xfrm>
                      <a:off x="3098" y="1295"/>
                      <a:ext cx="10" cy="326"/>
                    </a:xfrm>
                    <a:custGeom>
                      <a:avLst/>
                      <a:gdLst/>
                      <a:ahLst/>
                      <a:cxnLst>
                        <a:cxn ang="0">
                          <a:pos x="6" y="188"/>
                        </a:cxn>
                        <a:cxn ang="0">
                          <a:pos x="6" y="188"/>
                        </a:cxn>
                        <a:cxn ang="0">
                          <a:pos x="10" y="326"/>
                        </a:cxn>
                        <a:cxn ang="0">
                          <a:pos x="0" y="0"/>
                        </a:cxn>
                        <a:cxn ang="0">
                          <a:pos x="6" y="186"/>
                        </a:cxn>
                        <a:cxn ang="0">
                          <a:pos x="6" y="188"/>
                        </a:cxn>
                      </a:cxnLst>
                      <a:rect l="0" t="0" r="r" b="b"/>
                      <a:pathLst>
                        <a:path w="10" h="326">
                          <a:moveTo>
                            <a:pt x="6" y="188"/>
                          </a:moveTo>
                          <a:lnTo>
                            <a:pt x="6" y="188"/>
                          </a:lnTo>
                          <a:lnTo>
                            <a:pt x="10" y="326"/>
                          </a:lnTo>
                          <a:lnTo>
                            <a:pt x="0" y="0"/>
                          </a:lnTo>
                          <a:lnTo>
                            <a:pt x="6" y="186"/>
                          </a:lnTo>
                          <a:lnTo>
                            <a:pt x="6" y="188"/>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59" name="Freeform 2989"/>
                    <p:cNvSpPr>
                      <a:spLocks/>
                    </p:cNvSpPr>
                    <p:nvPr/>
                  </p:nvSpPr>
                  <p:spPr bwMode="auto">
                    <a:xfrm>
                      <a:off x="2468" y="877"/>
                      <a:ext cx="648" cy="972"/>
                    </a:xfrm>
                    <a:custGeom>
                      <a:avLst/>
                      <a:gdLst/>
                      <a:ahLst/>
                      <a:cxnLst>
                        <a:cxn ang="0">
                          <a:pos x="478" y="708"/>
                        </a:cxn>
                        <a:cxn ang="0">
                          <a:pos x="648" y="766"/>
                        </a:cxn>
                        <a:cxn ang="0">
                          <a:pos x="646" y="758"/>
                        </a:cxn>
                        <a:cxn ang="0">
                          <a:pos x="478" y="704"/>
                        </a:cxn>
                        <a:cxn ang="0">
                          <a:pos x="4" y="706"/>
                        </a:cxn>
                        <a:cxn ang="0">
                          <a:pos x="8" y="458"/>
                        </a:cxn>
                        <a:cxn ang="0">
                          <a:pos x="6" y="458"/>
                        </a:cxn>
                        <a:cxn ang="0">
                          <a:pos x="6" y="358"/>
                        </a:cxn>
                        <a:cxn ang="0">
                          <a:pos x="616" y="356"/>
                        </a:cxn>
                        <a:cxn ang="0">
                          <a:pos x="618" y="352"/>
                        </a:cxn>
                        <a:cxn ang="0">
                          <a:pos x="6" y="354"/>
                        </a:cxn>
                        <a:cxn ang="0">
                          <a:pos x="10" y="0"/>
                        </a:cxn>
                        <a:cxn ang="0">
                          <a:pos x="8" y="0"/>
                        </a:cxn>
                        <a:cxn ang="0">
                          <a:pos x="0" y="972"/>
                        </a:cxn>
                        <a:cxn ang="0">
                          <a:pos x="4" y="710"/>
                        </a:cxn>
                        <a:cxn ang="0">
                          <a:pos x="478" y="708"/>
                        </a:cxn>
                      </a:cxnLst>
                      <a:rect l="0" t="0" r="r" b="b"/>
                      <a:pathLst>
                        <a:path w="648" h="972">
                          <a:moveTo>
                            <a:pt x="478" y="708"/>
                          </a:moveTo>
                          <a:lnTo>
                            <a:pt x="648" y="766"/>
                          </a:lnTo>
                          <a:lnTo>
                            <a:pt x="646" y="758"/>
                          </a:lnTo>
                          <a:lnTo>
                            <a:pt x="478" y="704"/>
                          </a:lnTo>
                          <a:lnTo>
                            <a:pt x="4" y="706"/>
                          </a:lnTo>
                          <a:lnTo>
                            <a:pt x="8" y="458"/>
                          </a:lnTo>
                          <a:lnTo>
                            <a:pt x="6" y="458"/>
                          </a:lnTo>
                          <a:lnTo>
                            <a:pt x="6" y="358"/>
                          </a:lnTo>
                          <a:lnTo>
                            <a:pt x="616" y="356"/>
                          </a:lnTo>
                          <a:lnTo>
                            <a:pt x="618" y="352"/>
                          </a:lnTo>
                          <a:lnTo>
                            <a:pt x="6" y="354"/>
                          </a:lnTo>
                          <a:lnTo>
                            <a:pt x="10" y="0"/>
                          </a:lnTo>
                          <a:lnTo>
                            <a:pt x="8" y="0"/>
                          </a:lnTo>
                          <a:lnTo>
                            <a:pt x="0" y="972"/>
                          </a:lnTo>
                          <a:lnTo>
                            <a:pt x="4" y="710"/>
                          </a:lnTo>
                          <a:lnTo>
                            <a:pt x="478" y="708"/>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60" name="Freeform 2990"/>
                    <p:cNvSpPr>
                      <a:spLocks/>
                    </p:cNvSpPr>
                    <p:nvPr/>
                  </p:nvSpPr>
                  <p:spPr bwMode="auto">
                    <a:xfrm>
                      <a:off x="2632" y="1939"/>
                      <a:ext cx="602" cy="8"/>
                    </a:xfrm>
                    <a:custGeom>
                      <a:avLst/>
                      <a:gdLst/>
                      <a:ahLst/>
                      <a:cxnLst>
                        <a:cxn ang="0">
                          <a:pos x="602" y="6"/>
                        </a:cxn>
                        <a:cxn ang="0">
                          <a:pos x="594" y="0"/>
                        </a:cxn>
                        <a:cxn ang="0">
                          <a:pos x="0" y="8"/>
                        </a:cxn>
                        <a:cxn ang="0">
                          <a:pos x="602" y="6"/>
                        </a:cxn>
                      </a:cxnLst>
                      <a:rect l="0" t="0" r="r" b="b"/>
                      <a:pathLst>
                        <a:path w="602" h="8">
                          <a:moveTo>
                            <a:pt x="602" y="6"/>
                          </a:moveTo>
                          <a:lnTo>
                            <a:pt x="594" y="0"/>
                          </a:lnTo>
                          <a:lnTo>
                            <a:pt x="0" y="8"/>
                          </a:lnTo>
                          <a:lnTo>
                            <a:pt x="602" y="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61" name="Freeform 2991"/>
                    <p:cNvSpPr>
                      <a:spLocks/>
                    </p:cNvSpPr>
                    <p:nvPr/>
                  </p:nvSpPr>
                  <p:spPr bwMode="auto">
                    <a:xfrm>
                      <a:off x="3014" y="847"/>
                      <a:ext cx="74" cy="378"/>
                    </a:xfrm>
                    <a:custGeom>
                      <a:avLst/>
                      <a:gdLst/>
                      <a:ahLst/>
                      <a:cxnLst>
                        <a:cxn ang="0">
                          <a:pos x="74" y="378"/>
                        </a:cxn>
                        <a:cxn ang="0">
                          <a:pos x="2" y="0"/>
                        </a:cxn>
                        <a:cxn ang="0">
                          <a:pos x="0" y="0"/>
                        </a:cxn>
                        <a:cxn ang="0">
                          <a:pos x="74" y="378"/>
                        </a:cxn>
                      </a:cxnLst>
                      <a:rect l="0" t="0" r="r" b="b"/>
                      <a:pathLst>
                        <a:path w="74" h="378">
                          <a:moveTo>
                            <a:pt x="74" y="378"/>
                          </a:moveTo>
                          <a:lnTo>
                            <a:pt x="2" y="0"/>
                          </a:lnTo>
                          <a:lnTo>
                            <a:pt x="0" y="0"/>
                          </a:lnTo>
                          <a:lnTo>
                            <a:pt x="74" y="378"/>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62" name="Freeform 2992"/>
                    <p:cNvSpPr>
                      <a:spLocks/>
                    </p:cNvSpPr>
                    <p:nvPr/>
                  </p:nvSpPr>
                  <p:spPr bwMode="auto">
                    <a:xfrm>
                      <a:off x="1529" y="729"/>
                      <a:ext cx="944" cy="628"/>
                    </a:xfrm>
                    <a:custGeom>
                      <a:avLst/>
                      <a:gdLst/>
                      <a:ahLst/>
                      <a:cxnLst>
                        <a:cxn ang="0">
                          <a:pos x="260" y="62"/>
                        </a:cxn>
                        <a:cxn ang="0">
                          <a:pos x="22" y="0"/>
                        </a:cxn>
                        <a:cxn ang="0">
                          <a:pos x="20" y="4"/>
                        </a:cxn>
                        <a:cxn ang="0">
                          <a:pos x="24" y="4"/>
                        </a:cxn>
                        <a:cxn ang="0">
                          <a:pos x="0" y="148"/>
                        </a:cxn>
                        <a:cxn ang="0">
                          <a:pos x="66" y="306"/>
                        </a:cxn>
                        <a:cxn ang="0">
                          <a:pos x="100" y="326"/>
                        </a:cxn>
                        <a:cxn ang="0">
                          <a:pos x="70" y="456"/>
                        </a:cxn>
                        <a:cxn ang="0">
                          <a:pos x="118" y="444"/>
                        </a:cxn>
                        <a:cxn ang="0">
                          <a:pos x="110" y="514"/>
                        </a:cxn>
                        <a:cxn ang="0">
                          <a:pos x="180" y="618"/>
                        </a:cxn>
                        <a:cxn ang="0">
                          <a:pos x="244" y="610"/>
                        </a:cxn>
                        <a:cxn ang="0">
                          <a:pos x="272" y="604"/>
                        </a:cxn>
                        <a:cxn ang="0">
                          <a:pos x="308" y="594"/>
                        </a:cxn>
                        <a:cxn ang="0">
                          <a:pos x="334" y="628"/>
                        </a:cxn>
                        <a:cxn ang="0">
                          <a:pos x="336" y="620"/>
                        </a:cxn>
                        <a:cxn ang="0">
                          <a:pos x="342" y="558"/>
                        </a:cxn>
                        <a:cxn ang="0">
                          <a:pos x="936" y="596"/>
                        </a:cxn>
                        <a:cxn ang="0">
                          <a:pos x="940" y="144"/>
                        </a:cxn>
                        <a:cxn ang="0">
                          <a:pos x="944" y="146"/>
                        </a:cxn>
                        <a:cxn ang="0">
                          <a:pos x="944" y="140"/>
                        </a:cxn>
                        <a:cxn ang="0">
                          <a:pos x="260" y="62"/>
                        </a:cxn>
                      </a:cxnLst>
                      <a:rect l="0" t="0" r="r" b="b"/>
                      <a:pathLst>
                        <a:path w="944" h="628">
                          <a:moveTo>
                            <a:pt x="260" y="62"/>
                          </a:moveTo>
                          <a:lnTo>
                            <a:pt x="22" y="0"/>
                          </a:lnTo>
                          <a:lnTo>
                            <a:pt x="20" y="4"/>
                          </a:lnTo>
                          <a:lnTo>
                            <a:pt x="24" y="4"/>
                          </a:lnTo>
                          <a:lnTo>
                            <a:pt x="0" y="148"/>
                          </a:lnTo>
                          <a:lnTo>
                            <a:pt x="66" y="306"/>
                          </a:lnTo>
                          <a:lnTo>
                            <a:pt x="100" y="326"/>
                          </a:lnTo>
                          <a:lnTo>
                            <a:pt x="70" y="456"/>
                          </a:lnTo>
                          <a:lnTo>
                            <a:pt x="118" y="444"/>
                          </a:lnTo>
                          <a:lnTo>
                            <a:pt x="110" y="514"/>
                          </a:lnTo>
                          <a:lnTo>
                            <a:pt x="180" y="618"/>
                          </a:lnTo>
                          <a:lnTo>
                            <a:pt x="244" y="610"/>
                          </a:lnTo>
                          <a:lnTo>
                            <a:pt x="272" y="604"/>
                          </a:lnTo>
                          <a:lnTo>
                            <a:pt x="308" y="594"/>
                          </a:lnTo>
                          <a:lnTo>
                            <a:pt x="334" y="628"/>
                          </a:lnTo>
                          <a:lnTo>
                            <a:pt x="336" y="620"/>
                          </a:lnTo>
                          <a:lnTo>
                            <a:pt x="342" y="558"/>
                          </a:lnTo>
                          <a:lnTo>
                            <a:pt x="936" y="596"/>
                          </a:lnTo>
                          <a:lnTo>
                            <a:pt x="940" y="144"/>
                          </a:lnTo>
                          <a:lnTo>
                            <a:pt x="944" y="146"/>
                          </a:lnTo>
                          <a:lnTo>
                            <a:pt x="944" y="140"/>
                          </a:lnTo>
                          <a:lnTo>
                            <a:pt x="260" y="62"/>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63" name="Freeform 2993"/>
                    <p:cNvSpPr>
                      <a:spLocks/>
                    </p:cNvSpPr>
                    <p:nvPr/>
                  </p:nvSpPr>
                  <p:spPr bwMode="auto">
                    <a:xfrm>
                      <a:off x="2946" y="1581"/>
                      <a:ext cx="168" cy="56"/>
                    </a:xfrm>
                    <a:custGeom>
                      <a:avLst/>
                      <a:gdLst/>
                      <a:ahLst/>
                      <a:cxnLst>
                        <a:cxn ang="0">
                          <a:pos x="0" y="0"/>
                        </a:cxn>
                        <a:cxn ang="0">
                          <a:pos x="168" y="56"/>
                        </a:cxn>
                        <a:cxn ang="0">
                          <a:pos x="168" y="54"/>
                        </a:cxn>
                        <a:cxn ang="0">
                          <a:pos x="0" y="0"/>
                        </a:cxn>
                      </a:cxnLst>
                      <a:rect l="0" t="0" r="r" b="b"/>
                      <a:pathLst>
                        <a:path w="168" h="56">
                          <a:moveTo>
                            <a:pt x="0" y="0"/>
                          </a:moveTo>
                          <a:lnTo>
                            <a:pt x="168" y="56"/>
                          </a:lnTo>
                          <a:lnTo>
                            <a:pt x="168" y="54"/>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64" name="Freeform 2994"/>
                    <p:cNvSpPr>
                      <a:spLocks/>
                    </p:cNvSpPr>
                    <p:nvPr/>
                  </p:nvSpPr>
                  <p:spPr bwMode="auto">
                    <a:xfrm>
                      <a:off x="2474" y="843"/>
                      <a:ext cx="614" cy="388"/>
                    </a:xfrm>
                    <a:custGeom>
                      <a:avLst/>
                      <a:gdLst/>
                      <a:ahLst/>
                      <a:cxnLst>
                        <a:cxn ang="0">
                          <a:pos x="614" y="382"/>
                        </a:cxn>
                        <a:cxn ang="0">
                          <a:pos x="540" y="4"/>
                        </a:cxn>
                        <a:cxn ang="0">
                          <a:pos x="542" y="4"/>
                        </a:cxn>
                        <a:cxn ang="0">
                          <a:pos x="542" y="0"/>
                        </a:cxn>
                        <a:cxn ang="0">
                          <a:pos x="26" y="32"/>
                        </a:cxn>
                        <a:cxn ang="0">
                          <a:pos x="2" y="28"/>
                        </a:cxn>
                        <a:cxn ang="0">
                          <a:pos x="2" y="34"/>
                        </a:cxn>
                        <a:cxn ang="0">
                          <a:pos x="4" y="34"/>
                        </a:cxn>
                        <a:cxn ang="0">
                          <a:pos x="0" y="388"/>
                        </a:cxn>
                        <a:cxn ang="0">
                          <a:pos x="612" y="386"/>
                        </a:cxn>
                        <a:cxn ang="0">
                          <a:pos x="610" y="388"/>
                        </a:cxn>
                        <a:cxn ang="0">
                          <a:pos x="610" y="388"/>
                        </a:cxn>
                        <a:cxn ang="0">
                          <a:pos x="614" y="382"/>
                        </a:cxn>
                      </a:cxnLst>
                      <a:rect l="0" t="0" r="r" b="b"/>
                      <a:pathLst>
                        <a:path w="614" h="388">
                          <a:moveTo>
                            <a:pt x="614" y="382"/>
                          </a:moveTo>
                          <a:lnTo>
                            <a:pt x="540" y="4"/>
                          </a:lnTo>
                          <a:lnTo>
                            <a:pt x="542" y="4"/>
                          </a:lnTo>
                          <a:lnTo>
                            <a:pt x="542" y="0"/>
                          </a:lnTo>
                          <a:lnTo>
                            <a:pt x="26" y="32"/>
                          </a:lnTo>
                          <a:lnTo>
                            <a:pt x="2" y="28"/>
                          </a:lnTo>
                          <a:lnTo>
                            <a:pt x="2" y="34"/>
                          </a:lnTo>
                          <a:lnTo>
                            <a:pt x="4" y="34"/>
                          </a:lnTo>
                          <a:lnTo>
                            <a:pt x="0" y="388"/>
                          </a:lnTo>
                          <a:lnTo>
                            <a:pt x="612" y="386"/>
                          </a:lnTo>
                          <a:lnTo>
                            <a:pt x="610" y="388"/>
                          </a:lnTo>
                          <a:lnTo>
                            <a:pt x="610" y="388"/>
                          </a:lnTo>
                          <a:lnTo>
                            <a:pt x="614" y="38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65" name="Freeform 2995"/>
                    <p:cNvSpPr>
                      <a:spLocks/>
                    </p:cNvSpPr>
                    <p:nvPr/>
                  </p:nvSpPr>
                  <p:spPr bwMode="auto">
                    <a:xfrm>
                      <a:off x="2468" y="1585"/>
                      <a:ext cx="758" cy="362"/>
                    </a:xfrm>
                    <a:custGeom>
                      <a:avLst/>
                      <a:gdLst/>
                      <a:ahLst/>
                      <a:cxnLst>
                        <a:cxn ang="0">
                          <a:pos x="736" y="292"/>
                        </a:cxn>
                        <a:cxn ang="0">
                          <a:pos x="734" y="292"/>
                        </a:cxn>
                        <a:cxn ang="0">
                          <a:pos x="734" y="290"/>
                        </a:cxn>
                        <a:cxn ang="0">
                          <a:pos x="734" y="290"/>
                        </a:cxn>
                        <a:cxn ang="0">
                          <a:pos x="646" y="52"/>
                        </a:cxn>
                        <a:cxn ang="0">
                          <a:pos x="646" y="52"/>
                        </a:cxn>
                        <a:cxn ang="0">
                          <a:pos x="648" y="58"/>
                        </a:cxn>
                        <a:cxn ang="0">
                          <a:pos x="478" y="0"/>
                        </a:cxn>
                        <a:cxn ang="0">
                          <a:pos x="4" y="2"/>
                        </a:cxn>
                        <a:cxn ang="0">
                          <a:pos x="0" y="264"/>
                        </a:cxn>
                        <a:cxn ang="0">
                          <a:pos x="158" y="268"/>
                        </a:cxn>
                        <a:cxn ang="0">
                          <a:pos x="164" y="362"/>
                        </a:cxn>
                        <a:cxn ang="0">
                          <a:pos x="758" y="354"/>
                        </a:cxn>
                        <a:cxn ang="0">
                          <a:pos x="736" y="292"/>
                        </a:cxn>
                      </a:cxnLst>
                      <a:rect l="0" t="0" r="r" b="b"/>
                      <a:pathLst>
                        <a:path w="758" h="362">
                          <a:moveTo>
                            <a:pt x="736" y="292"/>
                          </a:moveTo>
                          <a:lnTo>
                            <a:pt x="734" y="292"/>
                          </a:lnTo>
                          <a:lnTo>
                            <a:pt x="734" y="290"/>
                          </a:lnTo>
                          <a:lnTo>
                            <a:pt x="734" y="290"/>
                          </a:lnTo>
                          <a:lnTo>
                            <a:pt x="646" y="52"/>
                          </a:lnTo>
                          <a:lnTo>
                            <a:pt x="646" y="52"/>
                          </a:lnTo>
                          <a:lnTo>
                            <a:pt x="648" y="58"/>
                          </a:lnTo>
                          <a:lnTo>
                            <a:pt x="478" y="0"/>
                          </a:lnTo>
                          <a:lnTo>
                            <a:pt x="4" y="2"/>
                          </a:lnTo>
                          <a:lnTo>
                            <a:pt x="0" y="264"/>
                          </a:lnTo>
                          <a:lnTo>
                            <a:pt x="158" y="268"/>
                          </a:lnTo>
                          <a:lnTo>
                            <a:pt x="164" y="362"/>
                          </a:lnTo>
                          <a:lnTo>
                            <a:pt x="758" y="354"/>
                          </a:lnTo>
                          <a:lnTo>
                            <a:pt x="736" y="292"/>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66" name="Freeform 2996"/>
                    <p:cNvSpPr>
                      <a:spLocks/>
                    </p:cNvSpPr>
                    <p:nvPr/>
                  </p:nvSpPr>
                  <p:spPr bwMode="auto">
                    <a:xfrm>
                      <a:off x="2472" y="1231"/>
                      <a:ext cx="642" cy="406"/>
                    </a:xfrm>
                    <a:custGeom>
                      <a:avLst/>
                      <a:gdLst/>
                      <a:ahLst/>
                      <a:cxnLst>
                        <a:cxn ang="0">
                          <a:pos x="636" y="390"/>
                        </a:cxn>
                        <a:cxn ang="0">
                          <a:pos x="632" y="252"/>
                        </a:cxn>
                        <a:cxn ang="0">
                          <a:pos x="632" y="252"/>
                        </a:cxn>
                        <a:cxn ang="0">
                          <a:pos x="632" y="250"/>
                        </a:cxn>
                        <a:cxn ang="0">
                          <a:pos x="626" y="64"/>
                        </a:cxn>
                        <a:cxn ang="0">
                          <a:pos x="596" y="26"/>
                        </a:cxn>
                        <a:cxn ang="0">
                          <a:pos x="612" y="0"/>
                        </a:cxn>
                        <a:cxn ang="0">
                          <a:pos x="612" y="0"/>
                        </a:cxn>
                        <a:cxn ang="0">
                          <a:pos x="612" y="2"/>
                        </a:cxn>
                        <a:cxn ang="0">
                          <a:pos x="2" y="4"/>
                        </a:cxn>
                        <a:cxn ang="0">
                          <a:pos x="2" y="104"/>
                        </a:cxn>
                        <a:cxn ang="0">
                          <a:pos x="4" y="104"/>
                        </a:cxn>
                        <a:cxn ang="0">
                          <a:pos x="0" y="352"/>
                        </a:cxn>
                        <a:cxn ang="0">
                          <a:pos x="474" y="350"/>
                        </a:cxn>
                        <a:cxn ang="0">
                          <a:pos x="642" y="404"/>
                        </a:cxn>
                        <a:cxn ang="0">
                          <a:pos x="642" y="406"/>
                        </a:cxn>
                        <a:cxn ang="0">
                          <a:pos x="642" y="406"/>
                        </a:cxn>
                        <a:cxn ang="0">
                          <a:pos x="636" y="390"/>
                        </a:cxn>
                      </a:cxnLst>
                      <a:rect l="0" t="0" r="r" b="b"/>
                      <a:pathLst>
                        <a:path w="642" h="406">
                          <a:moveTo>
                            <a:pt x="636" y="390"/>
                          </a:moveTo>
                          <a:lnTo>
                            <a:pt x="632" y="252"/>
                          </a:lnTo>
                          <a:lnTo>
                            <a:pt x="632" y="252"/>
                          </a:lnTo>
                          <a:lnTo>
                            <a:pt x="632" y="250"/>
                          </a:lnTo>
                          <a:lnTo>
                            <a:pt x="626" y="64"/>
                          </a:lnTo>
                          <a:lnTo>
                            <a:pt x="596" y="26"/>
                          </a:lnTo>
                          <a:lnTo>
                            <a:pt x="612" y="0"/>
                          </a:lnTo>
                          <a:lnTo>
                            <a:pt x="612" y="0"/>
                          </a:lnTo>
                          <a:lnTo>
                            <a:pt x="612" y="2"/>
                          </a:lnTo>
                          <a:lnTo>
                            <a:pt x="2" y="4"/>
                          </a:lnTo>
                          <a:lnTo>
                            <a:pt x="2" y="104"/>
                          </a:lnTo>
                          <a:lnTo>
                            <a:pt x="4" y="104"/>
                          </a:lnTo>
                          <a:lnTo>
                            <a:pt x="0" y="352"/>
                          </a:lnTo>
                          <a:lnTo>
                            <a:pt x="474" y="350"/>
                          </a:lnTo>
                          <a:lnTo>
                            <a:pt x="642" y="404"/>
                          </a:lnTo>
                          <a:lnTo>
                            <a:pt x="642" y="406"/>
                          </a:lnTo>
                          <a:lnTo>
                            <a:pt x="642" y="406"/>
                          </a:lnTo>
                          <a:lnTo>
                            <a:pt x="636" y="390"/>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67" name="Freeform 2997"/>
                    <p:cNvSpPr>
                      <a:spLocks/>
                    </p:cNvSpPr>
                    <p:nvPr/>
                  </p:nvSpPr>
                  <p:spPr bwMode="auto">
                    <a:xfrm>
                      <a:off x="3112" y="1457"/>
                      <a:ext cx="524" cy="418"/>
                    </a:xfrm>
                    <a:custGeom>
                      <a:avLst/>
                      <a:gdLst/>
                      <a:ahLst/>
                      <a:cxnLst>
                        <a:cxn ang="0">
                          <a:pos x="524" y="202"/>
                        </a:cxn>
                        <a:cxn ang="0">
                          <a:pos x="516" y="146"/>
                        </a:cxn>
                        <a:cxn ang="0">
                          <a:pos x="444" y="76"/>
                        </a:cxn>
                        <a:cxn ang="0">
                          <a:pos x="428" y="2"/>
                        </a:cxn>
                        <a:cxn ang="0">
                          <a:pos x="428" y="0"/>
                        </a:cxn>
                        <a:cxn ang="0">
                          <a:pos x="416" y="0"/>
                        </a:cxn>
                        <a:cxn ang="0">
                          <a:pos x="426" y="0"/>
                        </a:cxn>
                        <a:cxn ang="0">
                          <a:pos x="428" y="6"/>
                        </a:cxn>
                        <a:cxn ang="0">
                          <a:pos x="0" y="24"/>
                        </a:cxn>
                        <a:cxn ang="0">
                          <a:pos x="4" y="160"/>
                        </a:cxn>
                        <a:cxn ang="0">
                          <a:pos x="98" y="418"/>
                        </a:cxn>
                        <a:cxn ang="0">
                          <a:pos x="444" y="408"/>
                        </a:cxn>
                        <a:cxn ang="0">
                          <a:pos x="444" y="378"/>
                        </a:cxn>
                        <a:cxn ang="0">
                          <a:pos x="484" y="308"/>
                        </a:cxn>
                        <a:cxn ang="0">
                          <a:pos x="464" y="268"/>
                        </a:cxn>
                        <a:cxn ang="0">
                          <a:pos x="524" y="202"/>
                        </a:cxn>
                      </a:cxnLst>
                      <a:rect l="0" t="0" r="r" b="b"/>
                      <a:pathLst>
                        <a:path w="524" h="418">
                          <a:moveTo>
                            <a:pt x="524" y="202"/>
                          </a:moveTo>
                          <a:lnTo>
                            <a:pt x="516" y="146"/>
                          </a:lnTo>
                          <a:lnTo>
                            <a:pt x="444" y="76"/>
                          </a:lnTo>
                          <a:lnTo>
                            <a:pt x="428" y="2"/>
                          </a:lnTo>
                          <a:lnTo>
                            <a:pt x="428" y="0"/>
                          </a:lnTo>
                          <a:lnTo>
                            <a:pt x="416" y="0"/>
                          </a:lnTo>
                          <a:lnTo>
                            <a:pt x="426" y="0"/>
                          </a:lnTo>
                          <a:lnTo>
                            <a:pt x="428" y="6"/>
                          </a:lnTo>
                          <a:lnTo>
                            <a:pt x="0" y="24"/>
                          </a:lnTo>
                          <a:lnTo>
                            <a:pt x="4" y="160"/>
                          </a:lnTo>
                          <a:lnTo>
                            <a:pt x="98" y="418"/>
                          </a:lnTo>
                          <a:lnTo>
                            <a:pt x="444" y="408"/>
                          </a:lnTo>
                          <a:lnTo>
                            <a:pt x="444" y="378"/>
                          </a:lnTo>
                          <a:lnTo>
                            <a:pt x="484" y="308"/>
                          </a:lnTo>
                          <a:lnTo>
                            <a:pt x="464" y="268"/>
                          </a:lnTo>
                          <a:lnTo>
                            <a:pt x="524" y="20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68" name="Freeform 2998"/>
                    <p:cNvSpPr>
                      <a:spLocks/>
                    </p:cNvSpPr>
                    <p:nvPr/>
                  </p:nvSpPr>
                  <p:spPr bwMode="auto">
                    <a:xfrm>
                      <a:off x="3016" y="835"/>
                      <a:ext cx="586" cy="638"/>
                    </a:xfrm>
                    <a:custGeom>
                      <a:avLst/>
                      <a:gdLst/>
                      <a:ahLst/>
                      <a:cxnLst>
                        <a:cxn ang="0">
                          <a:pos x="514" y="566"/>
                        </a:cxn>
                        <a:cxn ang="0">
                          <a:pos x="376" y="482"/>
                        </a:cxn>
                        <a:cxn ang="0">
                          <a:pos x="346" y="344"/>
                        </a:cxn>
                        <a:cxn ang="0">
                          <a:pos x="386" y="302"/>
                        </a:cxn>
                        <a:cxn ang="0">
                          <a:pos x="424" y="214"/>
                        </a:cxn>
                        <a:cxn ang="0">
                          <a:pos x="418" y="216"/>
                        </a:cxn>
                        <a:cxn ang="0">
                          <a:pos x="506" y="108"/>
                        </a:cxn>
                        <a:cxn ang="0">
                          <a:pos x="586" y="54"/>
                        </a:cxn>
                        <a:cxn ang="0">
                          <a:pos x="406" y="54"/>
                        </a:cxn>
                        <a:cxn ang="0">
                          <a:pos x="158" y="0"/>
                        </a:cxn>
                        <a:cxn ang="0">
                          <a:pos x="0" y="8"/>
                        </a:cxn>
                        <a:cxn ang="0">
                          <a:pos x="0" y="12"/>
                        </a:cxn>
                        <a:cxn ang="0">
                          <a:pos x="4" y="14"/>
                        </a:cxn>
                        <a:cxn ang="0">
                          <a:pos x="78" y="390"/>
                        </a:cxn>
                        <a:cxn ang="0">
                          <a:pos x="60" y="422"/>
                        </a:cxn>
                        <a:cxn ang="0">
                          <a:pos x="90" y="460"/>
                        </a:cxn>
                        <a:cxn ang="0">
                          <a:pos x="96" y="638"/>
                        </a:cxn>
                        <a:cxn ang="0">
                          <a:pos x="512" y="622"/>
                        </a:cxn>
                        <a:cxn ang="0">
                          <a:pos x="524" y="622"/>
                        </a:cxn>
                        <a:cxn ang="0">
                          <a:pos x="514" y="566"/>
                        </a:cxn>
                      </a:cxnLst>
                      <a:rect l="0" t="0" r="r" b="b"/>
                      <a:pathLst>
                        <a:path w="586" h="638">
                          <a:moveTo>
                            <a:pt x="514" y="566"/>
                          </a:moveTo>
                          <a:lnTo>
                            <a:pt x="376" y="482"/>
                          </a:lnTo>
                          <a:lnTo>
                            <a:pt x="346" y="344"/>
                          </a:lnTo>
                          <a:lnTo>
                            <a:pt x="386" y="302"/>
                          </a:lnTo>
                          <a:lnTo>
                            <a:pt x="424" y="214"/>
                          </a:lnTo>
                          <a:lnTo>
                            <a:pt x="418" y="216"/>
                          </a:lnTo>
                          <a:lnTo>
                            <a:pt x="506" y="108"/>
                          </a:lnTo>
                          <a:lnTo>
                            <a:pt x="586" y="54"/>
                          </a:lnTo>
                          <a:lnTo>
                            <a:pt x="406" y="54"/>
                          </a:lnTo>
                          <a:lnTo>
                            <a:pt x="158" y="0"/>
                          </a:lnTo>
                          <a:lnTo>
                            <a:pt x="0" y="8"/>
                          </a:lnTo>
                          <a:lnTo>
                            <a:pt x="0" y="12"/>
                          </a:lnTo>
                          <a:lnTo>
                            <a:pt x="4" y="14"/>
                          </a:lnTo>
                          <a:lnTo>
                            <a:pt x="78" y="390"/>
                          </a:lnTo>
                          <a:lnTo>
                            <a:pt x="60" y="422"/>
                          </a:lnTo>
                          <a:lnTo>
                            <a:pt x="90" y="460"/>
                          </a:lnTo>
                          <a:lnTo>
                            <a:pt x="96" y="638"/>
                          </a:lnTo>
                          <a:lnTo>
                            <a:pt x="512" y="622"/>
                          </a:lnTo>
                          <a:lnTo>
                            <a:pt x="524" y="622"/>
                          </a:lnTo>
                          <a:lnTo>
                            <a:pt x="514" y="566"/>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69" name="Freeform 2999"/>
                    <p:cNvSpPr>
                      <a:spLocks/>
                    </p:cNvSpPr>
                    <p:nvPr/>
                  </p:nvSpPr>
                  <p:spPr bwMode="auto">
                    <a:xfrm>
                      <a:off x="3686" y="2005"/>
                      <a:ext cx="82" cy="138"/>
                    </a:xfrm>
                    <a:custGeom>
                      <a:avLst/>
                      <a:gdLst/>
                      <a:ahLst/>
                      <a:cxnLst>
                        <a:cxn ang="0">
                          <a:pos x="4" y="84"/>
                        </a:cxn>
                        <a:cxn ang="0">
                          <a:pos x="4" y="0"/>
                        </a:cxn>
                        <a:cxn ang="0">
                          <a:pos x="0" y="84"/>
                        </a:cxn>
                        <a:cxn ang="0">
                          <a:pos x="82" y="138"/>
                        </a:cxn>
                        <a:cxn ang="0">
                          <a:pos x="4" y="84"/>
                        </a:cxn>
                      </a:cxnLst>
                      <a:rect l="0" t="0" r="r" b="b"/>
                      <a:pathLst>
                        <a:path w="82" h="138">
                          <a:moveTo>
                            <a:pt x="4" y="84"/>
                          </a:moveTo>
                          <a:lnTo>
                            <a:pt x="4" y="0"/>
                          </a:lnTo>
                          <a:lnTo>
                            <a:pt x="0" y="84"/>
                          </a:lnTo>
                          <a:lnTo>
                            <a:pt x="82" y="138"/>
                          </a:lnTo>
                          <a:lnTo>
                            <a:pt x="4" y="8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70" name="Freeform 3000"/>
                    <p:cNvSpPr>
                      <a:spLocks/>
                    </p:cNvSpPr>
                    <p:nvPr/>
                  </p:nvSpPr>
                  <p:spPr bwMode="auto">
                    <a:xfrm>
                      <a:off x="3686" y="2083"/>
                      <a:ext cx="234" cy="146"/>
                    </a:xfrm>
                    <a:custGeom>
                      <a:avLst/>
                      <a:gdLst/>
                      <a:ahLst/>
                      <a:cxnLst>
                        <a:cxn ang="0">
                          <a:pos x="110" y="146"/>
                        </a:cxn>
                        <a:cxn ang="0">
                          <a:pos x="132" y="102"/>
                        </a:cxn>
                        <a:cxn ang="0">
                          <a:pos x="182" y="128"/>
                        </a:cxn>
                        <a:cxn ang="0">
                          <a:pos x="224" y="72"/>
                        </a:cxn>
                        <a:cxn ang="0">
                          <a:pos x="234" y="0"/>
                        </a:cxn>
                        <a:cxn ang="0">
                          <a:pos x="222" y="72"/>
                        </a:cxn>
                        <a:cxn ang="0">
                          <a:pos x="182" y="124"/>
                        </a:cxn>
                        <a:cxn ang="0">
                          <a:pos x="132" y="96"/>
                        </a:cxn>
                        <a:cxn ang="0">
                          <a:pos x="110" y="138"/>
                        </a:cxn>
                        <a:cxn ang="0">
                          <a:pos x="82" y="60"/>
                        </a:cxn>
                        <a:cxn ang="0">
                          <a:pos x="0" y="6"/>
                        </a:cxn>
                        <a:cxn ang="0">
                          <a:pos x="80" y="64"/>
                        </a:cxn>
                        <a:cxn ang="0">
                          <a:pos x="110" y="146"/>
                        </a:cxn>
                      </a:cxnLst>
                      <a:rect l="0" t="0" r="r" b="b"/>
                      <a:pathLst>
                        <a:path w="234" h="146">
                          <a:moveTo>
                            <a:pt x="110" y="146"/>
                          </a:moveTo>
                          <a:lnTo>
                            <a:pt x="132" y="102"/>
                          </a:lnTo>
                          <a:lnTo>
                            <a:pt x="182" y="128"/>
                          </a:lnTo>
                          <a:lnTo>
                            <a:pt x="224" y="72"/>
                          </a:lnTo>
                          <a:lnTo>
                            <a:pt x="234" y="0"/>
                          </a:lnTo>
                          <a:lnTo>
                            <a:pt x="222" y="72"/>
                          </a:lnTo>
                          <a:lnTo>
                            <a:pt x="182" y="124"/>
                          </a:lnTo>
                          <a:lnTo>
                            <a:pt x="132" y="96"/>
                          </a:lnTo>
                          <a:lnTo>
                            <a:pt x="110" y="138"/>
                          </a:lnTo>
                          <a:lnTo>
                            <a:pt x="82" y="60"/>
                          </a:lnTo>
                          <a:lnTo>
                            <a:pt x="0" y="6"/>
                          </a:lnTo>
                          <a:lnTo>
                            <a:pt x="80" y="64"/>
                          </a:lnTo>
                          <a:lnTo>
                            <a:pt x="110" y="14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71" name="Freeform 3001"/>
                    <p:cNvSpPr>
                      <a:spLocks/>
                    </p:cNvSpPr>
                    <p:nvPr/>
                  </p:nvSpPr>
                  <p:spPr bwMode="auto">
                    <a:xfrm>
                      <a:off x="3908" y="1991"/>
                      <a:ext cx="28" cy="164"/>
                    </a:xfrm>
                    <a:custGeom>
                      <a:avLst/>
                      <a:gdLst/>
                      <a:ahLst/>
                      <a:cxnLst>
                        <a:cxn ang="0">
                          <a:pos x="0" y="164"/>
                        </a:cxn>
                        <a:cxn ang="0">
                          <a:pos x="12" y="92"/>
                        </a:cxn>
                        <a:cxn ang="0">
                          <a:pos x="14" y="82"/>
                        </a:cxn>
                        <a:cxn ang="0">
                          <a:pos x="16" y="72"/>
                        </a:cxn>
                        <a:cxn ang="0">
                          <a:pos x="28" y="0"/>
                        </a:cxn>
                        <a:cxn ang="0">
                          <a:pos x="8" y="82"/>
                        </a:cxn>
                        <a:cxn ang="0">
                          <a:pos x="0" y="164"/>
                        </a:cxn>
                      </a:cxnLst>
                      <a:rect l="0" t="0" r="r" b="b"/>
                      <a:pathLst>
                        <a:path w="28" h="164">
                          <a:moveTo>
                            <a:pt x="0" y="164"/>
                          </a:moveTo>
                          <a:lnTo>
                            <a:pt x="12" y="92"/>
                          </a:lnTo>
                          <a:lnTo>
                            <a:pt x="14" y="82"/>
                          </a:lnTo>
                          <a:lnTo>
                            <a:pt x="16" y="72"/>
                          </a:lnTo>
                          <a:lnTo>
                            <a:pt x="28" y="0"/>
                          </a:lnTo>
                          <a:lnTo>
                            <a:pt x="8" y="82"/>
                          </a:lnTo>
                          <a:lnTo>
                            <a:pt x="0" y="16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72" name="Freeform 3003"/>
                    <p:cNvSpPr>
                      <a:spLocks/>
                    </p:cNvSpPr>
                    <p:nvPr/>
                  </p:nvSpPr>
                  <p:spPr bwMode="auto">
                    <a:xfrm>
                      <a:off x="3920" y="2063"/>
                      <a:ext cx="4" cy="20"/>
                    </a:xfrm>
                    <a:custGeom>
                      <a:avLst/>
                      <a:gdLst/>
                      <a:ahLst/>
                      <a:cxnLst>
                        <a:cxn ang="0">
                          <a:pos x="0" y="20"/>
                        </a:cxn>
                        <a:cxn ang="0">
                          <a:pos x="4" y="0"/>
                        </a:cxn>
                        <a:cxn ang="0">
                          <a:pos x="2" y="10"/>
                        </a:cxn>
                        <a:cxn ang="0">
                          <a:pos x="0" y="20"/>
                        </a:cxn>
                      </a:cxnLst>
                      <a:rect l="0" t="0" r="r" b="b"/>
                      <a:pathLst>
                        <a:path w="4" h="20">
                          <a:moveTo>
                            <a:pt x="0" y="20"/>
                          </a:moveTo>
                          <a:lnTo>
                            <a:pt x="4" y="0"/>
                          </a:lnTo>
                          <a:lnTo>
                            <a:pt x="2" y="10"/>
                          </a:lnTo>
                          <a:lnTo>
                            <a:pt x="0" y="2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73" name="Freeform 3004"/>
                    <p:cNvSpPr>
                      <a:spLocks/>
                    </p:cNvSpPr>
                    <p:nvPr/>
                  </p:nvSpPr>
                  <p:spPr bwMode="auto">
                    <a:xfrm>
                      <a:off x="3968" y="2043"/>
                      <a:ext cx="104" cy="60"/>
                    </a:xfrm>
                    <a:custGeom>
                      <a:avLst/>
                      <a:gdLst/>
                      <a:ahLst/>
                      <a:cxnLst>
                        <a:cxn ang="0">
                          <a:pos x="24" y="54"/>
                        </a:cxn>
                        <a:cxn ang="0">
                          <a:pos x="0" y="40"/>
                        </a:cxn>
                        <a:cxn ang="0">
                          <a:pos x="24" y="60"/>
                        </a:cxn>
                        <a:cxn ang="0">
                          <a:pos x="104" y="0"/>
                        </a:cxn>
                        <a:cxn ang="0">
                          <a:pos x="24" y="54"/>
                        </a:cxn>
                      </a:cxnLst>
                      <a:rect l="0" t="0" r="r" b="b"/>
                      <a:pathLst>
                        <a:path w="104" h="60">
                          <a:moveTo>
                            <a:pt x="24" y="54"/>
                          </a:moveTo>
                          <a:lnTo>
                            <a:pt x="0" y="40"/>
                          </a:lnTo>
                          <a:lnTo>
                            <a:pt x="24" y="60"/>
                          </a:lnTo>
                          <a:lnTo>
                            <a:pt x="104" y="0"/>
                          </a:lnTo>
                          <a:lnTo>
                            <a:pt x="24" y="5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74" name="Freeform 3005"/>
                    <p:cNvSpPr>
                      <a:spLocks/>
                    </p:cNvSpPr>
                    <p:nvPr/>
                  </p:nvSpPr>
                  <p:spPr bwMode="auto">
                    <a:xfrm>
                      <a:off x="4100" y="1909"/>
                      <a:ext cx="88" cy="148"/>
                    </a:xfrm>
                    <a:custGeom>
                      <a:avLst/>
                      <a:gdLst/>
                      <a:ahLst/>
                      <a:cxnLst>
                        <a:cxn ang="0">
                          <a:pos x="0" y="148"/>
                        </a:cxn>
                        <a:cxn ang="0">
                          <a:pos x="52" y="42"/>
                        </a:cxn>
                        <a:cxn ang="0">
                          <a:pos x="88" y="0"/>
                        </a:cxn>
                        <a:cxn ang="0">
                          <a:pos x="50" y="40"/>
                        </a:cxn>
                        <a:cxn ang="0">
                          <a:pos x="0" y="148"/>
                        </a:cxn>
                      </a:cxnLst>
                      <a:rect l="0" t="0" r="r" b="b"/>
                      <a:pathLst>
                        <a:path w="88" h="148">
                          <a:moveTo>
                            <a:pt x="0" y="148"/>
                          </a:moveTo>
                          <a:lnTo>
                            <a:pt x="52" y="42"/>
                          </a:lnTo>
                          <a:lnTo>
                            <a:pt x="88" y="0"/>
                          </a:lnTo>
                          <a:lnTo>
                            <a:pt x="50" y="40"/>
                          </a:lnTo>
                          <a:lnTo>
                            <a:pt x="0" y="148"/>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75" name="Freeform 3006"/>
                    <p:cNvSpPr>
                      <a:spLocks/>
                    </p:cNvSpPr>
                    <p:nvPr/>
                  </p:nvSpPr>
                  <p:spPr bwMode="auto">
                    <a:xfrm>
                      <a:off x="3914" y="2083"/>
                      <a:ext cx="78" cy="48"/>
                    </a:xfrm>
                    <a:custGeom>
                      <a:avLst/>
                      <a:gdLst/>
                      <a:ahLst/>
                      <a:cxnLst>
                        <a:cxn ang="0">
                          <a:pos x="0" y="44"/>
                        </a:cxn>
                        <a:cxn ang="0">
                          <a:pos x="0" y="48"/>
                        </a:cxn>
                        <a:cxn ang="0">
                          <a:pos x="54" y="4"/>
                        </a:cxn>
                        <a:cxn ang="0">
                          <a:pos x="78" y="20"/>
                        </a:cxn>
                        <a:cxn ang="0">
                          <a:pos x="54" y="0"/>
                        </a:cxn>
                        <a:cxn ang="0">
                          <a:pos x="0" y="44"/>
                        </a:cxn>
                      </a:cxnLst>
                      <a:rect l="0" t="0" r="r" b="b"/>
                      <a:pathLst>
                        <a:path w="78" h="48">
                          <a:moveTo>
                            <a:pt x="0" y="44"/>
                          </a:moveTo>
                          <a:lnTo>
                            <a:pt x="0" y="48"/>
                          </a:lnTo>
                          <a:lnTo>
                            <a:pt x="54" y="4"/>
                          </a:lnTo>
                          <a:lnTo>
                            <a:pt x="78" y="20"/>
                          </a:lnTo>
                          <a:lnTo>
                            <a:pt x="54" y="0"/>
                          </a:lnTo>
                          <a:lnTo>
                            <a:pt x="0" y="4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76" name="Freeform 3007"/>
                    <p:cNvSpPr>
                      <a:spLocks/>
                    </p:cNvSpPr>
                    <p:nvPr/>
                  </p:nvSpPr>
                  <p:spPr bwMode="auto">
                    <a:xfrm>
                      <a:off x="3992" y="1951"/>
                      <a:ext cx="160" cy="152"/>
                    </a:xfrm>
                    <a:custGeom>
                      <a:avLst/>
                      <a:gdLst/>
                      <a:ahLst/>
                      <a:cxnLst>
                        <a:cxn ang="0">
                          <a:pos x="80" y="92"/>
                        </a:cxn>
                        <a:cxn ang="0">
                          <a:pos x="0" y="152"/>
                        </a:cxn>
                        <a:cxn ang="0">
                          <a:pos x="80" y="96"/>
                        </a:cxn>
                        <a:cxn ang="0">
                          <a:pos x="110" y="110"/>
                        </a:cxn>
                        <a:cxn ang="0">
                          <a:pos x="160" y="0"/>
                        </a:cxn>
                        <a:cxn ang="0">
                          <a:pos x="108" y="106"/>
                        </a:cxn>
                        <a:cxn ang="0">
                          <a:pos x="80" y="92"/>
                        </a:cxn>
                      </a:cxnLst>
                      <a:rect l="0" t="0" r="r" b="b"/>
                      <a:pathLst>
                        <a:path w="160" h="152">
                          <a:moveTo>
                            <a:pt x="80" y="92"/>
                          </a:moveTo>
                          <a:lnTo>
                            <a:pt x="0" y="152"/>
                          </a:lnTo>
                          <a:lnTo>
                            <a:pt x="80" y="96"/>
                          </a:lnTo>
                          <a:lnTo>
                            <a:pt x="110" y="110"/>
                          </a:lnTo>
                          <a:lnTo>
                            <a:pt x="160" y="0"/>
                          </a:lnTo>
                          <a:lnTo>
                            <a:pt x="108" y="106"/>
                          </a:lnTo>
                          <a:lnTo>
                            <a:pt x="80" y="9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77" name="Freeform 3008"/>
                    <p:cNvSpPr>
                      <a:spLocks/>
                    </p:cNvSpPr>
                    <p:nvPr/>
                  </p:nvSpPr>
                  <p:spPr bwMode="auto">
                    <a:xfrm>
                      <a:off x="4184" y="1895"/>
                      <a:ext cx="4" cy="14"/>
                    </a:xfrm>
                    <a:custGeom>
                      <a:avLst/>
                      <a:gdLst/>
                      <a:ahLst/>
                      <a:cxnLst>
                        <a:cxn ang="0">
                          <a:pos x="0" y="2"/>
                        </a:cxn>
                        <a:cxn ang="0">
                          <a:pos x="4" y="14"/>
                        </a:cxn>
                        <a:cxn ang="0">
                          <a:pos x="0" y="0"/>
                        </a:cxn>
                        <a:cxn ang="0">
                          <a:pos x="0" y="2"/>
                        </a:cxn>
                        <a:cxn ang="0">
                          <a:pos x="0" y="2"/>
                        </a:cxn>
                      </a:cxnLst>
                      <a:rect l="0" t="0" r="r" b="b"/>
                      <a:pathLst>
                        <a:path w="4" h="14">
                          <a:moveTo>
                            <a:pt x="0" y="2"/>
                          </a:moveTo>
                          <a:lnTo>
                            <a:pt x="4" y="14"/>
                          </a:lnTo>
                          <a:lnTo>
                            <a:pt x="0" y="0"/>
                          </a:lnTo>
                          <a:lnTo>
                            <a:pt x="0" y="2"/>
                          </a:lnTo>
                          <a:lnTo>
                            <a:pt x="0" y="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78" name="Freeform 3010"/>
                    <p:cNvSpPr>
                      <a:spLocks/>
                    </p:cNvSpPr>
                    <p:nvPr/>
                  </p:nvSpPr>
                  <p:spPr bwMode="auto">
                    <a:xfrm>
                      <a:off x="3900" y="1599"/>
                      <a:ext cx="288" cy="524"/>
                    </a:xfrm>
                    <a:custGeom>
                      <a:avLst/>
                      <a:gdLst/>
                      <a:ahLst/>
                      <a:cxnLst>
                        <a:cxn ang="0">
                          <a:pos x="92" y="498"/>
                        </a:cxn>
                        <a:cxn ang="0">
                          <a:pos x="172" y="444"/>
                        </a:cxn>
                        <a:cxn ang="0">
                          <a:pos x="200" y="458"/>
                        </a:cxn>
                        <a:cxn ang="0">
                          <a:pos x="250" y="350"/>
                        </a:cxn>
                        <a:cxn ang="0">
                          <a:pos x="288" y="310"/>
                        </a:cxn>
                        <a:cxn ang="0">
                          <a:pos x="284" y="298"/>
                        </a:cxn>
                        <a:cxn ang="0">
                          <a:pos x="284" y="298"/>
                        </a:cxn>
                        <a:cxn ang="0">
                          <a:pos x="284" y="296"/>
                        </a:cxn>
                        <a:cxn ang="0">
                          <a:pos x="216" y="0"/>
                        </a:cxn>
                        <a:cxn ang="0">
                          <a:pos x="26" y="6"/>
                        </a:cxn>
                        <a:cxn ang="0">
                          <a:pos x="0" y="28"/>
                        </a:cxn>
                        <a:cxn ang="0">
                          <a:pos x="38" y="392"/>
                        </a:cxn>
                        <a:cxn ang="0">
                          <a:pos x="24" y="464"/>
                        </a:cxn>
                        <a:cxn ang="0">
                          <a:pos x="20" y="484"/>
                        </a:cxn>
                        <a:cxn ang="0">
                          <a:pos x="14" y="524"/>
                        </a:cxn>
                        <a:cxn ang="0">
                          <a:pos x="68" y="484"/>
                        </a:cxn>
                        <a:cxn ang="0">
                          <a:pos x="92" y="498"/>
                        </a:cxn>
                      </a:cxnLst>
                      <a:rect l="0" t="0" r="r" b="b"/>
                      <a:pathLst>
                        <a:path w="288" h="524">
                          <a:moveTo>
                            <a:pt x="92" y="498"/>
                          </a:moveTo>
                          <a:lnTo>
                            <a:pt x="172" y="444"/>
                          </a:lnTo>
                          <a:lnTo>
                            <a:pt x="200" y="458"/>
                          </a:lnTo>
                          <a:lnTo>
                            <a:pt x="250" y="350"/>
                          </a:lnTo>
                          <a:lnTo>
                            <a:pt x="288" y="310"/>
                          </a:lnTo>
                          <a:lnTo>
                            <a:pt x="284" y="298"/>
                          </a:lnTo>
                          <a:lnTo>
                            <a:pt x="284" y="298"/>
                          </a:lnTo>
                          <a:lnTo>
                            <a:pt x="284" y="296"/>
                          </a:lnTo>
                          <a:lnTo>
                            <a:pt x="216" y="0"/>
                          </a:lnTo>
                          <a:lnTo>
                            <a:pt x="26" y="6"/>
                          </a:lnTo>
                          <a:lnTo>
                            <a:pt x="0" y="28"/>
                          </a:lnTo>
                          <a:lnTo>
                            <a:pt x="38" y="392"/>
                          </a:lnTo>
                          <a:lnTo>
                            <a:pt x="24" y="464"/>
                          </a:lnTo>
                          <a:lnTo>
                            <a:pt x="20" y="484"/>
                          </a:lnTo>
                          <a:lnTo>
                            <a:pt x="14" y="524"/>
                          </a:lnTo>
                          <a:lnTo>
                            <a:pt x="68" y="484"/>
                          </a:lnTo>
                          <a:lnTo>
                            <a:pt x="92" y="498"/>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79" name="Freeform 3011"/>
                    <p:cNvSpPr>
                      <a:spLocks/>
                    </p:cNvSpPr>
                    <p:nvPr/>
                  </p:nvSpPr>
                  <p:spPr bwMode="auto">
                    <a:xfrm>
                      <a:off x="3970" y="2457"/>
                      <a:ext cx="32" cy="350"/>
                    </a:xfrm>
                    <a:custGeom>
                      <a:avLst/>
                      <a:gdLst/>
                      <a:ahLst/>
                      <a:cxnLst>
                        <a:cxn ang="0">
                          <a:pos x="0" y="0"/>
                        </a:cxn>
                        <a:cxn ang="0">
                          <a:pos x="32" y="350"/>
                        </a:cxn>
                        <a:cxn ang="0">
                          <a:pos x="8" y="68"/>
                        </a:cxn>
                        <a:cxn ang="0">
                          <a:pos x="2" y="0"/>
                        </a:cxn>
                        <a:cxn ang="0">
                          <a:pos x="0" y="0"/>
                        </a:cxn>
                      </a:cxnLst>
                      <a:rect l="0" t="0" r="r" b="b"/>
                      <a:pathLst>
                        <a:path w="32" h="350">
                          <a:moveTo>
                            <a:pt x="0" y="0"/>
                          </a:moveTo>
                          <a:lnTo>
                            <a:pt x="32" y="350"/>
                          </a:lnTo>
                          <a:lnTo>
                            <a:pt x="8" y="68"/>
                          </a:lnTo>
                          <a:lnTo>
                            <a:pt x="2" y="0"/>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80" name="Freeform 3012"/>
                    <p:cNvSpPr>
                      <a:spLocks/>
                    </p:cNvSpPr>
                    <p:nvPr/>
                  </p:nvSpPr>
                  <p:spPr bwMode="auto">
                    <a:xfrm>
                      <a:off x="3692" y="2455"/>
                      <a:ext cx="328" cy="586"/>
                    </a:xfrm>
                    <a:custGeom>
                      <a:avLst/>
                      <a:gdLst/>
                      <a:ahLst/>
                      <a:cxnLst>
                        <a:cxn ang="0">
                          <a:pos x="278" y="0"/>
                        </a:cxn>
                        <a:cxn ang="0">
                          <a:pos x="74" y="22"/>
                        </a:cxn>
                        <a:cxn ang="0">
                          <a:pos x="0" y="240"/>
                        </a:cxn>
                        <a:cxn ang="0">
                          <a:pos x="38" y="372"/>
                        </a:cxn>
                        <a:cxn ang="0">
                          <a:pos x="6" y="522"/>
                        </a:cxn>
                        <a:cxn ang="0">
                          <a:pos x="178" y="508"/>
                        </a:cxn>
                        <a:cxn ang="0">
                          <a:pos x="216" y="586"/>
                        </a:cxn>
                        <a:cxn ang="0">
                          <a:pos x="298" y="560"/>
                        </a:cxn>
                        <a:cxn ang="0">
                          <a:pos x="328" y="560"/>
                        </a:cxn>
                        <a:cxn ang="0">
                          <a:pos x="310" y="352"/>
                        </a:cxn>
                        <a:cxn ang="0">
                          <a:pos x="278" y="2"/>
                        </a:cxn>
                        <a:cxn ang="0">
                          <a:pos x="280" y="2"/>
                        </a:cxn>
                        <a:cxn ang="0">
                          <a:pos x="286" y="70"/>
                        </a:cxn>
                        <a:cxn ang="0">
                          <a:pos x="280" y="0"/>
                        </a:cxn>
                        <a:cxn ang="0">
                          <a:pos x="278" y="0"/>
                        </a:cxn>
                      </a:cxnLst>
                      <a:rect l="0" t="0" r="r" b="b"/>
                      <a:pathLst>
                        <a:path w="328" h="586">
                          <a:moveTo>
                            <a:pt x="278" y="0"/>
                          </a:moveTo>
                          <a:lnTo>
                            <a:pt x="74" y="22"/>
                          </a:lnTo>
                          <a:lnTo>
                            <a:pt x="0" y="240"/>
                          </a:lnTo>
                          <a:lnTo>
                            <a:pt x="38" y="372"/>
                          </a:lnTo>
                          <a:lnTo>
                            <a:pt x="6" y="522"/>
                          </a:lnTo>
                          <a:lnTo>
                            <a:pt x="178" y="508"/>
                          </a:lnTo>
                          <a:lnTo>
                            <a:pt x="216" y="586"/>
                          </a:lnTo>
                          <a:lnTo>
                            <a:pt x="298" y="560"/>
                          </a:lnTo>
                          <a:lnTo>
                            <a:pt x="328" y="560"/>
                          </a:lnTo>
                          <a:lnTo>
                            <a:pt x="310" y="352"/>
                          </a:lnTo>
                          <a:lnTo>
                            <a:pt x="278" y="2"/>
                          </a:lnTo>
                          <a:lnTo>
                            <a:pt x="280" y="2"/>
                          </a:lnTo>
                          <a:lnTo>
                            <a:pt x="286" y="70"/>
                          </a:lnTo>
                          <a:lnTo>
                            <a:pt x="280" y="0"/>
                          </a:lnTo>
                          <a:lnTo>
                            <a:pt x="278" y="0"/>
                          </a:lnTo>
                          <a:close/>
                        </a:path>
                      </a:pathLst>
                    </a:custGeom>
                    <a:solidFill>
                      <a:srgbClr val="008BB0"/>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81" name="Freeform 3013"/>
                    <p:cNvSpPr>
                      <a:spLocks/>
                    </p:cNvSpPr>
                    <p:nvPr/>
                  </p:nvSpPr>
                  <p:spPr bwMode="auto">
                    <a:xfrm>
                      <a:off x="4002" y="2807"/>
                      <a:ext cx="20" cy="208"/>
                    </a:xfrm>
                    <a:custGeom>
                      <a:avLst/>
                      <a:gdLst/>
                      <a:ahLst/>
                      <a:cxnLst>
                        <a:cxn ang="0">
                          <a:pos x="20" y="208"/>
                        </a:cxn>
                        <a:cxn ang="0">
                          <a:pos x="0" y="0"/>
                        </a:cxn>
                        <a:cxn ang="0">
                          <a:pos x="18" y="208"/>
                        </a:cxn>
                        <a:cxn ang="0">
                          <a:pos x="20" y="208"/>
                        </a:cxn>
                      </a:cxnLst>
                      <a:rect l="0" t="0" r="r" b="b"/>
                      <a:pathLst>
                        <a:path w="20" h="208">
                          <a:moveTo>
                            <a:pt x="20" y="208"/>
                          </a:moveTo>
                          <a:lnTo>
                            <a:pt x="0" y="0"/>
                          </a:lnTo>
                          <a:lnTo>
                            <a:pt x="18" y="208"/>
                          </a:lnTo>
                          <a:lnTo>
                            <a:pt x="20" y="208"/>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82" name="Freeform 3014"/>
                    <p:cNvSpPr>
                      <a:spLocks/>
                    </p:cNvSpPr>
                    <p:nvPr/>
                  </p:nvSpPr>
                  <p:spPr bwMode="auto">
                    <a:xfrm>
                      <a:off x="3972" y="2419"/>
                      <a:ext cx="368" cy="596"/>
                    </a:xfrm>
                    <a:custGeom>
                      <a:avLst/>
                      <a:gdLst/>
                      <a:ahLst/>
                      <a:cxnLst>
                        <a:cxn ang="0">
                          <a:pos x="368" y="466"/>
                        </a:cxn>
                        <a:cxn ang="0">
                          <a:pos x="350" y="330"/>
                        </a:cxn>
                        <a:cxn ang="0">
                          <a:pos x="226" y="0"/>
                        </a:cxn>
                        <a:cxn ang="0">
                          <a:pos x="0" y="36"/>
                        </a:cxn>
                        <a:cxn ang="0">
                          <a:pos x="6" y="106"/>
                        </a:cxn>
                        <a:cxn ang="0">
                          <a:pos x="52" y="596"/>
                        </a:cxn>
                        <a:cxn ang="0">
                          <a:pos x="96" y="596"/>
                        </a:cxn>
                        <a:cxn ang="0">
                          <a:pos x="134" y="580"/>
                        </a:cxn>
                        <a:cxn ang="0">
                          <a:pos x="90" y="490"/>
                        </a:cxn>
                        <a:cxn ang="0">
                          <a:pos x="368" y="466"/>
                        </a:cxn>
                      </a:cxnLst>
                      <a:rect l="0" t="0" r="r" b="b"/>
                      <a:pathLst>
                        <a:path w="368" h="596">
                          <a:moveTo>
                            <a:pt x="368" y="466"/>
                          </a:moveTo>
                          <a:lnTo>
                            <a:pt x="350" y="330"/>
                          </a:lnTo>
                          <a:lnTo>
                            <a:pt x="226" y="0"/>
                          </a:lnTo>
                          <a:lnTo>
                            <a:pt x="0" y="36"/>
                          </a:lnTo>
                          <a:lnTo>
                            <a:pt x="6" y="106"/>
                          </a:lnTo>
                          <a:lnTo>
                            <a:pt x="52" y="596"/>
                          </a:lnTo>
                          <a:lnTo>
                            <a:pt x="96" y="596"/>
                          </a:lnTo>
                          <a:lnTo>
                            <a:pt x="134" y="580"/>
                          </a:lnTo>
                          <a:lnTo>
                            <a:pt x="90" y="490"/>
                          </a:lnTo>
                          <a:lnTo>
                            <a:pt x="368" y="46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83" name="Freeform 3015"/>
                    <p:cNvSpPr>
                      <a:spLocks/>
                    </p:cNvSpPr>
                    <p:nvPr/>
                  </p:nvSpPr>
                  <p:spPr bwMode="auto">
                    <a:xfrm>
                      <a:off x="4436" y="2409"/>
                      <a:ext cx="54" cy="38"/>
                    </a:xfrm>
                    <a:custGeom>
                      <a:avLst/>
                      <a:gdLst/>
                      <a:ahLst/>
                      <a:cxnLst>
                        <a:cxn ang="0">
                          <a:pos x="0" y="6"/>
                        </a:cxn>
                        <a:cxn ang="0">
                          <a:pos x="52" y="4"/>
                        </a:cxn>
                        <a:cxn ang="0">
                          <a:pos x="52" y="38"/>
                        </a:cxn>
                        <a:cxn ang="0">
                          <a:pos x="54" y="0"/>
                        </a:cxn>
                        <a:cxn ang="0">
                          <a:pos x="0" y="6"/>
                        </a:cxn>
                      </a:cxnLst>
                      <a:rect l="0" t="0" r="r" b="b"/>
                      <a:pathLst>
                        <a:path w="54" h="38">
                          <a:moveTo>
                            <a:pt x="0" y="6"/>
                          </a:moveTo>
                          <a:lnTo>
                            <a:pt x="52" y="4"/>
                          </a:lnTo>
                          <a:lnTo>
                            <a:pt x="52" y="38"/>
                          </a:lnTo>
                          <a:lnTo>
                            <a:pt x="54" y="0"/>
                          </a:lnTo>
                          <a:lnTo>
                            <a:pt x="0" y="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84" name="Freeform 3016"/>
                    <p:cNvSpPr>
                      <a:spLocks/>
                    </p:cNvSpPr>
                    <p:nvPr/>
                  </p:nvSpPr>
                  <p:spPr bwMode="auto">
                    <a:xfrm>
                      <a:off x="4436" y="2373"/>
                      <a:ext cx="54" cy="42"/>
                    </a:xfrm>
                    <a:custGeom>
                      <a:avLst/>
                      <a:gdLst/>
                      <a:ahLst/>
                      <a:cxnLst>
                        <a:cxn ang="0">
                          <a:pos x="6" y="40"/>
                        </a:cxn>
                        <a:cxn ang="0">
                          <a:pos x="22" y="0"/>
                        </a:cxn>
                        <a:cxn ang="0">
                          <a:pos x="0" y="42"/>
                        </a:cxn>
                        <a:cxn ang="0">
                          <a:pos x="54" y="36"/>
                        </a:cxn>
                        <a:cxn ang="0">
                          <a:pos x="6" y="40"/>
                        </a:cxn>
                      </a:cxnLst>
                      <a:rect l="0" t="0" r="r" b="b"/>
                      <a:pathLst>
                        <a:path w="54" h="42">
                          <a:moveTo>
                            <a:pt x="6" y="40"/>
                          </a:moveTo>
                          <a:lnTo>
                            <a:pt x="22" y="0"/>
                          </a:lnTo>
                          <a:lnTo>
                            <a:pt x="0" y="42"/>
                          </a:lnTo>
                          <a:lnTo>
                            <a:pt x="54" y="36"/>
                          </a:lnTo>
                          <a:lnTo>
                            <a:pt x="6" y="4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85" name="Freeform 3017"/>
                    <p:cNvSpPr>
                      <a:spLocks/>
                    </p:cNvSpPr>
                    <p:nvPr/>
                  </p:nvSpPr>
                  <p:spPr bwMode="auto">
                    <a:xfrm>
                      <a:off x="4488" y="2409"/>
                      <a:ext cx="264" cy="260"/>
                    </a:xfrm>
                    <a:custGeom>
                      <a:avLst/>
                      <a:gdLst/>
                      <a:ahLst/>
                      <a:cxnLst>
                        <a:cxn ang="0">
                          <a:pos x="2" y="0"/>
                        </a:cxn>
                        <a:cxn ang="0">
                          <a:pos x="0" y="38"/>
                        </a:cxn>
                        <a:cxn ang="0">
                          <a:pos x="264" y="260"/>
                        </a:cxn>
                        <a:cxn ang="0">
                          <a:pos x="2" y="36"/>
                        </a:cxn>
                        <a:cxn ang="0">
                          <a:pos x="2" y="0"/>
                        </a:cxn>
                      </a:cxnLst>
                      <a:rect l="0" t="0" r="r" b="b"/>
                      <a:pathLst>
                        <a:path w="264" h="260">
                          <a:moveTo>
                            <a:pt x="2" y="0"/>
                          </a:moveTo>
                          <a:lnTo>
                            <a:pt x="0" y="38"/>
                          </a:lnTo>
                          <a:lnTo>
                            <a:pt x="264" y="260"/>
                          </a:lnTo>
                          <a:lnTo>
                            <a:pt x="2" y="36"/>
                          </a:lnTo>
                          <a:lnTo>
                            <a:pt x="2"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86" name="Freeform 3018"/>
                    <p:cNvSpPr>
                      <a:spLocks/>
                    </p:cNvSpPr>
                    <p:nvPr/>
                  </p:nvSpPr>
                  <p:spPr bwMode="auto">
                    <a:xfrm>
                      <a:off x="4436" y="2359"/>
                      <a:ext cx="28" cy="56"/>
                    </a:xfrm>
                    <a:custGeom>
                      <a:avLst/>
                      <a:gdLst/>
                      <a:ahLst/>
                      <a:cxnLst>
                        <a:cxn ang="0">
                          <a:pos x="28" y="0"/>
                        </a:cxn>
                        <a:cxn ang="0">
                          <a:pos x="22" y="2"/>
                        </a:cxn>
                        <a:cxn ang="0">
                          <a:pos x="0" y="56"/>
                        </a:cxn>
                        <a:cxn ang="0">
                          <a:pos x="22" y="14"/>
                        </a:cxn>
                        <a:cxn ang="0">
                          <a:pos x="28" y="0"/>
                        </a:cxn>
                      </a:cxnLst>
                      <a:rect l="0" t="0" r="r" b="b"/>
                      <a:pathLst>
                        <a:path w="28" h="56">
                          <a:moveTo>
                            <a:pt x="28" y="0"/>
                          </a:moveTo>
                          <a:lnTo>
                            <a:pt x="22" y="2"/>
                          </a:lnTo>
                          <a:lnTo>
                            <a:pt x="0" y="56"/>
                          </a:lnTo>
                          <a:lnTo>
                            <a:pt x="22" y="14"/>
                          </a:lnTo>
                          <a:lnTo>
                            <a:pt x="28"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87" name="Freeform 3019"/>
                    <p:cNvSpPr>
                      <a:spLocks/>
                    </p:cNvSpPr>
                    <p:nvPr/>
                  </p:nvSpPr>
                  <p:spPr bwMode="auto">
                    <a:xfrm>
                      <a:off x="4442" y="2291"/>
                      <a:ext cx="438" cy="378"/>
                    </a:xfrm>
                    <a:custGeom>
                      <a:avLst/>
                      <a:gdLst/>
                      <a:ahLst/>
                      <a:cxnLst>
                        <a:cxn ang="0">
                          <a:pos x="0" y="122"/>
                        </a:cxn>
                        <a:cxn ang="0">
                          <a:pos x="48" y="118"/>
                        </a:cxn>
                        <a:cxn ang="0">
                          <a:pos x="48" y="154"/>
                        </a:cxn>
                        <a:cxn ang="0">
                          <a:pos x="310" y="378"/>
                        </a:cxn>
                        <a:cxn ang="0">
                          <a:pos x="422" y="176"/>
                        </a:cxn>
                        <a:cxn ang="0">
                          <a:pos x="438" y="104"/>
                        </a:cxn>
                        <a:cxn ang="0">
                          <a:pos x="306" y="16"/>
                        </a:cxn>
                        <a:cxn ang="0">
                          <a:pos x="224" y="32"/>
                        </a:cxn>
                        <a:cxn ang="0">
                          <a:pos x="194" y="0"/>
                        </a:cxn>
                        <a:cxn ang="0">
                          <a:pos x="24" y="66"/>
                        </a:cxn>
                        <a:cxn ang="0">
                          <a:pos x="16" y="82"/>
                        </a:cxn>
                        <a:cxn ang="0">
                          <a:pos x="0" y="122"/>
                        </a:cxn>
                      </a:cxnLst>
                      <a:rect l="0" t="0" r="r" b="b"/>
                      <a:pathLst>
                        <a:path w="438" h="378">
                          <a:moveTo>
                            <a:pt x="0" y="122"/>
                          </a:moveTo>
                          <a:lnTo>
                            <a:pt x="48" y="118"/>
                          </a:lnTo>
                          <a:lnTo>
                            <a:pt x="48" y="154"/>
                          </a:lnTo>
                          <a:lnTo>
                            <a:pt x="310" y="378"/>
                          </a:lnTo>
                          <a:lnTo>
                            <a:pt x="422" y="176"/>
                          </a:lnTo>
                          <a:lnTo>
                            <a:pt x="438" y="104"/>
                          </a:lnTo>
                          <a:lnTo>
                            <a:pt x="306" y="16"/>
                          </a:lnTo>
                          <a:lnTo>
                            <a:pt x="224" y="32"/>
                          </a:lnTo>
                          <a:lnTo>
                            <a:pt x="194" y="0"/>
                          </a:lnTo>
                          <a:lnTo>
                            <a:pt x="24" y="66"/>
                          </a:lnTo>
                          <a:lnTo>
                            <a:pt x="16" y="82"/>
                          </a:lnTo>
                          <a:lnTo>
                            <a:pt x="0" y="122"/>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88" name="Freeform 3020"/>
                    <p:cNvSpPr>
                      <a:spLocks/>
                    </p:cNvSpPr>
                    <p:nvPr/>
                  </p:nvSpPr>
                  <p:spPr bwMode="auto">
                    <a:xfrm>
                      <a:off x="4346" y="2849"/>
                      <a:ext cx="320" cy="84"/>
                    </a:xfrm>
                    <a:custGeom>
                      <a:avLst/>
                      <a:gdLst/>
                      <a:ahLst/>
                      <a:cxnLst>
                        <a:cxn ang="0">
                          <a:pos x="278" y="42"/>
                        </a:cxn>
                        <a:cxn ang="0">
                          <a:pos x="320" y="56"/>
                        </a:cxn>
                        <a:cxn ang="0">
                          <a:pos x="314" y="0"/>
                        </a:cxn>
                        <a:cxn ang="0">
                          <a:pos x="314" y="48"/>
                        </a:cxn>
                        <a:cxn ang="0">
                          <a:pos x="280" y="36"/>
                        </a:cxn>
                        <a:cxn ang="0">
                          <a:pos x="18" y="78"/>
                        </a:cxn>
                        <a:cxn ang="0">
                          <a:pos x="0" y="54"/>
                        </a:cxn>
                        <a:cxn ang="0">
                          <a:pos x="18" y="84"/>
                        </a:cxn>
                        <a:cxn ang="0">
                          <a:pos x="278" y="42"/>
                        </a:cxn>
                      </a:cxnLst>
                      <a:rect l="0" t="0" r="r" b="b"/>
                      <a:pathLst>
                        <a:path w="320" h="84">
                          <a:moveTo>
                            <a:pt x="278" y="42"/>
                          </a:moveTo>
                          <a:lnTo>
                            <a:pt x="320" y="56"/>
                          </a:lnTo>
                          <a:lnTo>
                            <a:pt x="314" y="0"/>
                          </a:lnTo>
                          <a:lnTo>
                            <a:pt x="314" y="48"/>
                          </a:lnTo>
                          <a:lnTo>
                            <a:pt x="280" y="36"/>
                          </a:lnTo>
                          <a:lnTo>
                            <a:pt x="18" y="78"/>
                          </a:lnTo>
                          <a:lnTo>
                            <a:pt x="0" y="54"/>
                          </a:lnTo>
                          <a:lnTo>
                            <a:pt x="18" y="84"/>
                          </a:lnTo>
                          <a:lnTo>
                            <a:pt x="278" y="4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89" name="Freeform 3021"/>
                    <p:cNvSpPr>
                      <a:spLocks/>
                    </p:cNvSpPr>
                    <p:nvPr/>
                  </p:nvSpPr>
                  <p:spPr bwMode="auto">
                    <a:xfrm>
                      <a:off x="4660" y="2847"/>
                      <a:ext cx="70" cy="4"/>
                    </a:xfrm>
                    <a:custGeom>
                      <a:avLst/>
                      <a:gdLst/>
                      <a:ahLst/>
                      <a:cxnLst>
                        <a:cxn ang="0">
                          <a:pos x="0" y="2"/>
                        </a:cxn>
                        <a:cxn ang="0">
                          <a:pos x="70" y="4"/>
                        </a:cxn>
                        <a:cxn ang="0">
                          <a:pos x="70" y="0"/>
                        </a:cxn>
                        <a:cxn ang="0">
                          <a:pos x="0" y="2"/>
                        </a:cxn>
                      </a:cxnLst>
                      <a:rect l="0" t="0" r="r" b="b"/>
                      <a:pathLst>
                        <a:path w="70" h="4">
                          <a:moveTo>
                            <a:pt x="0" y="2"/>
                          </a:moveTo>
                          <a:lnTo>
                            <a:pt x="70" y="4"/>
                          </a:lnTo>
                          <a:lnTo>
                            <a:pt x="70" y="0"/>
                          </a:lnTo>
                          <a:lnTo>
                            <a:pt x="0" y="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90" name="Freeform 3022"/>
                    <p:cNvSpPr>
                      <a:spLocks/>
                    </p:cNvSpPr>
                    <p:nvPr/>
                  </p:nvSpPr>
                  <p:spPr bwMode="auto">
                    <a:xfrm>
                      <a:off x="4660" y="2849"/>
                      <a:ext cx="70" cy="56"/>
                    </a:xfrm>
                    <a:custGeom>
                      <a:avLst/>
                      <a:gdLst/>
                      <a:ahLst/>
                      <a:cxnLst>
                        <a:cxn ang="0">
                          <a:pos x="6" y="56"/>
                        </a:cxn>
                        <a:cxn ang="0">
                          <a:pos x="6" y="6"/>
                        </a:cxn>
                        <a:cxn ang="0">
                          <a:pos x="70" y="6"/>
                        </a:cxn>
                        <a:cxn ang="0">
                          <a:pos x="70" y="2"/>
                        </a:cxn>
                        <a:cxn ang="0">
                          <a:pos x="0" y="0"/>
                        </a:cxn>
                        <a:cxn ang="0">
                          <a:pos x="6" y="56"/>
                        </a:cxn>
                      </a:cxnLst>
                      <a:rect l="0" t="0" r="r" b="b"/>
                      <a:pathLst>
                        <a:path w="70" h="56">
                          <a:moveTo>
                            <a:pt x="6" y="56"/>
                          </a:moveTo>
                          <a:lnTo>
                            <a:pt x="6" y="6"/>
                          </a:lnTo>
                          <a:lnTo>
                            <a:pt x="70" y="6"/>
                          </a:lnTo>
                          <a:lnTo>
                            <a:pt x="70" y="2"/>
                          </a:lnTo>
                          <a:lnTo>
                            <a:pt x="0" y="0"/>
                          </a:lnTo>
                          <a:lnTo>
                            <a:pt x="6" y="5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91" name="Freeform 3023"/>
                    <p:cNvSpPr>
                      <a:spLocks/>
                    </p:cNvSpPr>
                    <p:nvPr/>
                  </p:nvSpPr>
                  <p:spPr bwMode="auto">
                    <a:xfrm>
                      <a:off x="4340" y="2891"/>
                      <a:ext cx="24" cy="42"/>
                    </a:xfrm>
                    <a:custGeom>
                      <a:avLst/>
                      <a:gdLst/>
                      <a:ahLst/>
                      <a:cxnLst>
                        <a:cxn ang="0">
                          <a:pos x="24" y="42"/>
                        </a:cxn>
                        <a:cxn ang="0">
                          <a:pos x="6" y="12"/>
                        </a:cxn>
                        <a:cxn ang="0">
                          <a:pos x="0" y="0"/>
                        </a:cxn>
                        <a:cxn ang="0">
                          <a:pos x="2" y="12"/>
                        </a:cxn>
                        <a:cxn ang="0">
                          <a:pos x="24" y="42"/>
                        </a:cxn>
                      </a:cxnLst>
                      <a:rect l="0" t="0" r="r" b="b"/>
                      <a:pathLst>
                        <a:path w="24" h="42">
                          <a:moveTo>
                            <a:pt x="24" y="42"/>
                          </a:moveTo>
                          <a:lnTo>
                            <a:pt x="6" y="12"/>
                          </a:lnTo>
                          <a:lnTo>
                            <a:pt x="0" y="0"/>
                          </a:lnTo>
                          <a:lnTo>
                            <a:pt x="2" y="12"/>
                          </a:lnTo>
                          <a:lnTo>
                            <a:pt x="24" y="4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92" name="Freeform 3024"/>
                    <p:cNvSpPr>
                      <a:spLocks/>
                    </p:cNvSpPr>
                    <p:nvPr/>
                  </p:nvSpPr>
                  <p:spPr bwMode="auto">
                    <a:xfrm>
                      <a:off x="4066" y="2911"/>
                      <a:ext cx="44" cy="86"/>
                    </a:xfrm>
                    <a:custGeom>
                      <a:avLst/>
                      <a:gdLst/>
                      <a:ahLst/>
                      <a:cxnLst>
                        <a:cxn ang="0">
                          <a:pos x="44" y="86"/>
                        </a:cxn>
                        <a:cxn ang="0">
                          <a:pos x="44" y="86"/>
                        </a:cxn>
                        <a:cxn ang="0">
                          <a:pos x="0" y="0"/>
                        </a:cxn>
                        <a:cxn ang="0">
                          <a:pos x="44" y="86"/>
                        </a:cxn>
                      </a:cxnLst>
                      <a:rect l="0" t="0" r="r" b="b"/>
                      <a:pathLst>
                        <a:path w="44" h="86">
                          <a:moveTo>
                            <a:pt x="44" y="86"/>
                          </a:moveTo>
                          <a:lnTo>
                            <a:pt x="44" y="86"/>
                          </a:lnTo>
                          <a:lnTo>
                            <a:pt x="0" y="0"/>
                          </a:lnTo>
                          <a:lnTo>
                            <a:pt x="44" y="8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93" name="Freeform 3025"/>
                    <p:cNvSpPr>
                      <a:spLocks/>
                    </p:cNvSpPr>
                    <p:nvPr/>
                  </p:nvSpPr>
                  <p:spPr bwMode="auto">
                    <a:xfrm>
                      <a:off x="4204" y="2357"/>
                      <a:ext cx="546" cy="570"/>
                    </a:xfrm>
                    <a:custGeom>
                      <a:avLst/>
                      <a:gdLst/>
                      <a:ahLst/>
                      <a:cxnLst>
                        <a:cxn ang="0">
                          <a:pos x="422" y="528"/>
                        </a:cxn>
                        <a:cxn ang="0">
                          <a:pos x="456" y="540"/>
                        </a:cxn>
                        <a:cxn ang="0">
                          <a:pos x="456" y="492"/>
                        </a:cxn>
                        <a:cxn ang="0">
                          <a:pos x="526" y="490"/>
                        </a:cxn>
                        <a:cxn ang="0">
                          <a:pos x="526" y="494"/>
                        </a:cxn>
                        <a:cxn ang="0">
                          <a:pos x="526" y="494"/>
                        </a:cxn>
                        <a:cxn ang="0">
                          <a:pos x="512" y="378"/>
                        </a:cxn>
                        <a:cxn ang="0">
                          <a:pos x="546" y="314"/>
                        </a:cxn>
                        <a:cxn ang="0">
                          <a:pos x="284" y="90"/>
                        </a:cxn>
                        <a:cxn ang="0">
                          <a:pos x="284" y="56"/>
                        </a:cxn>
                        <a:cxn ang="0">
                          <a:pos x="232" y="58"/>
                        </a:cxn>
                        <a:cxn ang="0">
                          <a:pos x="254" y="4"/>
                        </a:cxn>
                        <a:cxn ang="0">
                          <a:pos x="260" y="2"/>
                        </a:cxn>
                        <a:cxn ang="0">
                          <a:pos x="254" y="16"/>
                        </a:cxn>
                        <a:cxn ang="0">
                          <a:pos x="262" y="0"/>
                        </a:cxn>
                        <a:cxn ang="0">
                          <a:pos x="182" y="30"/>
                        </a:cxn>
                        <a:cxn ang="0">
                          <a:pos x="0" y="60"/>
                        </a:cxn>
                        <a:cxn ang="0">
                          <a:pos x="120" y="390"/>
                        </a:cxn>
                        <a:cxn ang="0">
                          <a:pos x="142" y="546"/>
                        </a:cxn>
                        <a:cxn ang="0">
                          <a:pos x="160" y="570"/>
                        </a:cxn>
                        <a:cxn ang="0">
                          <a:pos x="422" y="528"/>
                        </a:cxn>
                      </a:cxnLst>
                      <a:rect l="0" t="0" r="r" b="b"/>
                      <a:pathLst>
                        <a:path w="546" h="570">
                          <a:moveTo>
                            <a:pt x="422" y="528"/>
                          </a:moveTo>
                          <a:lnTo>
                            <a:pt x="456" y="540"/>
                          </a:lnTo>
                          <a:lnTo>
                            <a:pt x="456" y="492"/>
                          </a:lnTo>
                          <a:lnTo>
                            <a:pt x="526" y="490"/>
                          </a:lnTo>
                          <a:lnTo>
                            <a:pt x="526" y="494"/>
                          </a:lnTo>
                          <a:lnTo>
                            <a:pt x="526" y="494"/>
                          </a:lnTo>
                          <a:lnTo>
                            <a:pt x="512" y="378"/>
                          </a:lnTo>
                          <a:lnTo>
                            <a:pt x="546" y="314"/>
                          </a:lnTo>
                          <a:lnTo>
                            <a:pt x="284" y="90"/>
                          </a:lnTo>
                          <a:lnTo>
                            <a:pt x="284" y="56"/>
                          </a:lnTo>
                          <a:lnTo>
                            <a:pt x="232" y="58"/>
                          </a:lnTo>
                          <a:lnTo>
                            <a:pt x="254" y="4"/>
                          </a:lnTo>
                          <a:lnTo>
                            <a:pt x="260" y="2"/>
                          </a:lnTo>
                          <a:lnTo>
                            <a:pt x="254" y="16"/>
                          </a:lnTo>
                          <a:lnTo>
                            <a:pt x="262" y="0"/>
                          </a:lnTo>
                          <a:lnTo>
                            <a:pt x="182" y="30"/>
                          </a:lnTo>
                          <a:lnTo>
                            <a:pt x="0" y="60"/>
                          </a:lnTo>
                          <a:lnTo>
                            <a:pt x="120" y="390"/>
                          </a:lnTo>
                          <a:lnTo>
                            <a:pt x="142" y="546"/>
                          </a:lnTo>
                          <a:lnTo>
                            <a:pt x="160" y="570"/>
                          </a:lnTo>
                          <a:lnTo>
                            <a:pt x="422" y="528"/>
                          </a:lnTo>
                          <a:close/>
                        </a:path>
                      </a:pathLst>
                    </a:custGeom>
                    <a:solidFill>
                      <a:srgbClr val="008BB0"/>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94" name="Freeform 3026"/>
                    <p:cNvSpPr>
                      <a:spLocks/>
                    </p:cNvSpPr>
                    <p:nvPr/>
                  </p:nvSpPr>
                  <p:spPr bwMode="auto">
                    <a:xfrm>
                      <a:off x="4066" y="2851"/>
                      <a:ext cx="926" cy="666"/>
                    </a:xfrm>
                    <a:custGeom>
                      <a:avLst/>
                      <a:gdLst/>
                      <a:ahLst/>
                      <a:cxnLst>
                        <a:cxn ang="0">
                          <a:pos x="896" y="342"/>
                        </a:cxn>
                        <a:cxn ang="0">
                          <a:pos x="808" y="232"/>
                        </a:cxn>
                        <a:cxn ang="0">
                          <a:pos x="808" y="182"/>
                        </a:cxn>
                        <a:cxn ang="0">
                          <a:pos x="668" y="20"/>
                        </a:cxn>
                        <a:cxn ang="0">
                          <a:pos x="664" y="0"/>
                        </a:cxn>
                        <a:cxn ang="0">
                          <a:pos x="664" y="0"/>
                        </a:cxn>
                        <a:cxn ang="0">
                          <a:pos x="664" y="4"/>
                        </a:cxn>
                        <a:cxn ang="0">
                          <a:pos x="600" y="4"/>
                        </a:cxn>
                        <a:cxn ang="0">
                          <a:pos x="600" y="54"/>
                        </a:cxn>
                        <a:cxn ang="0">
                          <a:pos x="558" y="40"/>
                        </a:cxn>
                        <a:cxn ang="0">
                          <a:pos x="298" y="82"/>
                        </a:cxn>
                        <a:cxn ang="0">
                          <a:pos x="276" y="52"/>
                        </a:cxn>
                        <a:cxn ang="0">
                          <a:pos x="274" y="40"/>
                        </a:cxn>
                        <a:cxn ang="0">
                          <a:pos x="0" y="60"/>
                        </a:cxn>
                        <a:cxn ang="0">
                          <a:pos x="44" y="146"/>
                        </a:cxn>
                        <a:cxn ang="0">
                          <a:pos x="132" y="108"/>
                        </a:cxn>
                        <a:cxn ang="0">
                          <a:pos x="242" y="154"/>
                        </a:cxn>
                        <a:cxn ang="0">
                          <a:pos x="242" y="192"/>
                        </a:cxn>
                        <a:cxn ang="0">
                          <a:pos x="298" y="192"/>
                        </a:cxn>
                        <a:cxn ang="0">
                          <a:pos x="380" y="128"/>
                        </a:cxn>
                        <a:cxn ang="0">
                          <a:pos x="558" y="206"/>
                        </a:cxn>
                        <a:cxn ang="0">
                          <a:pos x="558" y="368"/>
                        </a:cxn>
                        <a:cxn ang="0">
                          <a:pos x="598" y="382"/>
                        </a:cxn>
                        <a:cxn ang="0">
                          <a:pos x="638" y="478"/>
                        </a:cxn>
                        <a:cxn ang="0">
                          <a:pos x="776" y="584"/>
                        </a:cxn>
                        <a:cxn ang="0">
                          <a:pos x="776" y="626"/>
                        </a:cxn>
                        <a:cxn ang="0">
                          <a:pos x="830" y="666"/>
                        </a:cxn>
                        <a:cxn ang="0">
                          <a:pos x="886" y="610"/>
                        </a:cxn>
                        <a:cxn ang="0">
                          <a:pos x="916" y="610"/>
                        </a:cxn>
                        <a:cxn ang="0">
                          <a:pos x="926" y="518"/>
                        </a:cxn>
                        <a:cxn ang="0">
                          <a:pos x="896" y="342"/>
                        </a:cxn>
                      </a:cxnLst>
                      <a:rect l="0" t="0" r="r" b="b"/>
                      <a:pathLst>
                        <a:path w="926" h="666">
                          <a:moveTo>
                            <a:pt x="896" y="342"/>
                          </a:moveTo>
                          <a:lnTo>
                            <a:pt x="808" y="232"/>
                          </a:lnTo>
                          <a:lnTo>
                            <a:pt x="808" y="182"/>
                          </a:lnTo>
                          <a:lnTo>
                            <a:pt x="668" y="20"/>
                          </a:lnTo>
                          <a:lnTo>
                            <a:pt x="664" y="0"/>
                          </a:lnTo>
                          <a:lnTo>
                            <a:pt x="664" y="0"/>
                          </a:lnTo>
                          <a:lnTo>
                            <a:pt x="664" y="4"/>
                          </a:lnTo>
                          <a:lnTo>
                            <a:pt x="600" y="4"/>
                          </a:lnTo>
                          <a:lnTo>
                            <a:pt x="600" y="54"/>
                          </a:lnTo>
                          <a:lnTo>
                            <a:pt x="558" y="40"/>
                          </a:lnTo>
                          <a:lnTo>
                            <a:pt x="298" y="82"/>
                          </a:lnTo>
                          <a:lnTo>
                            <a:pt x="276" y="52"/>
                          </a:lnTo>
                          <a:lnTo>
                            <a:pt x="274" y="40"/>
                          </a:lnTo>
                          <a:lnTo>
                            <a:pt x="0" y="60"/>
                          </a:lnTo>
                          <a:lnTo>
                            <a:pt x="44" y="146"/>
                          </a:lnTo>
                          <a:lnTo>
                            <a:pt x="132" y="108"/>
                          </a:lnTo>
                          <a:lnTo>
                            <a:pt x="242" y="154"/>
                          </a:lnTo>
                          <a:lnTo>
                            <a:pt x="242" y="192"/>
                          </a:lnTo>
                          <a:lnTo>
                            <a:pt x="298" y="192"/>
                          </a:lnTo>
                          <a:lnTo>
                            <a:pt x="380" y="128"/>
                          </a:lnTo>
                          <a:lnTo>
                            <a:pt x="558" y="206"/>
                          </a:lnTo>
                          <a:lnTo>
                            <a:pt x="558" y="368"/>
                          </a:lnTo>
                          <a:lnTo>
                            <a:pt x="598" y="382"/>
                          </a:lnTo>
                          <a:lnTo>
                            <a:pt x="638" y="478"/>
                          </a:lnTo>
                          <a:lnTo>
                            <a:pt x="776" y="584"/>
                          </a:lnTo>
                          <a:lnTo>
                            <a:pt x="776" y="626"/>
                          </a:lnTo>
                          <a:lnTo>
                            <a:pt x="830" y="666"/>
                          </a:lnTo>
                          <a:lnTo>
                            <a:pt x="886" y="610"/>
                          </a:lnTo>
                          <a:lnTo>
                            <a:pt x="916" y="610"/>
                          </a:lnTo>
                          <a:lnTo>
                            <a:pt x="926" y="518"/>
                          </a:lnTo>
                          <a:lnTo>
                            <a:pt x="896" y="34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95" name="Freeform 3027"/>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96" name="Freeform 3028"/>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97" name="Freeform 3029"/>
                    <p:cNvSpPr>
                      <a:spLocks/>
                    </p:cNvSpPr>
                    <p:nvPr/>
                  </p:nvSpPr>
                  <p:spPr bwMode="auto">
                    <a:xfrm>
                      <a:off x="4448" y="1469"/>
                      <a:ext cx="76" cy="202"/>
                    </a:xfrm>
                    <a:custGeom>
                      <a:avLst/>
                      <a:gdLst/>
                      <a:ahLst/>
                      <a:cxnLst>
                        <a:cxn ang="0">
                          <a:pos x="2" y="0"/>
                        </a:cxn>
                        <a:cxn ang="0">
                          <a:pos x="0" y="6"/>
                        </a:cxn>
                        <a:cxn ang="0">
                          <a:pos x="6" y="24"/>
                        </a:cxn>
                        <a:cxn ang="0">
                          <a:pos x="74" y="202"/>
                        </a:cxn>
                        <a:cxn ang="0">
                          <a:pos x="76" y="200"/>
                        </a:cxn>
                        <a:cxn ang="0">
                          <a:pos x="2" y="0"/>
                        </a:cxn>
                      </a:cxnLst>
                      <a:rect l="0" t="0" r="r" b="b"/>
                      <a:pathLst>
                        <a:path w="76" h="202">
                          <a:moveTo>
                            <a:pt x="2" y="0"/>
                          </a:moveTo>
                          <a:lnTo>
                            <a:pt x="0" y="6"/>
                          </a:lnTo>
                          <a:lnTo>
                            <a:pt x="6" y="24"/>
                          </a:lnTo>
                          <a:lnTo>
                            <a:pt x="74" y="202"/>
                          </a:lnTo>
                          <a:lnTo>
                            <a:pt x="76" y="200"/>
                          </a:lnTo>
                          <a:lnTo>
                            <a:pt x="2"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98" name="Freeform 3030"/>
                    <p:cNvSpPr>
                      <a:spLocks/>
                    </p:cNvSpPr>
                    <p:nvPr/>
                  </p:nvSpPr>
                  <p:spPr bwMode="auto">
                    <a:xfrm>
                      <a:off x="4414" y="1681"/>
                      <a:ext cx="392" cy="354"/>
                    </a:xfrm>
                    <a:custGeom>
                      <a:avLst/>
                      <a:gdLst/>
                      <a:ahLst/>
                      <a:cxnLst>
                        <a:cxn ang="0">
                          <a:pos x="6" y="268"/>
                        </a:cxn>
                        <a:cxn ang="0">
                          <a:pos x="0" y="264"/>
                        </a:cxn>
                        <a:cxn ang="0">
                          <a:pos x="10" y="298"/>
                        </a:cxn>
                        <a:cxn ang="0">
                          <a:pos x="62" y="320"/>
                        </a:cxn>
                        <a:cxn ang="0">
                          <a:pos x="62" y="320"/>
                        </a:cxn>
                        <a:cxn ang="0">
                          <a:pos x="64" y="322"/>
                        </a:cxn>
                        <a:cxn ang="0">
                          <a:pos x="136" y="354"/>
                        </a:cxn>
                        <a:cxn ang="0">
                          <a:pos x="206" y="312"/>
                        </a:cxn>
                        <a:cxn ang="0">
                          <a:pos x="236" y="148"/>
                        </a:cxn>
                        <a:cxn ang="0">
                          <a:pos x="266" y="172"/>
                        </a:cxn>
                        <a:cxn ang="0">
                          <a:pos x="294" y="102"/>
                        </a:cxn>
                        <a:cxn ang="0">
                          <a:pos x="336" y="40"/>
                        </a:cxn>
                        <a:cxn ang="0">
                          <a:pos x="376" y="40"/>
                        </a:cxn>
                        <a:cxn ang="0">
                          <a:pos x="392" y="18"/>
                        </a:cxn>
                        <a:cxn ang="0">
                          <a:pos x="346" y="8"/>
                        </a:cxn>
                        <a:cxn ang="0">
                          <a:pos x="240" y="64"/>
                        </a:cxn>
                        <a:cxn ang="0">
                          <a:pos x="214" y="18"/>
                        </a:cxn>
                        <a:cxn ang="0">
                          <a:pos x="126" y="48"/>
                        </a:cxn>
                        <a:cxn ang="0">
                          <a:pos x="110" y="0"/>
                        </a:cxn>
                        <a:cxn ang="0">
                          <a:pos x="98" y="76"/>
                        </a:cxn>
                        <a:cxn ang="0">
                          <a:pos x="6" y="268"/>
                        </a:cxn>
                      </a:cxnLst>
                      <a:rect l="0" t="0" r="r" b="b"/>
                      <a:pathLst>
                        <a:path w="392" h="354">
                          <a:moveTo>
                            <a:pt x="6" y="268"/>
                          </a:moveTo>
                          <a:lnTo>
                            <a:pt x="0" y="264"/>
                          </a:lnTo>
                          <a:lnTo>
                            <a:pt x="10" y="298"/>
                          </a:lnTo>
                          <a:lnTo>
                            <a:pt x="62" y="320"/>
                          </a:lnTo>
                          <a:lnTo>
                            <a:pt x="62" y="320"/>
                          </a:lnTo>
                          <a:lnTo>
                            <a:pt x="64" y="322"/>
                          </a:lnTo>
                          <a:lnTo>
                            <a:pt x="136" y="354"/>
                          </a:lnTo>
                          <a:lnTo>
                            <a:pt x="206" y="312"/>
                          </a:lnTo>
                          <a:lnTo>
                            <a:pt x="236" y="148"/>
                          </a:lnTo>
                          <a:lnTo>
                            <a:pt x="266" y="172"/>
                          </a:lnTo>
                          <a:lnTo>
                            <a:pt x="294" y="102"/>
                          </a:lnTo>
                          <a:lnTo>
                            <a:pt x="336" y="40"/>
                          </a:lnTo>
                          <a:lnTo>
                            <a:pt x="376" y="40"/>
                          </a:lnTo>
                          <a:lnTo>
                            <a:pt x="392" y="18"/>
                          </a:lnTo>
                          <a:lnTo>
                            <a:pt x="346" y="8"/>
                          </a:lnTo>
                          <a:lnTo>
                            <a:pt x="240" y="64"/>
                          </a:lnTo>
                          <a:lnTo>
                            <a:pt x="214" y="18"/>
                          </a:lnTo>
                          <a:lnTo>
                            <a:pt x="126" y="48"/>
                          </a:lnTo>
                          <a:lnTo>
                            <a:pt x="110" y="0"/>
                          </a:lnTo>
                          <a:lnTo>
                            <a:pt x="98" y="76"/>
                          </a:lnTo>
                          <a:lnTo>
                            <a:pt x="6" y="268"/>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199" name="Freeform 3031"/>
                    <p:cNvSpPr>
                      <a:spLocks/>
                    </p:cNvSpPr>
                    <p:nvPr/>
                  </p:nvSpPr>
                  <p:spPr bwMode="auto">
                    <a:xfrm>
                      <a:off x="4414" y="1943"/>
                      <a:ext cx="6" cy="6"/>
                    </a:xfrm>
                    <a:custGeom>
                      <a:avLst/>
                      <a:gdLst/>
                      <a:ahLst/>
                      <a:cxnLst>
                        <a:cxn ang="0">
                          <a:pos x="0" y="0"/>
                        </a:cxn>
                        <a:cxn ang="0">
                          <a:pos x="0" y="2"/>
                        </a:cxn>
                        <a:cxn ang="0">
                          <a:pos x="6" y="6"/>
                        </a:cxn>
                        <a:cxn ang="0">
                          <a:pos x="0" y="0"/>
                        </a:cxn>
                      </a:cxnLst>
                      <a:rect l="0" t="0" r="r" b="b"/>
                      <a:pathLst>
                        <a:path w="6" h="6">
                          <a:moveTo>
                            <a:pt x="0" y="0"/>
                          </a:moveTo>
                          <a:lnTo>
                            <a:pt x="0" y="2"/>
                          </a:lnTo>
                          <a:lnTo>
                            <a:pt x="6" y="6"/>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00" name="Freeform 3032"/>
                    <p:cNvSpPr>
                      <a:spLocks/>
                    </p:cNvSpPr>
                    <p:nvPr/>
                  </p:nvSpPr>
                  <p:spPr bwMode="auto">
                    <a:xfrm>
                      <a:off x="4512" y="1679"/>
                      <a:ext cx="12" cy="78"/>
                    </a:xfrm>
                    <a:custGeom>
                      <a:avLst/>
                      <a:gdLst/>
                      <a:ahLst/>
                      <a:cxnLst>
                        <a:cxn ang="0">
                          <a:pos x="0" y="78"/>
                        </a:cxn>
                        <a:cxn ang="0">
                          <a:pos x="12" y="2"/>
                        </a:cxn>
                        <a:cxn ang="0">
                          <a:pos x="10" y="0"/>
                        </a:cxn>
                        <a:cxn ang="0">
                          <a:pos x="0" y="78"/>
                        </a:cxn>
                      </a:cxnLst>
                      <a:rect l="0" t="0" r="r" b="b"/>
                      <a:pathLst>
                        <a:path w="12" h="78">
                          <a:moveTo>
                            <a:pt x="0" y="78"/>
                          </a:moveTo>
                          <a:lnTo>
                            <a:pt x="12" y="2"/>
                          </a:lnTo>
                          <a:lnTo>
                            <a:pt x="10" y="0"/>
                          </a:lnTo>
                          <a:lnTo>
                            <a:pt x="0" y="78"/>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01" name="Freeform 3033"/>
                    <p:cNvSpPr>
                      <a:spLocks/>
                    </p:cNvSpPr>
                    <p:nvPr/>
                  </p:nvSpPr>
                  <p:spPr bwMode="auto">
                    <a:xfrm>
                      <a:off x="4420" y="1757"/>
                      <a:ext cx="92" cy="192"/>
                    </a:xfrm>
                    <a:custGeom>
                      <a:avLst/>
                      <a:gdLst/>
                      <a:ahLst/>
                      <a:cxnLst>
                        <a:cxn ang="0">
                          <a:pos x="58" y="60"/>
                        </a:cxn>
                        <a:cxn ang="0">
                          <a:pos x="0" y="192"/>
                        </a:cxn>
                        <a:cxn ang="0">
                          <a:pos x="92" y="0"/>
                        </a:cxn>
                        <a:cxn ang="0">
                          <a:pos x="58" y="60"/>
                        </a:cxn>
                      </a:cxnLst>
                      <a:rect l="0" t="0" r="r" b="b"/>
                      <a:pathLst>
                        <a:path w="92" h="192">
                          <a:moveTo>
                            <a:pt x="58" y="60"/>
                          </a:moveTo>
                          <a:lnTo>
                            <a:pt x="0" y="192"/>
                          </a:lnTo>
                          <a:lnTo>
                            <a:pt x="92" y="0"/>
                          </a:lnTo>
                          <a:lnTo>
                            <a:pt x="58" y="6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02" name="Freeform 3034"/>
                    <p:cNvSpPr>
                      <a:spLocks/>
                    </p:cNvSpPr>
                    <p:nvPr/>
                  </p:nvSpPr>
                  <p:spPr bwMode="auto">
                    <a:xfrm>
                      <a:off x="4522" y="1671"/>
                      <a:ext cx="2" cy="6"/>
                    </a:xfrm>
                    <a:custGeom>
                      <a:avLst/>
                      <a:gdLst/>
                      <a:ahLst/>
                      <a:cxnLst>
                        <a:cxn ang="0">
                          <a:pos x="0" y="6"/>
                        </a:cxn>
                        <a:cxn ang="0">
                          <a:pos x="2" y="2"/>
                        </a:cxn>
                        <a:cxn ang="0">
                          <a:pos x="0" y="0"/>
                        </a:cxn>
                        <a:cxn ang="0">
                          <a:pos x="0" y="6"/>
                        </a:cxn>
                      </a:cxnLst>
                      <a:rect l="0" t="0" r="r" b="b"/>
                      <a:pathLst>
                        <a:path w="2" h="6">
                          <a:moveTo>
                            <a:pt x="0" y="6"/>
                          </a:moveTo>
                          <a:lnTo>
                            <a:pt x="2" y="2"/>
                          </a:lnTo>
                          <a:lnTo>
                            <a:pt x="0" y="0"/>
                          </a:lnTo>
                          <a:lnTo>
                            <a:pt x="0" y="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03" name="Freeform 3035"/>
                    <p:cNvSpPr>
                      <a:spLocks/>
                    </p:cNvSpPr>
                    <p:nvPr/>
                  </p:nvSpPr>
                  <p:spPr bwMode="auto">
                    <a:xfrm>
                      <a:off x="4122" y="1471"/>
                      <a:ext cx="396" cy="468"/>
                    </a:xfrm>
                    <a:custGeom>
                      <a:avLst/>
                      <a:gdLst/>
                      <a:ahLst/>
                      <a:cxnLst>
                        <a:cxn ang="0">
                          <a:pos x="282" y="50"/>
                        </a:cxn>
                        <a:cxn ang="0">
                          <a:pos x="234" y="78"/>
                        </a:cxn>
                        <a:cxn ang="0">
                          <a:pos x="206" y="104"/>
                        </a:cxn>
                        <a:cxn ang="0">
                          <a:pos x="142" y="84"/>
                        </a:cxn>
                        <a:cxn ang="0">
                          <a:pos x="0" y="128"/>
                        </a:cxn>
                        <a:cxn ang="0">
                          <a:pos x="66" y="422"/>
                        </a:cxn>
                        <a:cxn ang="0">
                          <a:pos x="172" y="460"/>
                        </a:cxn>
                        <a:cxn ang="0">
                          <a:pos x="264" y="448"/>
                        </a:cxn>
                        <a:cxn ang="0">
                          <a:pos x="298" y="468"/>
                        </a:cxn>
                        <a:cxn ang="0">
                          <a:pos x="354" y="344"/>
                        </a:cxn>
                        <a:cxn ang="0">
                          <a:pos x="386" y="284"/>
                        </a:cxn>
                        <a:cxn ang="0">
                          <a:pos x="396" y="200"/>
                        </a:cxn>
                        <a:cxn ang="0">
                          <a:pos x="332" y="22"/>
                        </a:cxn>
                        <a:cxn ang="0">
                          <a:pos x="324" y="0"/>
                        </a:cxn>
                        <a:cxn ang="0">
                          <a:pos x="282" y="50"/>
                        </a:cxn>
                      </a:cxnLst>
                      <a:rect l="0" t="0" r="r" b="b"/>
                      <a:pathLst>
                        <a:path w="396" h="468">
                          <a:moveTo>
                            <a:pt x="282" y="50"/>
                          </a:moveTo>
                          <a:lnTo>
                            <a:pt x="234" y="78"/>
                          </a:lnTo>
                          <a:lnTo>
                            <a:pt x="206" y="104"/>
                          </a:lnTo>
                          <a:lnTo>
                            <a:pt x="142" y="84"/>
                          </a:lnTo>
                          <a:lnTo>
                            <a:pt x="0" y="128"/>
                          </a:lnTo>
                          <a:lnTo>
                            <a:pt x="66" y="422"/>
                          </a:lnTo>
                          <a:lnTo>
                            <a:pt x="172" y="460"/>
                          </a:lnTo>
                          <a:lnTo>
                            <a:pt x="264" y="448"/>
                          </a:lnTo>
                          <a:lnTo>
                            <a:pt x="298" y="468"/>
                          </a:lnTo>
                          <a:lnTo>
                            <a:pt x="354" y="344"/>
                          </a:lnTo>
                          <a:lnTo>
                            <a:pt x="386" y="284"/>
                          </a:lnTo>
                          <a:lnTo>
                            <a:pt x="396" y="200"/>
                          </a:lnTo>
                          <a:lnTo>
                            <a:pt x="332" y="22"/>
                          </a:lnTo>
                          <a:lnTo>
                            <a:pt x="324" y="0"/>
                          </a:lnTo>
                          <a:lnTo>
                            <a:pt x="282" y="50"/>
                          </a:lnTo>
                          <a:close/>
                        </a:path>
                      </a:pathLst>
                    </a:custGeom>
                    <a:solidFill>
                      <a:srgbClr val="008BB0"/>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04" name="Freeform 3036"/>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05" name="Freeform 3037"/>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06" name="Freeform 3038"/>
                    <p:cNvSpPr>
                      <a:spLocks/>
                    </p:cNvSpPr>
                    <p:nvPr/>
                  </p:nvSpPr>
                  <p:spPr bwMode="auto">
                    <a:xfrm>
                      <a:off x="4534" y="1321"/>
                      <a:ext cx="472" cy="260"/>
                    </a:xfrm>
                    <a:custGeom>
                      <a:avLst/>
                      <a:gdLst/>
                      <a:ahLst/>
                      <a:cxnLst>
                        <a:cxn ang="0">
                          <a:pos x="472" y="190"/>
                        </a:cxn>
                        <a:cxn ang="0">
                          <a:pos x="434" y="138"/>
                        </a:cxn>
                        <a:cxn ang="0">
                          <a:pos x="444" y="68"/>
                        </a:cxn>
                        <a:cxn ang="0">
                          <a:pos x="364" y="0"/>
                        </a:cxn>
                        <a:cxn ang="0">
                          <a:pos x="0" y="120"/>
                        </a:cxn>
                        <a:cxn ang="0">
                          <a:pos x="364" y="4"/>
                        </a:cxn>
                        <a:cxn ang="0">
                          <a:pos x="440" y="70"/>
                        </a:cxn>
                        <a:cxn ang="0">
                          <a:pos x="430" y="138"/>
                        </a:cxn>
                        <a:cxn ang="0">
                          <a:pos x="470" y="190"/>
                        </a:cxn>
                        <a:cxn ang="0">
                          <a:pos x="442" y="260"/>
                        </a:cxn>
                        <a:cxn ang="0">
                          <a:pos x="444" y="258"/>
                        </a:cxn>
                        <a:cxn ang="0">
                          <a:pos x="472" y="190"/>
                        </a:cxn>
                      </a:cxnLst>
                      <a:rect l="0" t="0" r="r" b="b"/>
                      <a:pathLst>
                        <a:path w="472" h="260">
                          <a:moveTo>
                            <a:pt x="472" y="190"/>
                          </a:moveTo>
                          <a:lnTo>
                            <a:pt x="434" y="138"/>
                          </a:lnTo>
                          <a:lnTo>
                            <a:pt x="444" y="68"/>
                          </a:lnTo>
                          <a:lnTo>
                            <a:pt x="364" y="0"/>
                          </a:lnTo>
                          <a:lnTo>
                            <a:pt x="0" y="120"/>
                          </a:lnTo>
                          <a:lnTo>
                            <a:pt x="364" y="4"/>
                          </a:lnTo>
                          <a:lnTo>
                            <a:pt x="440" y="70"/>
                          </a:lnTo>
                          <a:lnTo>
                            <a:pt x="430" y="138"/>
                          </a:lnTo>
                          <a:lnTo>
                            <a:pt x="470" y="190"/>
                          </a:lnTo>
                          <a:lnTo>
                            <a:pt x="442" y="260"/>
                          </a:lnTo>
                          <a:lnTo>
                            <a:pt x="444" y="258"/>
                          </a:lnTo>
                          <a:lnTo>
                            <a:pt x="472" y="19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07" name="Freeform 3039"/>
                    <p:cNvSpPr>
                      <a:spLocks/>
                    </p:cNvSpPr>
                    <p:nvPr/>
                  </p:nvSpPr>
                  <p:spPr bwMode="auto">
                    <a:xfrm>
                      <a:off x="4516" y="1325"/>
                      <a:ext cx="382" cy="120"/>
                    </a:xfrm>
                    <a:custGeom>
                      <a:avLst/>
                      <a:gdLst/>
                      <a:ahLst/>
                      <a:cxnLst>
                        <a:cxn ang="0">
                          <a:pos x="0" y="72"/>
                        </a:cxn>
                        <a:cxn ang="0">
                          <a:pos x="16" y="120"/>
                        </a:cxn>
                        <a:cxn ang="0">
                          <a:pos x="382" y="0"/>
                        </a:cxn>
                        <a:cxn ang="0">
                          <a:pos x="18" y="116"/>
                        </a:cxn>
                        <a:cxn ang="0">
                          <a:pos x="2" y="70"/>
                        </a:cxn>
                        <a:cxn ang="0">
                          <a:pos x="0" y="72"/>
                        </a:cxn>
                      </a:cxnLst>
                      <a:rect l="0" t="0" r="r" b="b"/>
                      <a:pathLst>
                        <a:path w="382" h="120">
                          <a:moveTo>
                            <a:pt x="0" y="72"/>
                          </a:moveTo>
                          <a:lnTo>
                            <a:pt x="16" y="120"/>
                          </a:lnTo>
                          <a:lnTo>
                            <a:pt x="382" y="0"/>
                          </a:lnTo>
                          <a:lnTo>
                            <a:pt x="18" y="116"/>
                          </a:lnTo>
                          <a:lnTo>
                            <a:pt x="2" y="70"/>
                          </a:lnTo>
                          <a:lnTo>
                            <a:pt x="0" y="7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08" name="Freeform 3040"/>
                    <p:cNvSpPr>
                      <a:spLocks/>
                    </p:cNvSpPr>
                    <p:nvPr/>
                  </p:nvSpPr>
                  <p:spPr bwMode="auto">
                    <a:xfrm>
                      <a:off x="4946" y="1581"/>
                      <a:ext cx="126" cy="168"/>
                    </a:xfrm>
                    <a:custGeom>
                      <a:avLst/>
                      <a:gdLst/>
                      <a:ahLst/>
                      <a:cxnLst>
                        <a:cxn ang="0">
                          <a:pos x="0" y="10"/>
                        </a:cxn>
                        <a:cxn ang="0">
                          <a:pos x="62" y="168"/>
                        </a:cxn>
                        <a:cxn ang="0">
                          <a:pos x="126" y="142"/>
                        </a:cxn>
                        <a:cxn ang="0">
                          <a:pos x="126" y="80"/>
                        </a:cxn>
                        <a:cxn ang="0">
                          <a:pos x="30" y="2"/>
                        </a:cxn>
                        <a:cxn ang="0">
                          <a:pos x="30" y="0"/>
                        </a:cxn>
                        <a:cxn ang="0">
                          <a:pos x="0" y="10"/>
                        </a:cxn>
                      </a:cxnLst>
                      <a:rect l="0" t="0" r="r" b="b"/>
                      <a:pathLst>
                        <a:path w="126" h="168">
                          <a:moveTo>
                            <a:pt x="0" y="10"/>
                          </a:moveTo>
                          <a:lnTo>
                            <a:pt x="62" y="168"/>
                          </a:lnTo>
                          <a:lnTo>
                            <a:pt x="126" y="142"/>
                          </a:lnTo>
                          <a:lnTo>
                            <a:pt x="126" y="80"/>
                          </a:lnTo>
                          <a:lnTo>
                            <a:pt x="30" y="2"/>
                          </a:lnTo>
                          <a:lnTo>
                            <a:pt x="30" y="0"/>
                          </a:lnTo>
                          <a:lnTo>
                            <a:pt x="0" y="10"/>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09" name="Freeform 3041"/>
                    <p:cNvSpPr>
                      <a:spLocks/>
                    </p:cNvSpPr>
                    <p:nvPr/>
                  </p:nvSpPr>
                  <p:spPr bwMode="auto">
                    <a:xfrm>
                      <a:off x="4446" y="1325"/>
                      <a:ext cx="558" cy="398"/>
                    </a:xfrm>
                    <a:custGeom>
                      <a:avLst/>
                      <a:gdLst/>
                      <a:ahLst/>
                      <a:cxnLst>
                        <a:cxn ang="0">
                          <a:pos x="528" y="66"/>
                        </a:cxn>
                        <a:cxn ang="0">
                          <a:pos x="452" y="0"/>
                        </a:cxn>
                        <a:cxn ang="0">
                          <a:pos x="86" y="120"/>
                        </a:cxn>
                        <a:cxn ang="0">
                          <a:pos x="70" y="72"/>
                        </a:cxn>
                        <a:cxn ang="0">
                          <a:pos x="72" y="70"/>
                        </a:cxn>
                        <a:cxn ang="0">
                          <a:pos x="88" y="116"/>
                        </a:cxn>
                        <a:cxn ang="0">
                          <a:pos x="72" y="64"/>
                        </a:cxn>
                        <a:cxn ang="0">
                          <a:pos x="0" y="146"/>
                        </a:cxn>
                        <a:cxn ang="0">
                          <a:pos x="8" y="168"/>
                        </a:cxn>
                        <a:cxn ang="0">
                          <a:pos x="2" y="150"/>
                        </a:cxn>
                        <a:cxn ang="0">
                          <a:pos x="4" y="144"/>
                        </a:cxn>
                        <a:cxn ang="0">
                          <a:pos x="78" y="344"/>
                        </a:cxn>
                        <a:cxn ang="0">
                          <a:pos x="76" y="346"/>
                        </a:cxn>
                        <a:cxn ang="0">
                          <a:pos x="78" y="348"/>
                        </a:cxn>
                        <a:cxn ang="0">
                          <a:pos x="96" y="398"/>
                        </a:cxn>
                        <a:cxn ang="0">
                          <a:pos x="182" y="372"/>
                        </a:cxn>
                        <a:cxn ang="0">
                          <a:pos x="180" y="372"/>
                        </a:cxn>
                        <a:cxn ang="0">
                          <a:pos x="498" y="262"/>
                        </a:cxn>
                        <a:cxn ang="0">
                          <a:pos x="498" y="262"/>
                        </a:cxn>
                        <a:cxn ang="0">
                          <a:pos x="498" y="262"/>
                        </a:cxn>
                        <a:cxn ang="0">
                          <a:pos x="528" y="252"/>
                        </a:cxn>
                        <a:cxn ang="0">
                          <a:pos x="558" y="186"/>
                        </a:cxn>
                        <a:cxn ang="0">
                          <a:pos x="518" y="134"/>
                        </a:cxn>
                        <a:cxn ang="0">
                          <a:pos x="528" y="66"/>
                        </a:cxn>
                      </a:cxnLst>
                      <a:rect l="0" t="0" r="r" b="b"/>
                      <a:pathLst>
                        <a:path w="558" h="398">
                          <a:moveTo>
                            <a:pt x="528" y="66"/>
                          </a:moveTo>
                          <a:lnTo>
                            <a:pt x="452" y="0"/>
                          </a:lnTo>
                          <a:lnTo>
                            <a:pt x="86" y="120"/>
                          </a:lnTo>
                          <a:lnTo>
                            <a:pt x="70" y="72"/>
                          </a:lnTo>
                          <a:lnTo>
                            <a:pt x="72" y="70"/>
                          </a:lnTo>
                          <a:lnTo>
                            <a:pt x="88" y="116"/>
                          </a:lnTo>
                          <a:lnTo>
                            <a:pt x="72" y="64"/>
                          </a:lnTo>
                          <a:lnTo>
                            <a:pt x="0" y="146"/>
                          </a:lnTo>
                          <a:lnTo>
                            <a:pt x="8" y="168"/>
                          </a:lnTo>
                          <a:lnTo>
                            <a:pt x="2" y="150"/>
                          </a:lnTo>
                          <a:lnTo>
                            <a:pt x="4" y="144"/>
                          </a:lnTo>
                          <a:lnTo>
                            <a:pt x="78" y="344"/>
                          </a:lnTo>
                          <a:lnTo>
                            <a:pt x="76" y="346"/>
                          </a:lnTo>
                          <a:lnTo>
                            <a:pt x="78" y="348"/>
                          </a:lnTo>
                          <a:lnTo>
                            <a:pt x="96" y="398"/>
                          </a:lnTo>
                          <a:lnTo>
                            <a:pt x="182" y="372"/>
                          </a:lnTo>
                          <a:lnTo>
                            <a:pt x="180" y="372"/>
                          </a:lnTo>
                          <a:lnTo>
                            <a:pt x="498" y="262"/>
                          </a:lnTo>
                          <a:lnTo>
                            <a:pt x="498" y="262"/>
                          </a:lnTo>
                          <a:lnTo>
                            <a:pt x="498" y="262"/>
                          </a:lnTo>
                          <a:lnTo>
                            <a:pt x="528" y="252"/>
                          </a:lnTo>
                          <a:lnTo>
                            <a:pt x="558" y="186"/>
                          </a:lnTo>
                          <a:lnTo>
                            <a:pt x="518" y="134"/>
                          </a:lnTo>
                          <a:lnTo>
                            <a:pt x="528" y="66"/>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10" name="Freeform 3042"/>
                    <p:cNvSpPr>
                      <a:spLocks/>
                    </p:cNvSpPr>
                    <p:nvPr/>
                  </p:nvSpPr>
                  <p:spPr bwMode="auto">
                    <a:xfrm>
                      <a:off x="4952" y="895"/>
                      <a:ext cx="102" cy="358"/>
                    </a:xfrm>
                    <a:custGeom>
                      <a:avLst/>
                      <a:gdLst/>
                      <a:ahLst/>
                      <a:cxnLst>
                        <a:cxn ang="0">
                          <a:pos x="40" y="132"/>
                        </a:cxn>
                        <a:cxn ang="0">
                          <a:pos x="2" y="0"/>
                        </a:cxn>
                        <a:cxn ang="0">
                          <a:pos x="0" y="0"/>
                        </a:cxn>
                        <a:cxn ang="0">
                          <a:pos x="38" y="132"/>
                        </a:cxn>
                        <a:cxn ang="0">
                          <a:pos x="102" y="358"/>
                        </a:cxn>
                        <a:cxn ang="0">
                          <a:pos x="80" y="276"/>
                        </a:cxn>
                        <a:cxn ang="0">
                          <a:pos x="40" y="132"/>
                        </a:cxn>
                      </a:cxnLst>
                      <a:rect l="0" t="0" r="r" b="b"/>
                      <a:pathLst>
                        <a:path w="102" h="358">
                          <a:moveTo>
                            <a:pt x="40" y="132"/>
                          </a:moveTo>
                          <a:lnTo>
                            <a:pt x="2" y="0"/>
                          </a:lnTo>
                          <a:lnTo>
                            <a:pt x="0" y="0"/>
                          </a:lnTo>
                          <a:lnTo>
                            <a:pt x="38" y="132"/>
                          </a:lnTo>
                          <a:lnTo>
                            <a:pt x="102" y="358"/>
                          </a:lnTo>
                          <a:lnTo>
                            <a:pt x="80" y="276"/>
                          </a:lnTo>
                          <a:lnTo>
                            <a:pt x="40" y="13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11" name="Freeform 3043"/>
                    <p:cNvSpPr>
                      <a:spLocks/>
                    </p:cNvSpPr>
                    <p:nvPr/>
                  </p:nvSpPr>
                  <p:spPr bwMode="auto">
                    <a:xfrm>
                      <a:off x="4982" y="1389"/>
                      <a:ext cx="74" cy="18"/>
                    </a:xfrm>
                    <a:custGeom>
                      <a:avLst/>
                      <a:gdLst/>
                      <a:ahLst/>
                      <a:cxnLst>
                        <a:cxn ang="0">
                          <a:pos x="0" y="2"/>
                        </a:cxn>
                        <a:cxn ang="0">
                          <a:pos x="74" y="18"/>
                        </a:cxn>
                        <a:cxn ang="0">
                          <a:pos x="14" y="4"/>
                        </a:cxn>
                        <a:cxn ang="0">
                          <a:pos x="0" y="0"/>
                        </a:cxn>
                        <a:cxn ang="0">
                          <a:pos x="0" y="2"/>
                        </a:cxn>
                      </a:cxnLst>
                      <a:rect l="0" t="0" r="r" b="b"/>
                      <a:pathLst>
                        <a:path w="74" h="18">
                          <a:moveTo>
                            <a:pt x="0" y="2"/>
                          </a:moveTo>
                          <a:lnTo>
                            <a:pt x="74" y="18"/>
                          </a:lnTo>
                          <a:lnTo>
                            <a:pt x="14" y="4"/>
                          </a:lnTo>
                          <a:lnTo>
                            <a:pt x="0" y="0"/>
                          </a:lnTo>
                          <a:lnTo>
                            <a:pt x="0" y="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12" name="Freeform 3044"/>
                    <p:cNvSpPr>
                      <a:spLocks/>
                    </p:cNvSpPr>
                    <p:nvPr/>
                  </p:nvSpPr>
                  <p:spPr bwMode="auto">
                    <a:xfrm>
                      <a:off x="5054" y="1253"/>
                      <a:ext cx="62" cy="136"/>
                    </a:xfrm>
                    <a:custGeom>
                      <a:avLst/>
                      <a:gdLst/>
                      <a:ahLst/>
                      <a:cxnLst>
                        <a:cxn ang="0">
                          <a:pos x="0" y="0"/>
                        </a:cxn>
                        <a:cxn ang="0">
                          <a:pos x="10" y="84"/>
                        </a:cxn>
                        <a:cxn ang="0">
                          <a:pos x="62" y="136"/>
                        </a:cxn>
                        <a:cxn ang="0">
                          <a:pos x="12" y="82"/>
                        </a:cxn>
                        <a:cxn ang="0">
                          <a:pos x="0" y="0"/>
                        </a:cxn>
                      </a:cxnLst>
                      <a:rect l="0" t="0" r="r" b="b"/>
                      <a:pathLst>
                        <a:path w="62" h="136">
                          <a:moveTo>
                            <a:pt x="0" y="0"/>
                          </a:moveTo>
                          <a:lnTo>
                            <a:pt x="10" y="84"/>
                          </a:lnTo>
                          <a:lnTo>
                            <a:pt x="62" y="136"/>
                          </a:lnTo>
                          <a:lnTo>
                            <a:pt x="12" y="82"/>
                          </a:lnTo>
                          <a:lnTo>
                            <a:pt x="0" y="0"/>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13" name="Freeform 3045"/>
                    <p:cNvSpPr>
                      <a:spLocks/>
                    </p:cNvSpPr>
                    <p:nvPr/>
                  </p:nvSpPr>
                  <p:spPr bwMode="auto">
                    <a:xfrm>
                      <a:off x="5056" y="1407"/>
                      <a:ext cx="50" cy="14"/>
                    </a:xfrm>
                    <a:custGeom>
                      <a:avLst/>
                      <a:gdLst/>
                      <a:ahLst/>
                      <a:cxnLst>
                        <a:cxn ang="0">
                          <a:pos x="50" y="12"/>
                        </a:cxn>
                        <a:cxn ang="0">
                          <a:pos x="0" y="0"/>
                        </a:cxn>
                        <a:cxn ang="0">
                          <a:pos x="50" y="14"/>
                        </a:cxn>
                        <a:cxn ang="0">
                          <a:pos x="50" y="12"/>
                        </a:cxn>
                      </a:cxnLst>
                      <a:rect l="0" t="0" r="r" b="b"/>
                      <a:pathLst>
                        <a:path w="50" h="14">
                          <a:moveTo>
                            <a:pt x="50" y="12"/>
                          </a:moveTo>
                          <a:lnTo>
                            <a:pt x="0" y="0"/>
                          </a:lnTo>
                          <a:lnTo>
                            <a:pt x="50" y="14"/>
                          </a:lnTo>
                          <a:lnTo>
                            <a:pt x="50" y="1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14" name="Freeform 3046"/>
                    <p:cNvSpPr>
                      <a:spLocks/>
                    </p:cNvSpPr>
                    <p:nvPr/>
                  </p:nvSpPr>
                  <p:spPr bwMode="auto">
                    <a:xfrm>
                      <a:off x="4968" y="1387"/>
                      <a:ext cx="138" cy="268"/>
                    </a:xfrm>
                    <a:custGeom>
                      <a:avLst/>
                      <a:gdLst/>
                      <a:ahLst/>
                      <a:cxnLst>
                        <a:cxn ang="0">
                          <a:pos x="10" y="2"/>
                        </a:cxn>
                        <a:cxn ang="0">
                          <a:pos x="0" y="72"/>
                        </a:cxn>
                        <a:cxn ang="0">
                          <a:pos x="38" y="124"/>
                        </a:cxn>
                        <a:cxn ang="0">
                          <a:pos x="10" y="192"/>
                        </a:cxn>
                        <a:cxn ang="0">
                          <a:pos x="8" y="194"/>
                        </a:cxn>
                        <a:cxn ang="0">
                          <a:pos x="8" y="196"/>
                        </a:cxn>
                        <a:cxn ang="0">
                          <a:pos x="10" y="194"/>
                        </a:cxn>
                        <a:cxn ang="0">
                          <a:pos x="104" y="268"/>
                        </a:cxn>
                        <a:cxn ang="0">
                          <a:pos x="104" y="226"/>
                        </a:cxn>
                        <a:cxn ang="0">
                          <a:pos x="134" y="80"/>
                        </a:cxn>
                        <a:cxn ang="0">
                          <a:pos x="104" y="56"/>
                        </a:cxn>
                        <a:cxn ang="0">
                          <a:pos x="136" y="40"/>
                        </a:cxn>
                        <a:cxn ang="0">
                          <a:pos x="138" y="34"/>
                        </a:cxn>
                        <a:cxn ang="0">
                          <a:pos x="88" y="20"/>
                        </a:cxn>
                        <a:cxn ang="0">
                          <a:pos x="14" y="4"/>
                        </a:cxn>
                        <a:cxn ang="0">
                          <a:pos x="14" y="2"/>
                        </a:cxn>
                        <a:cxn ang="0">
                          <a:pos x="28" y="6"/>
                        </a:cxn>
                        <a:cxn ang="0">
                          <a:pos x="6" y="0"/>
                        </a:cxn>
                        <a:cxn ang="0">
                          <a:pos x="10" y="2"/>
                        </a:cxn>
                      </a:cxnLst>
                      <a:rect l="0" t="0" r="r" b="b"/>
                      <a:pathLst>
                        <a:path w="138" h="268">
                          <a:moveTo>
                            <a:pt x="10" y="2"/>
                          </a:moveTo>
                          <a:lnTo>
                            <a:pt x="0" y="72"/>
                          </a:lnTo>
                          <a:lnTo>
                            <a:pt x="38" y="124"/>
                          </a:lnTo>
                          <a:lnTo>
                            <a:pt x="10" y="192"/>
                          </a:lnTo>
                          <a:lnTo>
                            <a:pt x="8" y="194"/>
                          </a:lnTo>
                          <a:lnTo>
                            <a:pt x="8" y="196"/>
                          </a:lnTo>
                          <a:lnTo>
                            <a:pt x="10" y="194"/>
                          </a:lnTo>
                          <a:lnTo>
                            <a:pt x="104" y="268"/>
                          </a:lnTo>
                          <a:lnTo>
                            <a:pt x="104" y="226"/>
                          </a:lnTo>
                          <a:lnTo>
                            <a:pt x="134" y="80"/>
                          </a:lnTo>
                          <a:lnTo>
                            <a:pt x="104" y="56"/>
                          </a:lnTo>
                          <a:lnTo>
                            <a:pt x="136" y="40"/>
                          </a:lnTo>
                          <a:lnTo>
                            <a:pt x="138" y="34"/>
                          </a:lnTo>
                          <a:lnTo>
                            <a:pt x="88" y="20"/>
                          </a:lnTo>
                          <a:lnTo>
                            <a:pt x="14" y="4"/>
                          </a:lnTo>
                          <a:lnTo>
                            <a:pt x="14" y="2"/>
                          </a:lnTo>
                          <a:lnTo>
                            <a:pt x="28" y="6"/>
                          </a:lnTo>
                          <a:lnTo>
                            <a:pt x="6" y="0"/>
                          </a:lnTo>
                          <a:lnTo>
                            <a:pt x="10" y="2"/>
                          </a:lnTo>
                          <a:close/>
                        </a:path>
                      </a:pathLst>
                    </a:custGeom>
                    <a:solidFill>
                      <a:schemeClr val="bg1">
                        <a:lumMod val="85000"/>
                      </a:schemeClr>
                    </a:solid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15" name="Freeform 3047"/>
                    <p:cNvSpPr>
                      <a:spLocks/>
                    </p:cNvSpPr>
                    <p:nvPr/>
                  </p:nvSpPr>
                  <p:spPr bwMode="auto">
                    <a:xfrm>
                      <a:off x="5054" y="1253"/>
                      <a:ext cx="12" cy="82"/>
                    </a:xfrm>
                    <a:custGeom>
                      <a:avLst/>
                      <a:gdLst/>
                      <a:ahLst/>
                      <a:cxnLst>
                        <a:cxn ang="0">
                          <a:pos x="12" y="82"/>
                        </a:cxn>
                        <a:cxn ang="0">
                          <a:pos x="0" y="0"/>
                        </a:cxn>
                        <a:cxn ang="0">
                          <a:pos x="6" y="58"/>
                        </a:cxn>
                        <a:cxn ang="0">
                          <a:pos x="12" y="82"/>
                        </a:cxn>
                      </a:cxnLst>
                      <a:rect l="0" t="0" r="r" b="b"/>
                      <a:pathLst>
                        <a:path w="12" h="82">
                          <a:moveTo>
                            <a:pt x="12" y="82"/>
                          </a:moveTo>
                          <a:lnTo>
                            <a:pt x="0" y="0"/>
                          </a:lnTo>
                          <a:lnTo>
                            <a:pt x="6" y="58"/>
                          </a:lnTo>
                          <a:lnTo>
                            <a:pt x="12" y="8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16" name="Freeform 3048"/>
                    <p:cNvSpPr>
                      <a:spLocks/>
                    </p:cNvSpPr>
                    <p:nvPr/>
                  </p:nvSpPr>
                  <p:spPr bwMode="auto">
                    <a:xfrm>
                      <a:off x="4952" y="895"/>
                      <a:ext cx="102" cy="358"/>
                    </a:xfrm>
                    <a:custGeom>
                      <a:avLst/>
                      <a:gdLst/>
                      <a:ahLst/>
                      <a:cxnLst>
                        <a:cxn ang="0">
                          <a:pos x="38" y="132"/>
                        </a:cxn>
                        <a:cxn ang="0">
                          <a:pos x="102" y="358"/>
                        </a:cxn>
                        <a:cxn ang="0">
                          <a:pos x="80" y="276"/>
                        </a:cxn>
                        <a:cxn ang="0">
                          <a:pos x="40" y="132"/>
                        </a:cxn>
                        <a:cxn ang="0">
                          <a:pos x="2" y="0"/>
                        </a:cxn>
                        <a:cxn ang="0">
                          <a:pos x="0" y="0"/>
                        </a:cxn>
                        <a:cxn ang="0">
                          <a:pos x="8" y="34"/>
                        </a:cxn>
                        <a:cxn ang="0">
                          <a:pos x="38" y="132"/>
                        </a:cxn>
                      </a:cxnLst>
                      <a:rect l="0" t="0" r="r" b="b"/>
                      <a:pathLst>
                        <a:path w="102" h="358">
                          <a:moveTo>
                            <a:pt x="38" y="132"/>
                          </a:moveTo>
                          <a:lnTo>
                            <a:pt x="102" y="358"/>
                          </a:lnTo>
                          <a:lnTo>
                            <a:pt x="80" y="276"/>
                          </a:lnTo>
                          <a:lnTo>
                            <a:pt x="40" y="132"/>
                          </a:lnTo>
                          <a:lnTo>
                            <a:pt x="2" y="0"/>
                          </a:lnTo>
                          <a:lnTo>
                            <a:pt x="0" y="0"/>
                          </a:lnTo>
                          <a:lnTo>
                            <a:pt x="8" y="34"/>
                          </a:lnTo>
                          <a:lnTo>
                            <a:pt x="38" y="132"/>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17" name="Freeform 3049"/>
                    <p:cNvSpPr>
                      <a:spLocks/>
                    </p:cNvSpPr>
                    <p:nvPr/>
                  </p:nvSpPr>
                  <p:spPr bwMode="auto">
                    <a:xfrm>
                      <a:off x="4952" y="895"/>
                      <a:ext cx="8" cy="34"/>
                    </a:xfrm>
                    <a:custGeom>
                      <a:avLst/>
                      <a:gdLst/>
                      <a:ahLst/>
                      <a:cxnLst>
                        <a:cxn ang="0">
                          <a:pos x="8" y="34"/>
                        </a:cxn>
                        <a:cxn ang="0">
                          <a:pos x="0" y="0"/>
                        </a:cxn>
                        <a:cxn ang="0">
                          <a:pos x="0" y="0"/>
                        </a:cxn>
                        <a:cxn ang="0">
                          <a:pos x="8" y="34"/>
                        </a:cxn>
                      </a:cxnLst>
                      <a:rect l="0" t="0" r="r" b="b"/>
                      <a:pathLst>
                        <a:path w="8" h="34">
                          <a:moveTo>
                            <a:pt x="8" y="34"/>
                          </a:moveTo>
                          <a:lnTo>
                            <a:pt x="0" y="0"/>
                          </a:lnTo>
                          <a:lnTo>
                            <a:pt x="0" y="0"/>
                          </a:lnTo>
                          <a:lnTo>
                            <a:pt x="8" y="3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18" name="Freeform 3050"/>
                    <p:cNvSpPr>
                      <a:spLocks/>
                    </p:cNvSpPr>
                    <p:nvPr/>
                  </p:nvSpPr>
                  <p:spPr bwMode="auto">
                    <a:xfrm>
                      <a:off x="5066" y="1335"/>
                      <a:ext cx="50" cy="54"/>
                    </a:xfrm>
                    <a:custGeom>
                      <a:avLst/>
                      <a:gdLst/>
                      <a:ahLst/>
                      <a:cxnLst>
                        <a:cxn ang="0">
                          <a:pos x="50" y="54"/>
                        </a:cxn>
                        <a:cxn ang="0">
                          <a:pos x="0" y="0"/>
                        </a:cxn>
                        <a:cxn ang="0">
                          <a:pos x="46" y="50"/>
                        </a:cxn>
                        <a:cxn ang="0">
                          <a:pos x="50" y="54"/>
                        </a:cxn>
                      </a:cxnLst>
                      <a:rect l="0" t="0" r="r" b="b"/>
                      <a:pathLst>
                        <a:path w="50" h="54">
                          <a:moveTo>
                            <a:pt x="50" y="54"/>
                          </a:moveTo>
                          <a:lnTo>
                            <a:pt x="0" y="0"/>
                          </a:lnTo>
                          <a:lnTo>
                            <a:pt x="46" y="50"/>
                          </a:lnTo>
                          <a:lnTo>
                            <a:pt x="50" y="54"/>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19" name="Freeform 3051"/>
                    <p:cNvSpPr>
                      <a:spLocks/>
                    </p:cNvSpPr>
                    <p:nvPr/>
                  </p:nvSpPr>
                  <p:spPr bwMode="auto">
                    <a:xfrm>
                      <a:off x="5060" y="1311"/>
                      <a:ext cx="52" cy="74"/>
                    </a:xfrm>
                    <a:custGeom>
                      <a:avLst/>
                      <a:gdLst/>
                      <a:ahLst/>
                      <a:cxnLst>
                        <a:cxn ang="0">
                          <a:pos x="4" y="26"/>
                        </a:cxn>
                        <a:cxn ang="0">
                          <a:pos x="52" y="74"/>
                        </a:cxn>
                        <a:cxn ang="0">
                          <a:pos x="6" y="24"/>
                        </a:cxn>
                        <a:cxn ang="0">
                          <a:pos x="0" y="0"/>
                        </a:cxn>
                        <a:cxn ang="0">
                          <a:pos x="4" y="26"/>
                        </a:cxn>
                      </a:cxnLst>
                      <a:rect l="0" t="0" r="r" b="b"/>
                      <a:pathLst>
                        <a:path w="52" h="74">
                          <a:moveTo>
                            <a:pt x="4" y="26"/>
                          </a:moveTo>
                          <a:lnTo>
                            <a:pt x="52" y="74"/>
                          </a:lnTo>
                          <a:lnTo>
                            <a:pt x="6" y="24"/>
                          </a:lnTo>
                          <a:lnTo>
                            <a:pt x="0" y="0"/>
                          </a:lnTo>
                          <a:lnTo>
                            <a:pt x="4" y="26"/>
                          </a:lnTo>
                          <a:close/>
                        </a:path>
                      </a:pathLst>
                    </a:cu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grpSp>
              <p:sp>
                <p:nvSpPr>
                  <p:cNvPr id="25" name="Line 3080"/>
                  <p:cNvSpPr>
                    <a:spLocks noChangeShapeType="1"/>
                  </p:cNvSpPr>
                  <p:nvPr/>
                </p:nvSpPr>
                <p:spPr bwMode="auto">
                  <a:xfrm>
                    <a:off x="4360909" y="5385612"/>
                    <a:ext cx="1493" cy="1493"/>
                  </a:xfrm>
                  <a:prstGeom prst="line">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grpSp>
            <p:sp>
              <p:nvSpPr>
                <p:cNvPr id="20" name="Line 3117"/>
                <p:cNvSpPr>
                  <a:spLocks noChangeShapeType="1"/>
                </p:cNvSpPr>
                <p:nvPr/>
              </p:nvSpPr>
              <p:spPr bwMode="auto">
                <a:xfrm>
                  <a:off x="7947449" y="1089044"/>
                  <a:ext cx="1493" cy="1493"/>
                </a:xfrm>
                <a:prstGeom prst="line">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1" name="Line 3118"/>
                <p:cNvSpPr>
                  <a:spLocks noChangeShapeType="1"/>
                </p:cNvSpPr>
                <p:nvPr/>
              </p:nvSpPr>
              <p:spPr bwMode="auto">
                <a:xfrm>
                  <a:off x="7947449" y="1089044"/>
                  <a:ext cx="1493" cy="1493"/>
                </a:xfrm>
                <a:prstGeom prst="line">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2" name="Line 3119"/>
                <p:cNvSpPr>
                  <a:spLocks noChangeShapeType="1"/>
                </p:cNvSpPr>
                <p:nvPr/>
              </p:nvSpPr>
              <p:spPr bwMode="auto">
                <a:xfrm>
                  <a:off x="7875804" y="1954760"/>
                  <a:ext cx="1493" cy="1493"/>
                </a:xfrm>
                <a:prstGeom prst="line">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sp>
              <p:nvSpPr>
                <p:cNvPr id="23" name="Line 3120"/>
                <p:cNvSpPr>
                  <a:spLocks noChangeShapeType="1"/>
                </p:cNvSpPr>
                <p:nvPr/>
              </p:nvSpPr>
              <p:spPr bwMode="auto">
                <a:xfrm>
                  <a:off x="8240002" y="1742809"/>
                  <a:ext cx="1493" cy="1493"/>
                </a:xfrm>
                <a:prstGeom prst="line">
                  <a:avLst/>
                </a:prstGeom>
                <a:grpFill/>
                <a:ln w="12700" cap="flat" cmpd="sng" algn="ctr">
                  <a:solidFill>
                    <a:srgbClr val="FFFFFF"/>
                  </a:solidFill>
                  <a:prstDash val="solid"/>
                  <a:headEnd/>
                  <a:tailEnd/>
                </a:ln>
                <a:effectLst>
                  <a:outerShdw blurRad="40000" dist="20000" dir="5400000" rotWithShape="0">
                    <a:srgbClr val="000000">
                      <a:alpha val="38000"/>
                    </a:srgbClr>
                  </a:outerShdw>
                </a:effectLst>
              </p:spPr>
              <p:txBody>
                <a:bodyPr/>
                <a:lstStyle/>
                <a:p>
                  <a:pPr defTabSz="478346">
                    <a:defRPr/>
                  </a:pPr>
                  <a:endParaRPr lang="da-DK" sz="942" kern="0">
                    <a:solidFill>
                      <a:srgbClr val="FFFFFF"/>
                    </a:solidFill>
                    <a:latin typeface="Arial"/>
                    <a:ea typeface="ＭＳ Ｐゴシック" pitchFamily="-97" charset="-128"/>
                    <a:cs typeface="Arial"/>
                  </a:endParaRPr>
                </a:p>
              </p:txBody>
            </p:sp>
          </p:grpSp>
        </p:grpSp>
      </p:grpSp>
      <p:sp>
        <p:nvSpPr>
          <p:cNvPr id="220" name="TextBox 219"/>
          <p:cNvSpPr txBox="1"/>
          <p:nvPr/>
        </p:nvSpPr>
        <p:spPr>
          <a:xfrm>
            <a:off x="5815143" y="2319904"/>
            <a:ext cx="2396258" cy="2475934"/>
          </a:xfrm>
          <a:prstGeom prst="rect">
            <a:avLst/>
          </a:prstGeom>
          <a:noFill/>
        </p:spPr>
        <p:txBody>
          <a:bodyPr wrap="square" rtlCol="0">
            <a:spAutoFit/>
          </a:bodyPr>
          <a:lstStyle/>
          <a:p>
            <a:pPr marL="239173" indent="-239173">
              <a:buFont typeface="Wingdings" panose="05000000000000000000" pitchFamily="2" charset="2"/>
              <a:buChar char="Ø"/>
            </a:pPr>
            <a:r>
              <a:rPr lang="en-US" sz="1814" dirty="0"/>
              <a:t>Arkansas</a:t>
            </a:r>
          </a:p>
          <a:p>
            <a:pPr marL="239173" indent="-239173">
              <a:buFont typeface="Wingdings" panose="05000000000000000000" pitchFamily="2" charset="2"/>
              <a:buChar char="Ø"/>
            </a:pPr>
            <a:r>
              <a:rPr lang="en-US" sz="1814" dirty="0"/>
              <a:t>Colorado</a:t>
            </a:r>
          </a:p>
          <a:p>
            <a:pPr marL="239173" indent="-239173">
              <a:buFont typeface="Wingdings" panose="05000000000000000000" pitchFamily="2" charset="2"/>
              <a:buChar char="Ø"/>
            </a:pPr>
            <a:r>
              <a:rPr lang="en-US" sz="1814" b="1" dirty="0"/>
              <a:t>Georgia</a:t>
            </a:r>
          </a:p>
          <a:p>
            <a:pPr marL="239173" indent="-239173">
              <a:buFont typeface="Wingdings" panose="05000000000000000000" pitchFamily="2" charset="2"/>
              <a:buChar char="Ø"/>
            </a:pPr>
            <a:r>
              <a:rPr lang="en-US" sz="1814" dirty="0"/>
              <a:t>Mississippi</a:t>
            </a:r>
          </a:p>
          <a:p>
            <a:pPr marL="239173" indent="-239173">
              <a:buFont typeface="Wingdings" panose="05000000000000000000" pitchFamily="2" charset="2"/>
              <a:buChar char="Ø"/>
            </a:pPr>
            <a:r>
              <a:rPr lang="en-US" sz="1814" b="1" dirty="0"/>
              <a:t>Ohio</a:t>
            </a:r>
          </a:p>
          <a:p>
            <a:pPr marL="239173" indent="-239173">
              <a:buFont typeface="Wingdings" panose="05000000000000000000" pitchFamily="2" charset="2"/>
              <a:buChar char="Ø"/>
            </a:pPr>
            <a:endParaRPr lang="en-US" sz="1814" dirty="0"/>
          </a:p>
          <a:p>
            <a:endParaRPr lang="en-US" sz="1814" dirty="0"/>
          </a:p>
          <a:p>
            <a:r>
              <a:rPr lang="en-US" sz="1395" dirty="0"/>
              <a:t>Four states </a:t>
            </a:r>
            <a:r>
              <a:rPr lang="en-US" sz="1395" dirty="0" smtClean="0"/>
              <a:t>will build upon CEEDAR </a:t>
            </a:r>
            <a:r>
              <a:rPr lang="en-US" sz="1395" dirty="0"/>
              <a:t>state goals/plans.</a:t>
            </a:r>
          </a:p>
        </p:txBody>
      </p:sp>
    </p:spTree>
    <p:extLst>
      <p:ext uri="{BB962C8B-B14F-4D97-AF65-F5344CB8AC3E}">
        <p14:creationId xmlns:p14="http://schemas.microsoft.com/office/powerpoint/2010/main" val="3924895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72" y="216381"/>
            <a:ext cx="7903882" cy="797272"/>
          </a:xfrm>
        </p:spPr>
        <p:txBody>
          <a:bodyPr/>
          <a:lstStyle/>
          <a:p>
            <a:r>
              <a:rPr lang="en-US" sz="1814" dirty="0"/>
              <a:t>Q&amp;A and Discussion</a:t>
            </a:r>
          </a:p>
        </p:txBody>
      </p:sp>
      <p:sp>
        <p:nvSpPr>
          <p:cNvPr id="221" name="Content Placeholder 2"/>
          <p:cNvSpPr>
            <a:spLocks noGrp="1"/>
          </p:cNvSpPr>
          <p:nvPr>
            <p:ph idx="1"/>
          </p:nvPr>
        </p:nvSpPr>
        <p:spPr>
          <a:xfrm>
            <a:off x="380087" y="1606654"/>
            <a:ext cx="7653814" cy="3156976"/>
          </a:xfrm>
        </p:spPr>
        <p:txBody>
          <a:bodyPr/>
          <a:lstStyle/>
          <a:p>
            <a:r>
              <a:rPr lang="en-US" dirty="0" smtClean="0"/>
              <a:t>What questions do you have for us?</a:t>
            </a:r>
          </a:p>
          <a:p>
            <a:r>
              <a:rPr lang="en-US" dirty="0" smtClean="0"/>
              <a:t>How is this information applicable to your state, district, or IHE context?</a:t>
            </a:r>
            <a:endParaRPr lang="en-US" dirty="0"/>
          </a:p>
        </p:txBody>
      </p:sp>
    </p:spTree>
    <p:extLst>
      <p:ext uri="{BB962C8B-B14F-4D97-AF65-F5344CB8AC3E}">
        <p14:creationId xmlns:p14="http://schemas.microsoft.com/office/powerpoint/2010/main" val="2799151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543C0"/>
            </a:gs>
            <a:gs pos="43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48273" y="587406"/>
            <a:ext cx="7924454" cy="1239153"/>
          </a:xfrm>
          <a:prstGeom prst="rect">
            <a:avLst/>
          </a:prstGeom>
        </p:spPr>
        <p:txBody>
          <a:bodyPr spcFirstLastPara="1" wrap="square" lIns="85028" tIns="85028" rIns="85028" bIns="85028" anchor="t" anchorCtr="0">
            <a:noAutofit/>
          </a:bodyPr>
          <a:lstStyle/>
          <a:p>
            <a:pPr algn="ctr"/>
            <a:r>
              <a:rPr lang="en" dirty="0"/>
              <a:t>  </a:t>
            </a:r>
            <a:r>
              <a:rPr lang="en" dirty="0">
                <a:solidFill>
                  <a:schemeClr val="tx1"/>
                </a:solidFill>
              </a:rPr>
              <a:t>Perspectives on</a:t>
            </a:r>
            <a:r>
              <a:rPr lang="en" dirty="0"/>
              <a:t> </a:t>
            </a:r>
            <a:r>
              <a:rPr lang="en" dirty="0">
                <a:solidFill>
                  <a:schemeClr val="tx2">
                    <a:lumMod val="25000"/>
                  </a:schemeClr>
                </a:solidFill>
              </a:rPr>
              <a:t>L</a:t>
            </a:r>
            <a:r>
              <a:rPr lang="en-US" dirty="0">
                <a:solidFill>
                  <a:schemeClr val="tx2">
                    <a:lumMod val="25000"/>
                  </a:schemeClr>
                </a:solidFill>
              </a:rPr>
              <a:t>e</a:t>
            </a:r>
            <a:r>
              <a:rPr lang="en" dirty="0" err="1">
                <a:solidFill>
                  <a:schemeClr val="tx2">
                    <a:lumMod val="25000"/>
                  </a:schemeClr>
                </a:solidFill>
              </a:rPr>
              <a:t>adership</a:t>
            </a:r>
            <a:r>
              <a:rPr lang="en" dirty="0">
                <a:solidFill>
                  <a:schemeClr val="tx2">
                    <a:lumMod val="25000"/>
                  </a:schemeClr>
                </a:solidFill>
              </a:rPr>
              <a:t> in Georgia</a:t>
            </a:r>
            <a:endParaRPr dirty="0">
              <a:solidFill>
                <a:schemeClr val="tx2">
                  <a:lumMod val="25000"/>
                </a:schemeClr>
              </a:solidFill>
            </a:endParaRPr>
          </a:p>
        </p:txBody>
      </p:sp>
      <p:sp>
        <p:nvSpPr>
          <p:cNvPr id="63" name="Shape 63"/>
          <p:cNvSpPr txBox="1">
            <a:spLocks noGrp="1"/>
          </p:cNvSpPr>
          <p:nvPr>
            <p:ph type="body" idx="1"/>
          </p:nvPr>
        </p:nvSpPr>
        <p:spPr>
          <a:xfrm>
            <a:off x="132534" y="2052271"/>
            <a:ext cx="8371704" cy="3576786"/>
          </a:xfrm>
          <a:prstGeom prst="rect">
            <a:avLst/>
          </a:prstGeom>
        </p:spPr>
        <p:txBody>
          <a:bodyPr spcFirstLastPara="1" wrap="square" lIns="85028" tIns="85028" rIns="85028" bIns="85028" anchor="t" anchorCtr="0">
            <a:noAutofit/>
          </a:bodyPr>
          <a:lstStyle/>
          <a:p>
            <a:pPr marL="0" indent="0" algn="ctr">
              <a:buNone/>
            </a:pPr>
            <a:r>
              <a:rPr lang="en-US" sz="2232" dirty="0">
                <a:solidFill>
                  <a:schemeClr val="tx2">
                    <a:lumMod val="25000"/>
                  </a:schemeClr>
                </a:solidFill>
              </a:rPr>
              <a:t>“</a:t>
            </a:r>
            <a:r>
              <a:rPr lang="en-US" sz="2232" dirty="0">
                <a:solidFill>
                  <a:schemeClr val="tx2">
                    <a:lumMod val="25000"/>
                  </a:schemeClr>
                </a:solidFill>
                <a:latin typeface="Abadi MT Condensed Light" panose="020B0306030101010103" pitchFamily="34" charset="77"/>
              </a:rPr>
              <a:t>The General Assembly and I have lost our patience in trusting superintendents and local boards of education.” </a:t>
            </a:r>
          </a:p>
          <a:p>
            <a:pPr marL="0" indent="0" algn="ctr">
              <a:buNone/>
            </a:pPr>
            <a:r>
              <a:rPr lang="en-US" sz="1116" dirty="0">
                <a:solidFill>
                  <a:schemeClr val="tx2">
                    <a:lumMod val="25000"/>
                  </a:schemeClr>
                </a:solidFill>
                <a:latin typeface="Abadi MT Condensed Light" panose="020B0306030101010103" pitchFamily="34" charset="77"/>
              </a:rPr>
              <a:t>Governor Nathan Deal, 2016</a:t>
            </a:r>
          </a:p>
          <a:p>
            <a:pPr marL="0" indent="0">
              <a:spcBef>
                <a:spcPts val="1488"/>
              </a:spcBef>
              <a:spcAft>
                <a:spcPts val="1488"/>
              </a:spcAft>
              <a:buNone/>
            </a:pPr>
            <a:endParaRPr lang="en" b="1" dirty="0">
              <a:solidFill>
                <a:schemeClr val="accent1"/>
              </a:solidFill>
            </a:endParaRPr>
          </a:p>
        </p:txBody>
      </p:sp>
      <p:pic>
        <p:nvPicPr>
          <p:cNvPr id="4" name="Shape 150">
            <a:extLst>
              <a:ext uri="{FF2B5EF4-FFF2-40B4-BE49-F238E27FC236}">
                <a16:creationId xmlns:a16="http://schemas.microsoft.com/office/drawing/2014/main" xmlns="" id="{7F970687-2244-324C-8F60-979DFC75E584}"/>
              </a:ext>
            </a:extLst>
          </p:cNvPr>
          <p:cNvPicPr preferRelativeResize="0"/>
          <p:nvPr/>
        </p:nvPicPr>
        <p:blipFill rotWithShape="1">
          <a:blip r:embed="rId3">
            <a:alphaModFix/>
          </a:blip>
          <a:srcRect/>
          <a:stretch/>
        </p:blipFill>
        <p:spPr>
          <a:xfrm>
            <a:off x="3065432" y="3492084"/>
            <a:ext cx="2090137" cy="1911262"/>
          </a:xfrm>
          <a:prstGeom prst="rect">
            <a:avLst/>
          </a:prstGeom>
          <a:gradFill>
            <a:gsLst>
              <a:gs pos="0">
                <a:schemeClr val="accent5">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spTree>
    <p:extLst>
      <p:ext uri="{BB962C8B-B14F-4D97-AF65-F5344CB8AC3E}">
        <p14:creationId xmlns:p14="http://schemas.microsoft.com/office/powerpoint/2010/main" val="3535738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C2C487B-727B-C640-999F-BB80929E1A80}"/>
              </a:ext>
            </a:extLst>
          </p:cNvPr>
          <p:cNvPicPr>
            <a:picLocks noChangeAspect="1"/>
          </p:cNvPicPr>
          <p:nvPr/>
        </p:nvPicPr>
        <p:blipFill>
          <a:blip r:embed="rId3"/>
          <a:stretch>
            <a:fillRect/>
          </a:stretch>
        </p:blipFill>
        <p:spPr>
          <a:xfrm>
            <a:off x="256036" y="1369825"/>
            <a:ext cx="2939962" cy="2008489"/>
          </a:xfrm>
          <a:prstGeom prst="rect">
            <a:avLst/>
          </a:prstGeom>
        </p:spPr>
      </p:pic>
      <p:pic>
        <p:nvPicPr>
          <p:cNvPr id="6" name="Picture 5">
            <a:extLst>
              <a:ext uri="{FF2B5EF4-FFF2-40B4-BE49-F238E27FC236}">
                <a16:creationId xmlns:a16="http://schemas.microsoft.com/office/drawing/2014/main" xmlns="" id="{19A60918-FFA2-2447-BC97-2127074AB6D7}"/>
              </a:ext>
            </a:extLst>
          </p:cNvPr>
          <p:cNvPicPr>
            <a:picLocks noChangeAspect="1"/>
          </p:cNvPicPr>
          <p:nvPr/>
        </p:nvPicPr>
        <p:blipFill>
          <a:blip r:embed="rId4"/>
          <a:stretch>
            <a:fillRect/>
          </a:stretch>
        </p:blipFill>
        <p:spPr>
          <a:xfrm>
            <a:off x="127451" y="3594500"/>
            <a:ext cx="1572643" cy="2051454"/>
          </a:xfrm>
          <a:prstGeom prst="rect">
            <a:avLst/>
          </a:prstGeom>
        </p:spPr>
      </p:pic>
      <p:pic>
        <p:nvPicPr>
          <p:cNvPr id="12" name="Picture 11">
            <a:extLst>
              <a:ext uri="{FF2B5EF4-FFF2-40B4-BE49-F238E27FC236}">
                <a16:creationId xmlns:a16="http://schemas.microsoft.com/office/drawing/2014/main" xmlns="" id="{A65F5EF5-8935-7549-A10B-5DF8DB549016}"/>
              </a:ext>
            </a:extLst>
          </p:cNvPr>
          <p:cNvPicPr>
            <a:picLocks noChangeAspect="1"/>
          </p:cNvPicPr>
          <p:nvPr/>
        </p:nvPicPr>
        <p:blipFill>
          <a:blip r:embed="rId5"/>
          <a:stretch>
            <a:fillRect/>
          </a:stretch>
        </p:blipFill>
        <p:spPr>
          <a:xfrm>
            <a:off x="4691903" y="3594500"/>
            <a:ext cx="3571300" cy="1958979"/>
          </a:xfrm>
          <a:prstGeom prst="rect">
            <a:avLst/>
          </a:prstGeom>
        </p:spPr>
      </p:pic>
      <p:pic>
        <p:nvPicPr>
          <p:cNvPr id="14" name="Picture 13">
            <a:extLst>
              <a:ext uri="{FF2B5EF4-FFF2-40B4-BE49-F238E27FC236}">
                <a16:creationId xmlns:a16="http://schemas.microsoft.com/office/drawing/2014/main" xmlns="" id="{846EED60-58F1-8045-ABB5-370BF370DA7D}"/>
              </a:ext>
            </a:extLst>
          </p:cNvPr>
          <p:cNvPicPr>
            <a:picLocks noChangeAspect="1"/>
          </p:cNvPicPr>
          <p:nvPr/>
        </p:nvPicPr>
        <p:blipFill>
          <a:blip r:embed="rId6"/>
          <a:stretch>
            <a:fillRect/>
          </a:stretch>
        </p:blipFill>
        <p:spPr>
          <a:xfrm>
            <a:off x="4982094" y="1369824"/>
            <a:ext cx="2990918" cy="1975950"/>
          </a:xfrm>
          <a:prstGeom prst="rect">
            <a:avLst/>
          </a:prstGeom>
        </p:spPr>
      </p:pic>
      <p:pic>
        <p:nvPicPr>
          <p:cNvPr id="7" name="Picture 6">
            <a:extLst>
              <a:ext uri="{FF2B5EF4-FFF2-40B4-BE49-F238E27FC236}">
                <a16:creationId xmlns:a16="http://schemas.microsoft.com/office/drawing/2014/main" xmlns="" id="{7EF7CD66-323E-714E-9A2D-570A43F9A44C}"/>
              </a:ext>
            </a:extLst>
          </p:cNvPr>
          <p:cNvPicPr>
            <a:picLocks noChangeAspect="1"/>
          </p:cNvPicPr>
          <p:nvPr/>
        </p:nvPicPr>
        <p:blipFill>
          <a:blip r:embed="rId7"/>
          <a:stretch>
            <a:fillRect/>
          </a:stretch>
        </p:blipFill>
        <p:spPr>
          <a:xfrm>
            <a:off x="1818806" y="3594500"/>
            <a:ext cx="2754386" cy="1991598"/>
          </a:xfrm>
          <a:prstGeom prst="rect">
            <a:avLst/>
          </a:prstGeom>
        </p:spPr>
      </p:pic>
      <p:sp>
        <p:nvSpPr>
          <p:cNvPr id="2" name="TextBox 1">
            <a:extLst>
              <a:ext uri="{FF2B5EF4-FFF2-40B4-BE49-F238E27FC236}">
                <a16:creationId xmlns:a16="http://schemas.microsoft.com/office/drawing/2014/main" xmlns="" id="{BB8664F1-768A-A64F-A1D8-937142C18F66}"/>
              </a:ext>
            </a:extLst>
          </p:cNvPr>
          <p:cNvSpPr txBox="1"/>
          <p:nvPr/>
        </p:nvSpPr>
        <p:spPr>
          <a:xfrm>
            <a:off x="1833029" y="381965"/>
            <a:ext cx="4878259" cy="646331"/>
          </a:xfrm>
          <a:prstGeom prst="rect">
            <a:avLst/>
          </a:prstGeom>
          <a:noFill/>
        </p:spPr>
        <p:txBody>
          <a:bodyPr wrap="none" rtlCol="0">
            <a:spAutoFit/>
          </a:bodyPr>
          <a:lstStyle/>
          <a:p>
            <a:pPr algn="ctr"/>
            <a:r>
              <a:rPr lang="en-US" sz="3600" dirty="0"/>
              <a:t>Historical Perspectives</a:t>
            </a:r>
          </a:p>
        </p:txBody>
      </p:sp>
    </p:spTree>
    <p:extLst>
      <p:ext uri="{BB962C8B-B14F-4D97-AF65-F5344CB8AC3E}">
        <p14:creationId xmlns:p14="http://schemas.microsoft.com/office/powerpoint/2010/main" val="3734550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32" dirty="0"/>
              <a:t>Introductions</a:t>
            </a:r>
          </a:p>
        </p:txBody>
      </p:sp>
      <p:sp>
        <p:nvSpPr>
          <p:cNvPr id="3" name="Content Placeholder 2"/>
          <p:cNvSpPr>
            <a:spLocks noGrp="1"/>
          </p:cNvSpPr>
          <p:nvPr>
            <p:ph idx="1"/>
          </p:nvPr>
        </p:nvSpPr>
        <p:spPr>
          <a:xfrm>
            <a:off x="330417" y="1469053"/>
            <a:ext cx="7914150" cy="3398117"/>
          </a:xfrm>
        </p:spPr>
        <p:txBody>
          <a:bodyPr/>
          <a:lstStyle/>
          <a:p>
            <a:r>
              <a:rPr lang="en-US" b="1" dirty="0"/>
              <a:t>Kaylan Connally</a:t>
            </a:r>
            <a:r>
              <a:rPr lang="en-US" dirty="0"/>
              <a:t>, Program Manager, Student Expectations, Council of Chief State School Officers (CCSSO)</a:t>
            </a:r>
          </a:p>
          <a:p>
            <a:r>
              <a:rPr lang="en-US" b="1" dirty="0"/>
              <a:t>James Paul</a:t>
            </a:r>
            <a:r>
              <a:rPr lang="en-US" dirty="0"/>
              <a:t>, Program Associate, Student Expectations, CCSSO</a:t>
            </a:r>
          </a:p>
          <a:p>
            <a:r>
              <a:rPr lang="en-US" b="1" dirty="0"/>
              <a:t>Sheryl Cowart Moss</a:t>
            </a:r>
            <a:r>
              <a:rPr lang="en-US" dirty="0"/>
              <a:t>, Clinical Associate Professor and Director of Advanced Leadership Programs, Georgia State University</a:t>
            </a:r>
          </a:p>
          <a:p>
            <a:r>
              <a:rPr lang="en-US" b="1" dirty="0"/>
              <a:t>Pam </a:t>
            </a:r>
            <a:r>
              <a:rPr lang="en-US" b="1" dirty="0" err="1"/>
              <a:t>VanHorn</a:t>
            </a:r>
            <a:r>
              <a:rPr lang="en-US" dirty="0"/>
              <a:t>, Manager, Special Projects and Programs, University of Cincinnati </a:t>
            </a:r>
          </a:p>
        </p:txBody>
      </p:sp>
    </p:spTree>
    <p:extLst>
      <p:ext uri="{BB962C8B-B14F-4D97-AF65-F5344CB8AC3E}">
        <p14:creationId xmlns:p14="http://schemas.microsoft.com/office/powerpoint/2010/main" val="677244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8EA2689-95D0-874F-A837-9244709E0C26}"/>
              </a:ext>
            </a:extLst>
          </p:cNvPr>
          <p:cNvPicPr>
            <a:picLocks noChangeAspect="1"/>
          </p:cNvPicPr>
          <p:nvPr/>
        </p:nvPicPr>
        <p:blipFill>
          <a:blip r:embed="rId3"/>
          <a:stretch>
            <a:fillRect/>
          </a:stretch>
        </p:blipFill>
        <p:spPr>
          <a:xfrm>
            <a:off x="950040" y="3608499"/>
            <a:ext cx="2634994" cy="1908269"/>
          </a:xfrm>
          <a:prstGeom prst="rect">
            <a:avLst/>
          </a:prstGeom>
        </p:spPr>
      </p:pic>
      <p:pic>
        <p:nvPicPr>
          <p:cNvPr id="5" name="Picture 4">
            <a:extLst>
              <a:ext uri="{FF2B5EF4-FFF2-40B4-BE49-F238E27FC236}">
                <a16:creationId xmlns:a16="http://schemas.microsoft.com/office/drawing/2014/main" xmlns="" id="{3197D102-29A1-DC4C-A888-82DD500CD3FB}"/>
              </a:ext>
            </a:extLst>
          </p:cNvPr>
          <p:cNvPicPr>
            <a:picLocks noChangeAspect="1"/>
          </p:cNvPicPr>
          <p:nvPr/>
        </p:nvPicPr>
        <p:blipFill>
          <a:blip r:embed="rId4"/>
          <a:stretch>
            <a:fillRect/>
          </a:stretch>
        </p:blipFill>
        <p:spPr>
          <a:xfrm>
            <a:off x="4428003" y="3608499"/>
            <a:ext cx="3159220" cy="1908269"/>
          </a:xfrm>
          <a:prstGeom prst="rect">
            <a:avLst/>
          </a:prstGeom>
        </p:spPr>
      </p:pic>
      <p:pic>
        <p:nvPicPr>
          <p:cNvPr id="7" name="Picture 6">
            <a:extLst>
              <a:ext uri="{FF2B5EF4-FFF2-40B4-BE49-F238E27FC236}">
                <a16:creationId xmlns:a16="http://schemas.microsoft.com/office/drawing/2014/main" xmlns="" id="{2537218D-5F29-C044-8920-E041B4F9595B}"/>
              </a:ext>
            </a:extLst>
          </p:cNvPr>
          <p:cNvPicPr>
            <a:picLocks noChangeAspect="1"/>
          </p:cNvPicPr>
          <p:nvPr/>
        </p:nvPicPr>
        <p:blipFill>
          <a:blip r:embed="rId5"/>
          <a:stretch>
            <a:fillRect/>
          </a:stretch>
        </p:blipFill>
        <p:spPr>
          <a:xfrm>
            <a:off x="210415" y="1054727"/>
            <a:ext cx="2461202" cy="1846273"/>
          </a:xfrm>
          <a:prstGeom prst="rect">
            <a:avLst/>
          </a:prstGeom>
        </p:spPr>
      </p:pic>
      <p:pic>
        <p:nvPicPr>
          <p:cNvPr id="9" name="Picture 8">
            <a:extLst>
              <a:ext uri="{FF2B5EF4-FFF2-40B4-BE49-F238E27FC236}">
                <a16:creationId xmlns:a16="http://schemas.microsoft.com/office/drawing/2014/main" xmlns="" id="{191ACD0B-C865-BB41-B0F4-55570B660AE8}"/>
              </a:ext>
            </a:extLst>
          </p:cNvPr>
          <p:cNvPicPr>
            <a:picLocks noChangeAspect="1"/>
          </p:cNvPicPr>
          <p:nvPr/>
        </p:nvPicPr>
        <p:blipFill>
          <a:blip r:embed="rId6"/>
          <a:stretch>
            <a:fillRect/>
          </a:stretch>
        </p:blipFill>
        <p:spPr>
          <a:xfrm>
            <a:off x="4703487" y="984588"/>
            <a:ext cx="3504912" cy="1986550"/>
          </a:xfrm>
          <a:prstGeom prst="rect">
            <a:avLst/>
          </a:prstGeom>
        </p:spPr>
      </p:pic>
      <p:sp>
        <p:nvSpPr>
          <p:cNvPr id="2" name="TextBox 1">
            <a:extLst>
              <a:ext uri="{FF2B5EF4-FFF2-40B4-BE49-F238E27FC236}">
                <a16:creationId xmlns:a16="http://schemas.microsoft.com/office/drawing/2014/main" xmlns="" id="{8F3BA93D-D72B-7E4E-938B-2C901CD15B66}"/>
              </a:ext>
            </a:extLst>
          </p:cNvPr>
          <p:cNvSpPr txBox="1"/>
          <p:nvPr/>
        </p:nvSpPr>
        <p:spPr>
          <a:xfrm>
            <a:off x="1642917" y="89715"/>
            <a:ext cx="4929555" cy="646331"/>
          </a:xfrm>
          <a:prstGeom prst="rect">
            <a:avLst/>
          </a:prstGeom>
          <a:noFill/>
        </p:spPr>
        <p:txBody>
          <a:bodyPr wrap="none" rtlCol="0">
            <a:spAutoFit/>
          </a:bodyPr>
          <a:lstStyle/>
          <a:p>
            <a:r>
              <a:rPr lang="en-US" sz="3600" dirty="0"/>
              <a:t>Changing Perspectives</a:t>
            </a:r>
          </a:p>
        </p:txBody>
      </p:sp>
    </p:spTree>
    <p:extLst>
      <p:ext uri="{BB962C8B-B14F-4D97-AF65-F5344CB8AC3E}">
        <p14:creationId xmlns:p14="http://schemas.microsoft.com/office/powerpoint/2010/main" val="2529761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543C0"/>
            </a:gs>
            <a:gs pos="31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51202" name="TextBox 14"/>
          <p:cNvSpPr txBox="1">
            <a:spLocks noChangeArrowheads="1"/>
          </p:cNvSpPr>
          <p:nvPr/>
        </p:nvSpPr>
        <p:spPr bwMode="auto">
          <a:xfrm>
            <a:off x="1460067" y="1216536"/>
            <a:ext cx="5434522" cy="84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3761" tIns="31887" rIns="63761" bIns="31887">
            <a:spAutoFit/>
          </a:bodyPr>
          <a:lstStyle>
            <a:lvl1pPr eaLnBrk="0" hangingPunct="0">
              <a:defRPr sz="1200">
                <a:solidFill>
                  <a:srgbClr val="5F5F5F"/>
                </a:solidFill>
                <a:latin typeface="Arial" charset="0"/>
                <a:ea typeface="ＭＳ Ｐゴシック" pitchFamily="34" charset="-128"/>
              </a:defRPr>
            </a:lvl1pPr>
            <a:lvl2pPr marL="742950" indent="-285750" eaLnBrk="0" hangingPunct="0">
              <a:defRPr sz="1200">
                <a:solidFill>
                  <a:srgbClr val="5F5F5F"/>
                </a:solidFill>
                <a:latin typeface="Arial" charset="0"/>
                <a:ea typeface="ＭＳ Ｐゴシック" pitchFamily="34" charset="-128"/>
              </a:defRPr>
            </a:lvl2pPr>
            <a:lvl3pPr marL="1143000" indent="-228600" eaLnBrk="0" hangingPunct="0">
              <a:defRPr sz="1200">
                <a:solidFill>
                  <a:srgbClr val="5F5F5F"/>
                </a:solidFill>
                <a:latin typeface="Arial" charset="0"/>
                <a:ea typeface="ＭＳ Ｐゴシック" pitchFamily="34" charset="-128"/>
              </a:defRPr>
            </a:lvl3pPr>
            <a:lvl4pPr marL="1600200" indent="-228600" eaLnBrk="0" hangingPunct="0">
              <a:defRPr sz="1200">
                <a:solidFill>
                  <a:srgbClr val="5F5F5F"/>
                </a:solidFill>
                <a:latin typeface="Arial" charset="0"/>
                <a:ea typeface="ＭＳ Ｐゴシック" pitchFamily="34" charset="-128"/>
              </a:defRPr>
            </a:lvl4pPr>
            <a:lvl5pPr marL="2057400" indent="-228600" eaLnBrk="0" hangingPunct="0">
              <a:defRPr sz="1200">
                <a:solidFill>
                  <a:srgbClr val="5F5F5F"/>
                </a:solidFill>
                <a:latin typeface="Arial" charset="0"/>
                <a:ea typeface="ＭＳ Ｐゴシック" pitchFamily="34" charset="-128"/>
              </a:defRPr>
            </a:lvl5pPr>
            <a:lvl6pPr marL="2514600" indent="-228600" eaLnBrk="0" fontAlgn="base" hangingPunct="0">
              <a:spcBef>
                <a:spcPct val="0"/>
              </a:spcBef>
              <a:spcAft>
                <a:spcPct val="0"/>
              </a:spcAft>
              <a:defRPr sz="1200">
                <a:solidFill>
                  <a:srgbClr val="5F5F5F"/>
                </a:solidFill>
                <a:latin typeface="Arial" charset="0"/>
                <a:ea typeface="ＭＳ Ｐゴシック" pitchFamily="34" charset="-128"/>
              </a:defRPr>
            </a:lvl6pPr>
            <a:lvl7pPr marL="2971800" indent="-228600" eaLnBrk="0" fontAlgn="base" hangingPunct="0">
              <a:spcBef>
                <a:spcPct val="0"/>
              </a:spcBef>
              <a:spcAft>
                <a:spcPct val="0"/>
              </a:spcAft>
              <a:defRPr sz="1200">
                <a:solidFill>
                  <a:srgbClr val="5F5F5F"/>
                </a:solidFill>
                <a:latin typeface="Arial" charset="0"/>
                <a:ea typeface="ＭＳ Ｐゴシック" pitchFamily="34" charset="-128"/>
              </a:defRPr>
            </a:lvl7pPr>
            <a:lvl8pPr marL="3429000" indent="-228600" eaLnBrk="0" fontAlgn="base" hangingPunct="0">
              <a:spcBef>
                <a:spcPct val="0"/>
              </a:spcBef>
              <a:spcAft>
                <a:spcPct val="0"/>
              </a:spcAft>
              <a:defRPr sz="1200">
                <a:solidFill>
                  <a:srgbClr val="5F5F5F"/>
                </a:solidFill>
                <a:latin typeface="Arial" charset="0"/>
                <a:ea typeface="ＭＳ Ｐゴシック" pitchFamily="34" charset="-128"/>
              </a:defRPr>
            </a:lvl8pPr>
            <a:lvl9pPr marL="3886200" indent="-228600" eaLnBrk="0" fontAlgn="base" hangingPunct="0">
              <a:spcBef>
                <a:spcPct val="0"/>
              </a:spcBef>
              <a:spcAft>
                <a:spcPct val="0"/>
              </a:spcAft>
              <a:defRPr sz="1200">
                <a:solidFill>
                  <a:srgbClr val="5F5F5F"/>
                </a:solidFill>
                <a:latin typeface="Arial" charset="0"/>
                <a:ea typeface="ＭＳ Ｐゴシック" pitchFamily="34" charset="-128"/>
              </a:defRPr>
            </a:lvl9pPr>
          </a:lstStyle>
          <a:p>
            <a:pPr algn="ctr" defTabSz="850392" eaLnBrk="1" hangingPunct="1">
              <a:buClr>
                <a:srgbClr val="000000"/>
              </a:buClr>
            </a:pPr>
            <a:r>
              <a:rPr lang="en-US" sz="2581" b="1" kern="0" dirty="0">
                <a:solidFill>
                  <a:srgbClr val="000000"/>
                </a:solidFill>
                <a:latin typeface="Calibri" pitchFamily="34" charset="0"/>
                <a:cs typeface="Arial"/>
                <a:sym typeface="Arial"/>
              </a:rPr>
              <a:t> </a:t>
            </a:r>
            <a:r>
              <a:rPr lang="en-US" sz="2511" b="1" kern="0" dirty="0">
                <a:solidFill>
                  <a:srgbClr val="ACCBF9">
                    <a:lumMod val="25000"/>
                  </a:srgbClr>
                </a:solidFill>
                <a:latin typeface="Calibri" pitchFamily="34" charset="0"/>
                <a:cs typeface="Arial"/>
                <a:sym typeface="Arial"/>
              </a:rPr>
              <a:t>Leader Keys </a:t>
            </a:r>
          </a:p>
          <a:p>
            <a:pPr algn="ctr" defTabSz="850392" eaLnBrk="1" hangingPunct="1">
              <a:buClr>
                <a:srgbClr val="000000"/>
              </a:buClr>
            </a:pPr>
            <a:r>
              <a:rPr lang="en-US" sz="2511" b="1" kern="0" dirty="0">
                <a:solidFill>
                  <a:srgbClr val="ACCBF9">
                    <a:lumMod val="25000"/>
                  </a:srgbClr>
                </a:solidFill>
                <a:latin typeface="Calibri" pitchFamily="34" charset="0"/>
                <a:cs typeface="Arial"/>
                <a:sym typeface="Arial"/>
              </a:rPr>
              <a:t>Effectiveness System</a:t>
            </a:r>
          </a:p>
        </p:txBody>
      </p:sp>
      <p:sp>
        <p:nvSpPr>
          <p:cNvPr id="51206" name="Slide Number Placeholder 13"/>
          <p:cNvSpPr>
            <a:spLocks noGrp="1"/>
          </p:cNvSpPr>
          <p:nvPr>
            <p:ph type="sldNum" sz="quarter" idx="4294967295"/>
          </p:nvPr>
        </p:nvSpPr>
        <p:spPr bwMode="auto">
          <a:xfrm>
            <a:off x="6570514" y="5379220"/>
            <a:ext cx="425406" cy="2551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85200" tIns="42600" rIns="85200" bIns="42600" anchor="ctr" anchorCtr="0">
            <a:noAutofit/>
          </a:bodyPr>
          <a:lstStyle>
            <a:lvl1pPr eaLnBrk="0" hangingPunct="0">
              <a:defRPr sz="1116">
                <a:solidFill>
                  <a:srgbClr val="5F5F5F"/>
                </a:solidFill>
                <a:latin typeface="Arial" charset="0"/>
                <a:ea typeface="ＭＳ Ｐゴシック" pitchFamily="34" charset="-128"/>
              </a:defRPr>
            </a:lvl1pPr>
            <a:lvl2pPr marL="692222" indent="-266239" eaLnBrk="0" hangingPunct="0">
              <a:defRPr sz="1116">
                <a:solidFill>
                  <a:srgbClr val="5F5F5F"/>
                </a:solidFill>
                <a:latin typeface="Arial" charset="0"/>
                <a:ea typeface="ＭＳ Ｐゴシック" pitchFamily="34" charset="-128"/>
              </a:defRPr>
            </a:lvl2pPr>
            <a:lvl3pPr marL="1064956" indent="-212991" eaLnBrk="0" hangingPunct="0">
              <a:defRPr sz="1116">
                <a:solidFill>
                  <a:srgbClr val="5F5F5F"/>
                </a:solidFill>
                <a:latin typeface="Arial" charset="0"/>
                <a:ea typeface="ＭＳ Ｐゴシック" pitchFamily="34" charset="-128"/>
              </a:defRPr>
            </a:lvl3pPr>
            <a:lvl4pPr marL="1490939" indent="-212991" eaLnBrk="0" hangingPunct="0">
              <a:defRPr sz="1116">
                <a:solidFill>
                  <a:srgbClr val="5F5F5F"/>
                </a:solidFill>
                <a:latin typeface="Arial" charset="0"/>
                <a:ea typeface="ＭＳ Ｐゴシック" pitchFamily="34" charset="-128"/>
              </a:defRPr>
            </a:lvl4pPr>
            <a:lvl5pPr marL="1916922" indent="-212991" eaLnBrk="0" hangingPunct="0">
              <a:defRPr sz="1116">
                <a:solidFill>
                  <a:srgbClr val="5F5F5F"/>
                </a:solidFill>
                <a:latin typeface="Arial" charset="0"/>
                <a:ea typeface="ＭＳ Ｐゴシック" pitchFamily="34" charset="-128"/>
              </a:defRPr>
            </a:lvl5pPr>
            <a:lvl6pPr marL="2342904" indent="-212991" eaLnBrk="0" fontAlgn="base" hangingPunct="0">
              <a:spcBef>
                <a:spcPct val="0"/>
              </a:spcBef>
              <a:spcAft>
                <a:spcPct val="0"/>
              </a:spcAft>
              <a:defRPr sz="1116">
                <a:solidFill>
                  <a:srgbClr val="5F5F5F"/>
                </a:solidFill>
                <a:latin typeface="Arial" charset="0"/>
                <a:ea typeface="ＭＳ Ｐゴシック" pitchFamily="34" charset="-128"/>
              </a:defRPr>
            </a:lvl6pPr>
            <a:lvl7pPr marL="2768887" indent="-212991" eaLnBrk="0" fontAlgn="base" hangingPunct="0">
              <a:spcBef>
                <a:spcPct val="0"/>
              </a:spcBef>
              <a:spcAft>
                <a:spcPct val="0"/>
              </a:spcAft>
              <a:defRPr sz="1116">
                <a:solidFill>
                  <a:srgbClr val="5F5F5F"/>
                </a:solidFill>
                <a:latin typeface="Arial" charset="0"/>
                <a:ea typeface="ＭＳ Ｐゴシック" pitchFamily="34" charset="-128"/>
              </a:defRPr>
            </a:lvl7pPr>
            <a:lvl8pPr marL="3194870" indent="-212991" eaLnBrk="0" fontAlgn="base" hangingPunct="0">
              <a:spcBef>
                <a:spcPct val="0"/>
              </a:spcBef>
              <a:spcAft>
                <a:spcPct val="0"/>
              </a:spcAft>
              <a:defRPr sz="1116">
                <a:solidFill>
                  <a:srgbClr val="5F5F5F"/>
                </a:solidFill>
                <a:latin typeface="Arial" charset="0"/>
                <a:ea typeface="ＭＳ Ｐゴシック" pitchFamily="34" charset="-128"/>
              </a:defRPr>
            </a:lvl8pPr>
            <a:lvl9pPr marL="3620853" indent="-212991" eaLnBrk="0" fontAlgn="base" hangingPunct="0">
              <a:spcBef>
                <a:spcPct val="0"/>
              </a:spcBef>
              <a:spcAft>
                <a:spcPct val="0"/>
              </a:spcAft>
              <a:defRPr sz="1116">
                <a:solidFill>
                  <a:srgbClr val="5F5F5F"/>
                </a:solidFill>
                <a:latin typeface="Arial" charset="0"/>
                <a:ea typeface="ＭＳ Ｐゴシック" pitchFamily="34" charset="-128"/>
              </a:defRPr>
            </a:lvl9pPr>
          </a:lstStyle>
          <a:p>
            <a:pPr eaLnBrk="1" hangingPunct="1"/>
            <a:fld id="{7B6A9E92-5033-409C-AF5A-96998F9493D7}" type="slidenum">
              <a:rPr lang="en-US" sz="837">
                <a:solidFill>
                  <a:prstClr val="white"/>
                </a:solidFill>
              </a:rPr>
              <a:pPr eaLnBrk="1" hangingPunct="1"/>
              <a:t>21</a:t>
            </a:fld>
            <a:endParaRPr lang="en-US" sz="837" dirty="0">
              <a:solidFill>
                <a:prstClr val="white"/>
              </a:solidFill>
            </a:endParaRPr>
          </a:p>
        </p:txBody>
      </p:sp>
      <p:grpSp>
        <p:nvGrpSpPr>
          <p:cNvPr id="3" name="Group 2"/>
          <p:cNvGrpSpPr/>
          <p:nvPr/>
        </p:nvGrpSpPr>
        <p:grpSpPr>
          <a:xfrm>
            <a:off x="1501531" y="2137600"/>
            <a:ext cx="5068984" cy="2296369"/>
            <a:chOff x="628650" y="1708463"/>
            <a:chExt cx="7267089" cy="3292162"/>
          </a:xfrm>
        </p:grpSpPr>
        <p:grpSp>
          <p:nvGrpSpPr>
            <p:cNvPr id="24" name="Group 23"/>
            <p:cNvGrpSpPr/>
            <p:nvPr/>
          </p:nvGrpSpPr>
          <p:grpSpPr bwMode="auto">
            <a:xfrm>
              <a:off x="971557" y="2800530"/>
              <a:ext cx="6924182" cy="847480"/>
              <a:chOff x="545435" y="1612524"/>
              <a:chExt cx="6554230" cy="641293"/>
            </a:xfrm>
            <a:solidFill>
              <a:schemeClr val="bg1">
                <a:lumMod val="75000"/>
              </a:schemeClr>
            </a:solidFill>
          </p:grpSpPr>
          <p:cxnSp>
            <p:nvCxnSpPr>
              <p:cNvPr id="31" name="Straight Connector 30"/>
              <p:cNvCxnSpPr/>
              <p:nvPr/>
            </p:nvCxnSpPr>
            <p:spPr>
              <a:xfrm>
                <a:off x="545435" y="1922443"/>
                <a:ext cx="6554230" cy="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32" name="Straight Connector 31"/>
              <p:cNvCxnSpPr/>
              <p:nvPr/>
            </p:nvCxnSpPr>
            <p:spPr>
              <a:xfrm>
                <a:off x="1012767" y="1917863"/>
                <a:ext cx="0" cy="305340"/>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6563917" y="1950644"/>
                <a:ext cx="0" cy="303173"/>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16" name="Straight Connector 15"/>
              <p:cNvCxnSpPr/>
              <p:nvPr/>
            </p:nvCxnSpPr>
            <p:spPr>
              <a:xfrm>
                <a:off x="2879638" y="1917863"/>
                <a:ext cx="0" cy="305339"/>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22" name="Straight Connector 21"/>
              <p:cNvCxnSpPr/>
              <p:nvPr/>
            </p:nvCxnSpPr>
            <p:spPr>
              <a:xfrm>
                <a:off x="4761193" y="1917863"/>
                <a:ext cx="0" cy="305339"/>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3812952" y="1612524"/>
                <a:ext cx="0" cy="305339"/>
              </a:xfrm>
              <a:prstGeom prst="line">
                <a:avLst/>
              </a:prstGeom>
              <a:ln w="38100"/>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grpSp>
        <p:sp>
          <p:nvSpPr>
            <p:cNvPr id="26" name="Rectangle 25"/>
            <p:cNvSpPr>
              <a:spLocks noChangeArrowheads="1"/>
            </p:cNvSpPr>
            <p:nvPr/>
          </p:nvSpPr>
          <p:spPr bwMode="auto">
            <a:xfrm>
              <a:off x="2301885" y="1708463"/>
              <a:ext cx="4243247" cy="1268882"/>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rot="0" vert="horz" wrap="square" lIns="47746" tIns="23873" rIns="47746" bIns="23873" anchor="ctr" anchorCtr="0" upright="1">
              <a:noAutofit/>
            </a:bodyPr>
            <a:lstStyle/>
            <a:p>
              <a:pPr algn="ctr" defTabSz="850392">
                <a:buClr>
                  <a:srgbClr val="000000"/>
                </a:buClr>
              </a:pPr>
              <a:r>
                <a:rPr lang="en-US" sz="1395" b="1" kern="0" dirty="0">
                  <a:solidFill>
                    <a:srgbClr val="000000"/>
                  </a:solidFill>
                  <a:ea typeface="Times New Roman" panose="02020603050405020304" pitchFamily="18" charset="0"/>
                  <a:cs typeface="Times New Roman" panose="02020603050405020304" pitchFamily="18" charset="0"/>
                  <a:sym typeface="Arial"/>
                </a:rPr>
                <a:t>Leader Keys </a:t>
              </a:r>
              <a:endParaRPr lang="en-US" sz="1395" b="1" kern="0" dirty="0">
                <a:solidFill>
                  <a:srgbClr val="000080"/>
                </a:solidFill>
                <a:ea typeface="Times New Roman" panose="02020603050405020304" pitchFamily="18" charset="0"/>
                <a:cs typeface="Times New Roman" panose="02020603050405020304" pitchFamily="18" charset="0"/>
                <a:sym typeface="Arial"/>
              </a:endParaRPr>
            </a:p>
            <a:p>
              <a:pPr algn="ctr" defTabSz="850392">
                <a:buClr>
                  <a:srgbClr val="000000"/>
                </a:buClr>
              </a:pPr>
              <a:r>
                <a:rPr lang="en-US" sz="1395" b="1" kern="0" dirty="0">
                  <a:solidFill>
                    <a:srgbClr val="000000"/>
                  </a:solidFill>
                  <a:ea typeface="Times New Roman" panose="02020603050405020304" pitchFamily="18" charset="0"/>
                  <a:cs typeface="Times New Roman" panose="02020603050405020304" pitchFamily="18" charset="0"/>
                  <a:sym typeface="Arial"/>
                </a:rPr>
                <a:t>Effectiveness System</a:t>
              </a:r>
            </a:p>
            <a:p>
              <a:pPr algn="ctr" defTabSz="850392">
                <a:buClr>
                  <a:srgbClr val="000000"/>
                </a:buClr>
              </a:pPr>
              <a:r>
                <a:rPr lang="en-US" sz="1395" b="1" kern="0" dirty="0">
                  <a:solidFill>
                    <a:srgbClr val="000000"/>
                  </a:solidFill>
                  <a:ea typeface="Times New Roman" panose="02020603050405020304" pitchFamily="18" charset="0"/>
                  <a:cs typeface="Times New Roman" panose="02020603050405020304" pitchFamily="18" charset="0"/>
                  <a:sym typeface="Arial"/>
                </a:rPr>
                <a:t>LKES </a:t>
              </a:r>
              <a:endParaRPr lang="en-US" sz="1395" b="1" kern="0" dirty="0">
                <a:solidFill>
                  <a:srgbClr val="000080"/>
                </a:solidFill>
                <a:ea typeface="Times New Roman" panose="02020603050405020304" pitchFamily="18" charset="0"/>
                <a:cs typeface="Times New Roman" panose="02020603050405020304" pitchFamily="18" charset="0"/>
                <a:sym typeface="Arial"/>
              </a:endParaRPr>
            </a:p>
            <a:p>
              <a:pPr algn="ctr" defTabSz="850392">
                <a:buClr>
                  <a:srgbClr val="000000"/>
                </a:buClr>
              </a:pPr>
              <a:r>
                <a:rPr lang="en-US" sz="977" kern="0" dirty="0">
                  <a:solidFill>
                    <a:prstClr val="black"/>
                  </a:solidFill>
                  <a:ea typeface="Times New Roman" panose="02020603050405020304" pitchFamily="18" charset="0"/>
                  <a:cs typeface="Times New Roman" panose="02020603050405020304" pitchFamily="18" charset="0"/>
                  <a:sym typeface="Arial"/>
                </a:rPr>
                <a:t>Generates a Leader Effectiveness Measure</a:t>
              </a:r>
            </a:p>
            <a:p>
              <a:pPr algn="ctr" defTabSz="850392">
                <a:buClr>
                  <a:srgbClr val="000000"/>
                </a:buClr>
              </a:pPr>
              <a:endParaRPr lang="en-US" sz="698" b="1" kern="0" dirty="0">
                <a:solidFill>
                  <a:prstClr val="black"/>
                </a:solidFill>
                <a:latin typeface="Trebuchet MS" panose="020B0603020202020204" pitchFamily="34" charset="0"/>
                <a:ea typeface="Times New Roman" panose="02020603050405020304" pitchFamily="18" charset="0"/>
                <a:cs typeface="Times New Roman" panose="02020603050405020304" pitchFamily="18" charset="0"/>
                <a:sym typeface="Arial"/>
              </a:endParaRPr>
            </a:p>
          </p:txBody>
        </p:sp>
        <p:sp>
          <p:nvSpPr>
            <p:cNvPr id="27" name="Rectangle 26"/>
            <p:cNvSpPr>
              <a:spLocks noChangeArrowheads="1"/>
            </p:cNvSpPr>
            <p:nvPr/>
          </p:nvSpPr>
          <p:spPr bwMode="auto">
            <a:xfrm>
              <a:off x="628650" y="3607543"/>
              <a:ext cx="1759294" cy="1393082"/>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rot="0" vert="horz" wrap="square" lIns="47746" tIns="23873" rIns="47746" bIns="23873" anchor="ctr" anchorCtr="0" upright="1">
              <a:noAutofit/>
            </a:bodyPr>
            <a:lstStyle/>
            <a:p>
              <a:pPr algn="ctr" defTabSz="850392">
                <a:buClr>
                  <a:srgbClr val="000000"/>
                </a:buClr>
              </a:pPr>
              <a:r>
                <a:rPr lang="en-US" sz="628" kern="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endParaRPr lang="en-US" sz="628" kern="0" dirty="0">
                <a:solidFill>
                  <a:srgbClr val="000080"/>
                </a:solidFill>
                <a:latin typeface="Trebuchet MS" panose="020B0603020202020204" pitchFamily="34" charset="0"/>
                <a:ea typeface="Times New Roman" panose="02020603050405020304" pitchFamily="18" charset="0"/>
                <a:cs typeface="Times New Roman" panose="02020603050405020304" pitchFamily="18" charset="0"/>
                <a:sym typeface="Arial"/>
              </a:endParaRPr>
            </a:p>
          </p:txBody>
        </p:sp>
        <p:sp>
          <p:nvSpPr>
            <p:cNvPr id="28" name="Rectangle 27"/>
            <p:cNvSpPr>
              <a:spLocks noChangeArrowheads="1"/>
            </p:cNvSpPr>
            <p:nvPr/>
          </p:nvSpPr>
          <p:spPr bwMode="auto">
            <a:xfrm>
              <a:off x="4573145" y="3598383"/>
              <a:ext cx="1774802" cy="1402242"/>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rot="0" vert="horz" wrap="square" lIns="47746" tIns="23873" rIns="47746" bIns="23873" anchor="ctr" anchorCtr="0" upright="1">
              <a:noAutofit/>
            </a:bodyPr>
            <a:lstStyle/>
            <a:p>
              <a:pPr defTabSz="850392">
                <a:buClr>
                  <a:srgbClr val="000000"/>
                </a:buClr>
              </a:pPr>
              <a:r>
                <a:rPr lang="en-US" sz="279" kern="0" dirty="0">
                  <a:solidFill>
                    <a:srgbClr val="000000"/>
                  </a:solidFill>
                  <a:effectLst>
                    <a:outerShdw blurRad="38100" dist="19050" dir="2700000" algn="tl">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 </a:t>
              </a:r>
              <a:endParaRPr lang="en-US" sz="628" kern="0" dirty="0">
                <a:solidFill>
                  <a:srgbClr val="000080"/>
                </a:solidFill>
                <a:latin typeface="Trebuchet MS" panose="020B0603020202020204" pitchFamily="34" charset="0"/>
                <a:ea typeface="Times New Roman" panose="02020603050405020304" pitchFamily="18" charset="0"/>
                <a:cs typeface="Times New Roman" panose="02020603050405020304" pitchFamily="18" charset="0"/>
                <a:sym typeface="Arial"/>
              </a:endParaRPr>
            </a:p>
            <a:p>
              <a:pPr algn="ctr" defTabSz="850392">
                <a:buClr>
                  <a:srgbClr val="000000"/>
                </a:buClr>
              </a:pPr>
              <a:endParaRPr lang="en-US" sz="1186" kern="0" dirty="0">
                <a:solidFill>
                  <a:srgbClr val="000000"/>
                </a:solidFill>
                <a:latin typeface="Century Gothic" panose="020B0502020202020204" pitchFamily="34" charset="0"/>
                <a:ea typeface="Times New Roman" panose="02020603050405020304" pitchFamily="18" charset="0"/>
                <a:cs typeface="Times New Roman" panose="02020603050405020304" pitchFamily="18" charset="0"/>
                <a:sym typeface="Arial"/>
              </a:endParaRPr>
            </a:p>
            <a:p>
              <a:pPr algn="ctr" defTabSz="850392">
                <a:buClr>
                  <a:srgbClr val="000000"/>
                </a:buClr>
              </a:pPr>
              <a:r>
                <a:rPr lang="en-US" sz="977" b="1" kern="0" dirty="0">
                  <a:solidFill>
                    <a:srgbClr val="000000"/>
                  </a:solidFill>
                  <a:ea typeface="Times" panose="02020603050405020304" pitchFamily="18" charset="0"/>
                  <a:cs typeface="Times New Roman" panose="02020603050405020304" pitchFamily="18" charset="0"/>
                  <a:sym typeface="Arial"/>
                </a:rPr>
                <a:t>School Climate Star Rating </a:t>
              </a:r>
            </a:p>
            <a:p>
              <a:pPr algn="ctr" defTabSz="850392">
                <a:buClr>
                  <a:srgbClr val="000000"/>
                </a:buClr>
              </a:pPr>
              <a:r>
                <a:rPr lang="en-US" sz="977" b="1" kern="0" dirty="0">
                  <a:solidFill>
                    <a:srgbClr val="000000"/>
                  </a:solidFill>
                  <a:ea typeface="Times" panose="02020603050405020304" pitchFamily="18" charset="0"/>
                  <a:cs typeface="Times New Roman" panose="02020603050405020304" pitchFamily="18" charset="0"/>
                  <a:sym typeface="Arial"/>
                </a:rPr>
                <a:t>10%</a:t>
              </a:r>
            </a:p>
            <a:p>
              <a:pPr algn="ctr" defTabSz="850392">
                <a:buClr>
                  <a:srgbClr val="000000"/>
                </a:buClr>
              </a:pPr>
              <a:r>
                <a:rPr lang="en-US" sz="698" kern="0" dirty="0">
                  <a:solidFill>
                    <a:srgbClr val="000000"/>
                  </a:solidFill>
                  <a:ea typeface="Times" panose="02020603050405020304" pitchFamily="18" charset="0"/>
                  <a:cs typeface="Times New Roman" panose="02020603050405020304" pitchFamily="18" charset="0"/>
                  <a:sym typeface="Arial"/>
                </a:rPr>
                <a:t>CCRPI School Climate Star Rating </a:t>
              </a:r>
              <a:endParaRPr lang="en-US" sz="698" kern="0" dirty="0">
                <a:solidFill>
                  <a:prstClr val="black"/>
                </a:solidFill>
                <a:ea typeface="Times" panose="02020603050405020304" pitchFamily="18" charset="0"/>
                <a:cs typeface="Times New Roman" panose="02020603050405020304" pitchFamily="18" charset="0"/>
                <a:sym typeface="Arial"/>
              </a:endParaRPr>
            </a:p>
            <a:p>
              <a:pPr algn="ctr" defTabSz="850392">
                <a:buClr>
                  <a:srgbClr val="000000"/>
                </a:buClr>
              </a:pPr>
              <a:r>
                <a:rPr lang="en-US" sz="698" kern="0" dirty="0">
                  <a:solidFill>
                    <a:srgbClr val="000000"/>
                  </a:solidFill>
                  <a:ea typeface="Times New Roman" panose="02020603050405020304" pitchFamily="18" charset="0"/>
                  <a:cs typeface="Times New Roman" panose="02020603050405020304" pitchFamily="18" charset="0"/>
                  <a:sym typeface="Arial"/>
                </a:rPr>
                <a:t> </a:t>
              </a:r>
              <a:endParaRPr lang="en-US" sz="698" kern="0" dirty="0">
                <a:solidFill>
                  <a:srgbClr val="000080"/>
                </a:solidFill>
                <a:ea typeface="Times New Roman" panose="02020603050405020304" pitchFamily="18" charset="0"/>
                <a:cs typeface="Times New Roman" panose="02020603050405020304" pitchFamily="18" charset="0"/>
                <a:sym typeface="Arial"/>
              </a:endParaRPr>
            </a:p>
            <a:p>
              <a:pPr algn="ctr" defTabSz="850392">
                <a:buClr>
                  <a:srgbClr val="000000"/>
                </a:buClr>
              </a:pPr>
              <a:r>
                <a:rPr lang="en-US" sz="698" kern="0" dirty="0">
                  <a:solidFill>
                    <a:srgbClr val="000080"/>
                  </a:solidFill>
                  <a:ea typeface="Times New Roman" panose="02020603050405020304" pitchFamily="18" charset="0"/>
                  <a:cs typeface="Times New Roman" panose="02020603050405020304" pitchFamily="18" charset="0"/>
                  <a:sym typeface="Arial"/>
                </a:rPr>
                <a:t> </a:t>
              </a:r>
            </a:p>
          </p:txBody>
        </p:sp>
        <p:sp>
          <p:nvSpPr>
            <p:cNvPr id="29" name="Rectangle 28"/>
            <p:cNvSpPr>
              <a:spLocks noChangeArrowheads="1"/>
            </p:cNvSpPr>
            <p:nvPr/>
          </p:nvSpPr>
          <p:spPr bwMode="auto">
            <a:xfrm>
              <a:off x="2600897" y="3598381"/>
              <a:ext cx="1774804" cy="140224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rot="0" vert="horz" wrap="square" lIns="47746" tIns="23873" rIns="47746" bIns="23873" anchor="ctr" anchorCtr="0" upright="1">
              <a:noAutofit/>
            </a:bodyPr>
            <a:lstStyle/>
            <a:p>
              <a:pPr algn="ctr" defTabSz="850392">
                <a:buClr>
                  <a:srgbClr val="000000"/>
                </a:buClr>
              </a:pPr>
              <a:r>
                <a:rPr lang="en-US" sz="558" kern="0" dirty="0">
                  <a:solidFill>
                    <a:srgbClr val="000000"/>
                  </a:solidFill>
                  <a:effectLst>
                    <a:outerShdw blurRad="38100" dist="19050" dir="2700000" algn="tl">
                      <a:prstClr val="black">
                        <a:alpha val="40000"/>
                      </a:prstClr>
                    </a:outerShdw>
                  </a:effectLst>
                  <a:latin typeface="Times New Roman" panose="02020603050405020304" pitchFamily="18" charset="0"/>
                  <a:ea typeface="Times New Roman" panose="02020603050405020304" pitchFamily="18" charset="0"/>
                  <a:cs typeface="Times New Roman" panose="02020603050405020304" pitchFamily="18" charset="0"/>
                  <a:sym typeface="Arial"/>
                </a:rPr>
                <a:t> </a:t>
              </a:r>
            </a:p>
            <a:p>
              <a:pPr algn="ctr" defTabSz="850392">
                <a:buClr>
                  <a:srgbClr val="000000"/>
                </a:buClr>
              </a:pPr>
              <a:endParaRPr lang="en-US" sz="977" b="1" kern="0" dirty="0">
                <a:solidFill>
                  <a:srgbClr val="000000"/>
                </a:solidFill>
                <a:ea typeface="Times New Roman" panose="02020603050405020304" pitchFamily="18" charset="0"/>
                <a:cs typeface="Times New Roman" panose="02020603050405020304" pitchFamily="18" charset="0"/>
                <a:sym typeface="Arial"/>
              </a:endParaRPr>
            </a:p>
            <a:p>
              <a:pPr algn="ctr" defTabSz="850392">
                <a:buClr>
                  <a:srgbClr val="000000"/>
                </a:buClr>
              </a:pPr>
              <a:r>
                <a:rPr lang="en-US" sz="977" b="1" kern="0" dirty="0">
                  <a:solidFill>
                    <a:srgbClr val="000000"/>
                  </a:solidFill>
                  <a:ea typeface="Times New Roman" panose="02020603050405020304" pitchFamily="18" charset="0"/>
                  <a:cs typeface="Times New Roman" panose="02020603050405020304" pitchFamily="18" charset="0"/>
                  <a:sym typeface="Arial"/>
                </a:rPr>
                <a:t>Student Growth </a:t>
              </a:r>
            </a:p>
            <a:p>
              <a:pPr algn="ctr" defTabSz="850392">
                <a:buClr>
                  <a:srgbClr val="000000"/>
                </a:buClr>
              </a:pPr>
              <a:r>
                <a:rPr lang="en-US" sz="977" b="1" kern="0" dirty="0">
                  <a:solidFill>
                    <a:srgbClr val="000000"/>
                  </a:solidFill>
                  <a:ea typeface="Times New Roman" panose="02020603050405020304" pitchFamily="18" charset="0"/>
                  <a:cs typeface="Times New Roman" panose="02020603050405020304" pitchFamily="18" charset="0"/>
                  <a:sym typeface="Arial"/>
                </a:rPr>
                <a:t>40%</a:t>
              </a:r>
            </a:p>
            <a:p>
              <a:pPr algn="ctr" defTabSz="850392">
                <a:buClr>
                  <a:srgbClr val="000000"/>
                </a:buClr>
              </a:pPr>
              <a:endParaRPr lang="en-US" sz="628" b="1" kern="0" dirty="0">
                <a:solidFill>
                  <a:srgbClr val="000080"/>
                </a:solidFill>
                <a:ea typeface="Times New Roman" panose="02020603050405020304" pitchFamily="18" charset="0"/>
                <a:cs typeface="Times New Roman" panose="02020603050405020304" pitchFamily="18" charset="0"/>
                <a:sym typeface="Arial"/>
              </a:endParaRPr>
            </a:p>
            <a:p>
              <a:pPr algn="ctr" defTabSz="850392">
                <a:buClr>
                  <a:srgbClr val="000000"/>
                </a:buClr>
              </a:pPr>
              <a:r>
                <a:rPr lang="en-US" sz="698" kern="0" dirty="0">
                  <a:solidFill>
                    <a:prstClr val="black"/>
                  </a:solidFill>
                  <a:ea typeface="MS PGothic" panose="020B0600070205080204" pitchFamily="34" charset="-128"/>
                  <a:cs typeface="Times New Roman" panose="02020603050405020304" pitchFamily="18" charset="0"/>
                  <a:sym typeface="Arial"/>
                </a:rPr>
                <a:t>School Mean Growth Percentile</a:t>
              </a:r>
              <a:endParaRPr lang="en-US" sz="698" kern="0" dirty="0">
                <a:solidFill>
                  <a:prstClr val="black"/>
                </a:solidFill>
                <a:latin typeface="Times" panose="02020603050405020304" pitchFamily="18" charset="0"/>
                <a:ea typeface="Times" panose="02020603050405020304" pitchFamily="18" charset="0"/>
                <a:cs typeface="Times New Roman" panose="02020603050405020304" pitchFamily="18" charset="0"/>
                <a:sym typeface="Arial"/>
              </a:endParaRPr>
            </a:p>
            <a:p>
              <a:pPr defTabSz="850392">
                <a:buClr>
                  <a:srgbClr val="000000"/>
                </a:buClr>
              </a:pPr>
              <a:endParaRPr lang="en-US" sz="628" b="1" kern="0" dirty="0">
                <a:solidFill>
                  <a:srgbClr val="000080"/>
                </a:solidFill>
                <a:latin typeface="Trebuchet MS" panose="020B0603020202020204" pitchFamily="34" charset="0"/>
                <a:ea typeface="Times New Roman" panose="02020603050405020304" pitchFamily="18" charset="0"/>
                <a:cs typeface="Times New Roman" panose="02020603050405020304" pitchFamily="18" charset="0"/>
                <a:sym typeface="Arial"/>
              </a:endParaRPr>
            </a:p>
            <a:p>
              <a:pPr algn="ctr" defTabSz="850392">
                <a:buClr>
                  <a:srgbClr val="000000"/>
                </a:buClr>
              </a:pPr>
              <a:endParaRPr lang="en-US" sz="698" kern="0" dirty="0">
                <a:solidFill>
                  <a:prstClr val="black"/>
                </a:solidFill>
                <a:ea typeface="Times New Roman" panose="02020603050405020304" pitchFamily="18" charset="0"/>
                <a:cs typeface="Times New Roman" panose="02020603050405020304" pitchFamily="18" charset="0"/>
                <a:sym typeface="Arial"/>
              </a:endParaRPr>
            </a:p>
          </p:txBody>
        </p:sp>
      </p:grpSp>
      <p:sp>
        <p:nvSpPr>
          <p:cNvPr id="18" name="Date Placeholder 3"/>
          <p:cNvSpPr>
            <a:spLocks noGrp="1"/>
          </p:cNvSpPr>
          <p:nvPr>
            <p:ph type="dt" sz="half" idx="2"/>
          </p:nvPr>
        </p:nvSpPr>
        <p:spPr>
          <a:xfrm>
            <a:off x="1501530" y="5379623"/>
            <a:ext cx="1435090" cy="254684"/>
          </a:xfrm>
          <a:prstGeom prst="rect">
            <a:avLst/>
          </a:prstGeom>
        </p:spPr>
        <p:txBody>
          <a:bodyPr vert="horz" lIns="63782" tIns="31891" rIns="63782" bIns="31891" rtlCol="0" anchor="ctr"/>
          <a:lstStyle>
            <a:lvl1pPr algn="l">
              <a:defRPr sz="837">
                <a:solidFill>
                  <a:schemeClr val="bg1"/>
                </a:solidFill>
              </a:defRPr>
            </a:lvl1pPr>
          </a:lstStyle>
          <a:p>
            <a:endParaRPr lang="en-US" dirty="0">
              <a:solidFill>
                <a:prstClr val="white"/>
              </a:solidFill>
            </a:endParaRPr>
          </a:p>
        </p:txBody>
      </p:sp>
      <p:sp>
        <p:nvSpPr>
          <p:cNvPr id="17" name="Rectangle 16"/>
          <p:cNvSpPr>
            <a:spLocks noChangeArrowheads="1"/>
          </p:cNvSpPr>
          <p:nvPr/>
        </p:nvSpPr>
        <p:spPr bwMode="auto">
          <a:xfrm>
            <a:off x="5628429" y="3467077"/>
            <a:ext cx="1081947" cy="966893"/>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rot="0" vert="horz" wrap="square" lIns="47746" tIns="23873" rIns="47746" bIns="23873" anchor="ctr" anchorCtr="0" upright="1">
            <a:noAutofit/>
          </a:bodyPr>
          <a:lstStyle/>
          <a:p>
            <a:pPr defTabSz="850392">
              <a:buClr>
                <a:srgbClr val="000000"/>
              </a:buClr>
            </a:pPr>
            <a:endParaRPr lang="en-US" sz="558" b="1" kern="0" dirty="0">
              <a:solidFill>
                <a:srgbClr val="000080"/>
              </a:solidFill>
              <a:latin typeface="Trebuchet MS" panose="020B0603020202020204" pitchFamily="34" charset="0"/>
              <a:ea typeface="Times New Roman" panose="02020603050405020304" pitchFamily="18" charset="0"/>
              <a:cs typeface="Times New Roman" panose="02020603050405020304" pitchFamily="18" charset="0"/>
              <a:sym typeface="Arial"/>
            </a:endParaRPr>
          </a:p>
          <a:p>
            <a:pPr algn="ctr" defTabSz="850392">
              <a:buClr>
                <a:srgbClr val="000000"/>
              </a:buClr>
            </a:pPr>
            <a:r>
              <a:rPr lang="en-US" sz="977" b="1" kern="0" dirty="0">
                <a:solidFill>
                  <a:srgbClr val="000000"/>
                </a:solidFill>
                <a:ea typeface="Times New Roman" panose="02020603050405020304" pitchFamily="18" charset="0"/>
                <a:cs typeface="Times New Roman" panose="02020603050405020304" pitchFamily="18" charset="0"/>
                <a:sym typeface="Arial"/>
              </a:rPr>
              <a:t>Combination of Additional Data</a:t>
            </a:r>
          </a:p>
          <a:p>
            <a:pPr algn="ctr" defTabSz="850392">
              <a:buClr>
                <a:srgbClr val="000000"/>
              </a:buClr>
            </a:pPr>
            <a:r>
              <a:rPr lang="en-US" sz="977" b="1" kern="0" dirty="0">
                <a:solidFill>
                  <a:srgbClr val="000000"/>
                </a:solidFill>
                <a:ea typeface="Times New Roman" panose="02020603050405020304" pitchFamily="18" charset="0"/>
                <a:cs typeface="Times New Roman" panose="02020603050405020304" pitchFamily="18" charset="0"/>
                <a:sym typeface="Arial"/>
              </a:rPr>
              <a:t>20% </a:t>
            </a:r>
            <a:endParaRPr lang="en-US" sz="977" b="1" kern="0" dirty="0">
              <a:solidFill>
                <a:srgbClr val="000080"/>
              </a:solidFill>
              <a:ea typeface="Times New Roman" panose="02020603050405020304" pitchFamily="18" charset="0"/>
              <a:cs typeface="Times New Roman" panose="02020603050405020304" pitchFamily="18" charset="0"/>
              <a:sym typeface="Arial"/>
            </a:endParaRPr>
          </a:p>
          <a:p>
            <a:pPr algn="ctr" defTabSz="850392">
              <a:buClr>
                <a:srgbClr val="000000"/>
              </a:buClr>
            </a:pPr>
            <a:r>
              <a:rPr lang="en-US" sz="140" kern="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sym typeface="Arial"/>
              </a:rPr>
              <a:t> </a:t>
            </a:r>
            <a:endParaRPr lang="en-US" sz="628" kern="0" dirty="0">
              <a:solidFill>
                <a:prstClr val="black"/>
              </a:solidFill>
              <a:ea typeface="Times New Roman" panose="02020603050405020304" pitchFamily="18" charset="0"/>
              <a:cs typeface="Times New Roman" panose="02020603050405020304" pitchFamily="18" charset="0"/>
              <a:sym typeface="Arial"/>
            </a:endParaRPr>
          </a:p>
          <a:p>
            <a:pPr algn="ctr" defTabSz="850392">
              <a:buClr>
                <a:srgbClr val="000000"/>
              </a:buClr>
            </a:pPr>
            <a:r>
              <a:rPr lang="en-US" sz="628" kern="0" dirty="0">
                <a:solidFill>
                  <a:prstClr val="black"/>
                </a:solidFill>
                <a:ea typeface="Times New Roman" panose="02020603050405020304" pitchFamily="18" charset="0"/>
                <a:cs typeface="Times New Roman" panose="02020603050405020304" pitchFamily="18" charset="0"/>
                <a:sym typeface="Arial"/>
              </a:rPr>
              <a:t>Achievement Gap Reduction </a:t>
            </a:r>
          </a:p>
          <a:p>
            <a:pPr algn="ctr" defTabSz="850392">
              <a:buClr>
                <a:srgbClr val="000000"/>
              </a:buClr>
            </a:pPr>
            <a:r>
              <a:rPr lang="en-US" sz="628" kern="0" dirty="0">
                <a:solidFill>
                  <a:prstClr val="black"/>
                </a:solidFill>
                <a:ea typeface="Times New Roman" panose="02020603050405020304" pitchFamily="18" charset="0"/>
                <a:cs typeface="Times New Roman" panose="02020603050405020304" pitchFamily="18" charset="0"/>
                <a:sym typeface="Arial"/>
              </a:rPr>
              <a:t> Beating The Odds</a:t>
            </a:r>
          </a:p>
          <a:p>
            <a:pPr algn="ctr" defTabSz="850392">
              <a:buClr>
                <a:srgbClr val="000000"/>
              </a:buClr>
            </a:pPr>
            <a:r>
              <a:rPr lang="en-US" sz="628" kern="0" dirty="0">
                <a:solidFill>
                  <a:prstClr val="black"/>
                </a:solidFill>
                <a:ea typeface="Times New Roman" panose="02020603050405020304" pitchFamily="18" charset="0"/>
                <a:cs typeface="Times New Roman" panose="02020603050405020304" pitchFamily="18" charset="0"/>
                <a:sym typeface="Arial"/>
              </a:rPr>
              <a:t>CCRPI Data </a:t>
            </a:r>
          </a:p>
        </p:txBody>
      </p:sp>
      <p:sp>
        <p:nvSpPr>
          <p:cNvPr id="2" name="Rectangle 1">
            <a:extLst>
              <a:ext uri="{FF2B5EF4-FFF2-40B4-BE49-F238E27FC236}">
                <a16:creationId xmlns:a16="http://schemas.microsoft.com/office/drawing/2014/main" xmlns="" id="{CD956CF7-ADD4-304B-949E-F6BC0A82E37D}"/>
              </a:ext>
            </a:extLst>
          </p:cNvPr>
          <p:cNvSpPr/>
          <p:nvPr/>
        </p:nvSpPr>
        <p:spPr>
          <a:xfrm>
            <a:off x="1490712" y="3462257"/>
            <a:ext cx="1237972" cy="1044197"/>
          </a:xfrm>
          <a:prstGeom prst="rect">
            <a:avLst/>
          </a:prstGeom>
        </p:spPr>
        <p:txBody>
          <a:bodyPr wrap="square">
            <a:spAutoFit/>
          </a:bodyPr>
          <a:lstStyle/>
          <a:p>
            <a:pPr algn="ctr" defTabSz="850392">
              <a:buClr>
                <a:srgbClr val="000000"/>
              </a:buClr>
            </a:pPr>
            <a:r>
              <a:rPr lang="en-US" sz="930" b="1" kern="0" dirty="0">
                <a:solidFill>
                  <a:srgbClr val="000000"/>
                </a:solidFill>
                <a:ea typeface="Times New Roman" panose="02020603050405020304" pitchFamily="18" charset="0"/>
                <a:cs typeface="Times New Roman" panose="02020603050405020304" pitchFamily="18" charset="0"/>
                <a:sym typeface="Arial"/>
              </a:rPr>
              <a:t>Leader Assessment on Performance Standards</a:t>
            </a:r>
          </a:p>
          <a:p>
            <a:pPr algn="ctr" defTabSz="850392">
              <a:buClr>
                <a:srgbClr val="000000"/>
              </a:buClr>
            </a:pPr>
            <a:r>
              <a:rPr lang="en-US" sz="930" b="1" kern="0" dirty="0">
                <a:solidFill>
                  <a:srgbClr val="000000"/>
                </a:solidFill>
                <a:ea typeface="Times New Roman" panose="02020603050405020304" pitchFamily="18" charset="0"/>
                <a:cs typeface="Times New Roman" panose="02020603050405020304" pitchFamily="18" charset="0"/>
                <a:sym typeface="Arial"/>
              </a:rPr>
              <a:t>30</a:t>
            </a:r>
            <a:r>
              <a:rPr lang="en-US" sz="744" b="1" kern="0" dirty="0">
                <a:solidFill>
                  <a:srgbClr val="000000"/>
                </a:solidFill>
                <a:ea typeface="Times New Roman" panose="02020603050405020304" pitchFamily="18" charset="0"/>
                <a:cs typeface="Times New Roman" panose="02020603050405020304" pitchFamily="18" charset="0"/>
                <a:sym typeface="Arial"/>
              </a:rPr>
              <a:t>%</a:t>
            </a:r>
            <a:r>
              <a:rPr lang="en-US" sz="977" b="1" kern="0" dirty="0">
                <a:solidFill>
                  <a:srgbClr val="000000"/>
                </a:solidFill>
                <a:ea typeface="Times New Roman" panose="02020603050405020304" pitchFamily="18" charset="0"/>
                <a:cs typeface="Arial" panose="020B0604020202020204" pitchFamily="34" charset="0"/>
                <a:sym typeface="Arial"/>
              </a:rPr>
              <a:t> </a:t>
            </a:r>
            <a:endParaRPr lang="en-US" sz="977" kern="0" dirty="0">
              <a:solidFill>
                <a:srgbClr val="000080"/>
              </a:solidFill>
              <a:ea typeface="Times New Roman" panose="02020603050405020304" pitchFamily="18" charset="0"/>
              <a:cs typeface="Times New Roman" panose="02020603050405020304" pitchFamily="18" charset="0"/>
              <a:sym typeface="Arial"/>
            </a:endParaRPr>
          </a:p>
          <a:p>
            <a:pPr algn="ctr" defTabSz="850392">
              <a:buClr>
                <a:srgbClr val="000000"/>
              </a:buClr>
            </a:pPr>
            <a:r>
              <a:rPr lang="en-US" sz="744" kern="0" dirty="0">
                <a:solidFill>
                  <a:prstClr val="black"/>
                </a:solidFill>
                <a:ea typeface="Times New Roman" panose="02020603050405020304" pitchFamily="18" charset="0"/>
                <a:cs typeface="Times New Roman" panose="02020603050405020304" pitchFamily="18" charset="0"/>
                <a:sym typeface="Arial"/>
              </a:rPr>
              <a:t>Documentation of Practice</a:t>
            </a:r>
          </a:p>
        </p:txBody>
      </p:sp>
      <p:pic>
        <p:nvPicPr>
          <p:cNvPr id="5" name="Picture 4">
            <a:extLst>
              <a:ext uri="{FF2B5EF4-FFF2-40B4-BE49-F238E27FC236}">
                <a16:creationId xmlns:a16="http://schemas.microsoft.com/office/drawing/2014/main" xmlns="" id="{BC91AA22-BB3A-0D4A-BAC3-5D1EAC131024}"/>
              </a:ext>
            </a:extLst>
          </p:cNvPr>
          <p:cNvPicPr>
            <a:picLocks noChangeAspect="1"/>
          </p:cNvPicPr>
          <p:nvPr/>
        </p:nvPicPr>
        <p:blipFill>
          <a:blip r:embed="rId3"/>
          <a:stretch>
            <a:fillRect/>
          </a:stretch>
        </p:blipFill>
        <p:spPr>
          <a:xfrm>
            <a:off x="149421" y="244831"/>
            <a:ext cx="2421735" cy="787793"/>
          </a:xfrm>
          <a:prstGeom prst="rect">
            <a:avLst/>
          </a:prstGeom>
        </p:spPr>
      </p:pic>
    </p:spTree>
    <p:extLst>
      <p:ext uri="{BB962C8B-B14F-4D97-AF65-F5344CB8AC3E}">
        <p14:creationId xmlns:p14="http://schemas.microsoft.com/office/powerpoint/2010/main" val="2458369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2E00A70-B57A-E14A-AF6D-9B65F5249D48}"/>
              </a:ext>
            </a:extLst>
          </p:cNvPr>
          <p:cNvSpPr>
            <a:spLocks noGrp="1"/>
          </p:cNvSpPr>
          <p:nvPr>
            <p:ph type="body" idx="4294967295"/>
          </p:nvPr>
        </p:nvSpPr>
        <p:spPr>
          <a:xfrm>
            <a:off x="0" y="1270291"/>
            <a:ext cx="7925477" cy="3924777"/>
          </a:xfrm>
        </p:spPr>
        <p:txBody>
          <a:bodyPr/>
          <a:lstStyle/>
          <a:p>
            <a:pPr marL="106299" indent="0" algn="ctr">
              <a:buNone/>
            </a:pPr>
            <a:r>
              <a:rPr lang="en-US" sz="2232" i="1" dirty="0">
                <a:solidFill>
                  <a:schemeClr val="tx2">
                    <a:lumMod val="25000"/>
                  </a:schemeClr>
                </a:solidFill>
                <a:latin typeface="Abadi MT Condensed Light" panose="020B0306030101010103" pitchFamily="34" charset="77"/>
              </a:rPr>
              <a:t>The district has its expectations, but these don’t allow for the challenges we face. You may think that multiple families in one apartment is appalling, but for these families it is light-years beyond what they had before they came here.  Having a child to complete 8</a:t>
            </a:r>
            <a:r>
              <a:rPr lang="en-US" sz="2232" i="1" baseline="30000" dirty="0">
                <a:solidFill>
                  <a:schemeClr val="tx2">
                    <a:lumMod val="25000"/>
                  </a:schemeClr>
                </a:solidFill>
                <a:latin typeface="Abadi MT Condensed Light" panose="020B0306030101010103" pitchFamily="34" charset="77"/>
              </a:rPr>
              <a:t>th</a:t>
            </a:r>
            <a:r>
              <a:rPr lang="en-US" sz="2232" i="1" dirty="0">
                <a:solidFill>
                  <a:schemeClr val="tx2">
                    <a:lumMod val="25000"/>
                  </a:schemeClr>
                </a:solidFill>
                <a:latin typeface="Abadi MT Condensed Light" panose="020B0306030101010103" pitchFamily="34" charset="77"/>
              </a:rPr>
              <a:t> grade is a dream fulfilled for many of these families.  Having a child to actually graduate from high school is often seen as an unattainable goal.  It is easy to say that these parents don’t care, but they do care.  They just define success differently.  These folks need to hear that their children are capable, that college is a realistic goal.  And they need to hear it over and over again</a:t>
            </a:r>
            <a:r>
              <a:rPr lang="en-US" sz="2232" dirty="0">
                <a:solidFill>
                  <a:schemeClr val="tx2">
                    <a:lumMod val="25000"/>
                  </a:schemeClr>
                </a:solidFill>
                <a:latin typeface="Abadi MT Condensed Light" panose="020B0306030101010103" pitchFamily="34" charset="77"/>
              </a:rPr>
              <a:t>. (Principal)</a:t>
            </a:r>
          </a:p>
          <a:p>
            <a:endParaRPr lang="en-US" dirty="0"/>
          </a:p>
        </p:txBody>
      </p:sp>
      <p:sp>
        <p:nvSpPr>
          <p:cNvPr id="2" name="TextBox 1">
            <a:extLst>
              <a:ext uri="{FF2B5EF4-FFF2-40B4-BE49-F238E27FC236}">
                <a16:creationId xmlns:a16="http://schemas.microsoft.com/office/drawing/2014/main" xmlns="" id="{1F3B5E52-23AE-0740-ABAD-3CC4BB3D1382}"/>
              </a:ext>
            </a:extLst>
          </p:cNvPr>
          <p:cNvSpPr txBox="1"/>
          <p:nvPr/>
        </p:nvSpPr>
        <p:spPr>
          <a:xfrm>
            <a:off x="1735926" y="387912"/>
            <a:ext cx="5288627" cy="646331"/>
          </a:xfrm>
          <a:prstGeom prst="rect">
            <a:avLst/>
          </a:prstGeom>
          <a:noFill/>
        </p:spPr>
        <p:txBody>
          <a:bodyPr wrap="none" rtlCol="0">
            <a:spAutoFit/>
          </a:bodyPr>
          <a:lstStyle/>
          <a:p>
            <a:r>
              <a:rPr lang="en-US" sz="3600" dirty="0"/>
              <a:t>Practitioner Perspectives</a:t>
            </a:r>
          </a:p>
        </p:txBody>
      </p:sp>
    </p:spTree>
    <p:extLst>
      <p:ext uri="{BB962C8B-B14F-4D97-AF65-F5344CB8AC3E}">
        <p14:creationId xmlns:p14="http://schemas.microsoft.com/office/powerpoint/2010/main" val="4241836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FA9F813-1FBF-EE40-8C65-BDC08769EE9E}"/>
              </a:ext>
            </a:extLst>
          </p:cNvPr>
          <p:cNvSpPr>
            <a:spLocks noGrp="1"/>
          </p:cNvSpPr>
          <p:nvPr>
            <p:ph type="body" idx="4294967295"/>
          </p:nvPr>
        </p:nvSpPr>
        <p:spPr>
          <a:xfrm>
            <a:off x="201072" y="1930040"/>
            <a:ext cx="7925477" cy="3696828"/>
          </a:xfrm>
        </p:spPr>
        <p:txBody>
          <a:bodyPr/>
          <a:lstStyle/>
          <a:p>
            <a:pPr marL="106299" indent="0" algn="ctr">
              <a:buNone/>
            </a:pPr>
            <a:r>
              <a:rPr lang="en-US" sz="2232" i="1" dirty="0">
                <a:solidFill>
                  <a:schemeClr val="tx2">
                    <a:lumMod val="25000"/>
                  </a:schemeClr>
                </a:solidFill>
                <a:latin typeface="Abadi MT Condensed Light" panose="020B0306030101010103" pitchFamily="34" charset="77"/>
              </a:rPr>
              <a:t>Last year we were told that we were making impressive gains; we were told that we were great.  Then the benchmarks changed and this year we are told that we are not making acceptable progress; this year we are a concern.  If you look at our typical increases over three year cycles, even though many of those students haven’t been with us for all three years, I know that we are making a difference.  It is very discouraging that a change in measurement makes our hard work seem inadequate. (Assistant Principal)</a:t>
            </a:r>
            <a:endParaRPr lang="en-US" sz="2232" dirty="0">
              <a:solidFill>
                <a:schemeClr val="tx2">
                  <a:lumMod val="25000"/>
                </a:schemeClr>
              </a:solidFill>
              <a:latin typeface="Abadi MT Condensed Light" panose="020B0306030101010103" pitchFamily="34" charset="77"/>
            </a:endParaRPr>
          </a:p>
          <a:p>
            <a:endParaRPr lang="en-US" dirty="0"/>
          </a:p>
        </p:txBody>
      </p:sp>
      <p:sp>
        <p:nvSpPr>
          <p:cNvPr id="2" name="TextBox 1">
            <a:extLst>
              <a:ext uri="{FF2B5EF4-FFF2-40B4-BE49-F238E27FC236}">
                <a16:creationId xmlns:a16="http://schemas.microsoft.com/office/drawing/2014/main" xmlns="" id="{E39D8472-368A-0B40-9517-DA4B5DB05FBC}"/>
              </a:ext>
            </a:extLst>
          </p:cNvPr>
          <p:cNvSpPr txBox="1"/>
          <p:nvPr/>
        </p:nvSpPr>
        <p:spPr>
          <a:xfrm>
            <a:off x="1519498" y="446912"/>
            <a:ext cx="5288627" cy="646331"/>
          </a:xfrm>
          <a:prstGeom prst="rect">
            <a:avLst/>
          </a:prstGeom>
          <a:noFill/>
        </p:spPr>
        <p:txBody>
          <a:bodyPr wrap="none" rtlCol="0">
            <a:spAutoFit/>
          </a:bodyPr>
          <a:lstStyle/>
          <a:p>
            <a:r>
              <a:rPr lang="en-US" sz="3600" dirty="0"/>
              <a:t>Practitioner Perspectives</a:t>
            </a:r>
          </a:p>
        </p:txBody>
      </p:sp>
    </p:spTree>
    <p:extLst>
      <p:ext uri="{BB962C8B-B14F-4D97-AF65-F5344CB8AC3E}">
        <p14:creationId xmlns:p14="http://schemas.microsoft.com/office/powerpoint/2010/main" val="2654931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5B86415-7085-BC43-BB1C-3D27ECFD023C}"/>
              </a:ext>
            </a:extLst>
          </p:cNvPr>
          <p:cNvPicPr>
            <a:picLocks noChangeAspect="1"/>
          </p:cNvPicPr>
          <p:nvPr/>
        </p:nvPicPr>
        <p:blipFill>
          <a:blip r:embed="rId3"/>
          <a:stretch>
            <a:fillRect/>
          </a:stretch>
        </p:blipFill>
        <p:spPr>
          <a:xfrm>
            <a:off x="1906978" y="2143349"/>
            <a:ext cx="4289638" cy="3314721"/>
          </a:xfrm>
          <a:prstGeom prst="rect">
            <a:avLst/>
          </a:prstGeom>
        </p:spPr>
      </p:pic>
      <p:sp>
        <p:nvSpPr>
          <p:cNvPr id="4" name="TextBox 3">
            <a:extLst>
              <a:ext uri="{FF2B5EF4-FFF2-40B4-BE49-F238E27FC236}">
                <a16:creationId xmlns:a16="http://schemas.microsoft.com/office/drawing/2014/main" xmlns="" id="{58957D66-139D-6544-AB1A-E21BF681280E}"/>
              </a:ext>
            </a:extLst>
          </p:cNvPr>
          <p:cNvSpPr txBox="1"/>
          <p:nvPr/>
        </p:nvSpPr>
        <p:spPr>
          <a:xfrm>
            <a:off x="971716" y="1068359"/>
            <a:ext cx="6160164" cy="646331"/>
          </a:xfrm>
          <a:prstGeom prst="rect">
            <a:avLst/>
          </a:prstGeom>
          <a:noFill/>
        </p:spPr>
        <p:txBody>
          <a:bodyPr wrap="square" rtlCol="0">
            <a:spAutoFit/>
          </a:bodyPr>
          <a:lstStyle/>
          <a:p>
            <a:pPr algn="ctr" defTabSz="850392">
              <a:buClr>
                <a:srgbClr val="000000"/>
              </a:buClr>
            </a:pPr>
            <a:r>
              <a:rPr lang="en-US" sz="3600" kern="0" dirty="0">
                <a:solidFill>
                  <a:srgbClr val="000000"/>
                </a:solidFill>
                <a:cs typeface="Arial"/>
                <a:sym typeface="Arial"/>
              </a:rPr>
              <a:t>Perspectives and Tensions</a:t>
            </a:r>
          </a:p>
        </p:txBody>
      </p:sp>
      <p:sp>
        <p:nvSpPr>
          <p:cNvPr id="2" name="TextBox 1">
            <a:extLst>
              <a:ext uri="{FF2B5EF4-FFF2-40B4-BE49-F238E27FC236}">
                <a16:creationId xmlns:a16="http://schemas.microsoft.com/office/drawing/2014/main" xmlns="" id="{422C9B1D-C9B0-CC48-B57C-249B83A58DA2}"/>
              </a:ext>
            </a:extLst>
          </p:cNvPr>
          <p:cNvSpPr txBox="1"/>
          <p:nvPr/>
        </p:nvSpPr>
        <p:spPr>
          <a:xfrm>
            <a:off x="150669" y="5602147"/>
            <a:ext cx="8353569" cy="923330"/>
          </a:xfrm>
          <a:prstGeom prst="rect">
            <a:avLst/>
          </a:prstGeom>
          <a:noFill/>
        </p:spPr>
        <p:txBody>
          <a:bodyPr wrap="none" rtlCol="0">
            <a:spAutoFit/>
          </a:bodyPr>
          <a:lstStyle/>
          <a:p>
            <a:pPr algn="ctr" defTabSz="850392">
              <a:buClr>
                <a:srgbClr val="000000"/>
              </a:buClr>
            </a:pPr>
            <a:r>
              <a:rPr lang="en-US" sz="1800" b="1" kern="0" dirty="0">
                <a:solidFill>
                  <a:prstClr val="white"/>
                </a:solidFill>
                <a:cs typeface="Arial"/>
                <a:sym typeface="Arial"/>
              </a:rPr>
              <a:t>FRAMEWORK FOR MACRO-MICRO EXAMINATION OF SCHOOL CONTEXT</a:t>
            </a:r>
          </a:p>
          <a:p>
            <a:pPr algn="ctr" defTabSz="850392">
              <a:buClr>
                <a:srgbClr val="000000"/>
              </a:buClr>
            </a:pPr>
            <a:endParaRPr lang="en-US" sz="1800" b="1" kern="0" dirty="0">
              <a:solidFill>
                <a:prstClr val="white"/>
              </a:solidFill>
              <a:cs typeface="Arial"/>
              <a:sym typeface="Arial"/>
            </a:endParaRPr>
          </a:p>
          <a:p>
            <a:pPr algn="ctr" defTabSz="850392">
              <a:buClr>
                <a:srgbClr val="000000"/>
              </a:buClr>
            </a:pPr>
            <a:r>
              <a:rPr lang="en-US" sz="1800" b="1" kern="0" dirty="0">
                <a:solidFill>
                  <a:prstClr val="white"/>
                </a:solidFill>
                <a:cs typeface="Arial"/>
                <a:sym typeface="Arial"/>
              </a:rPr>
              <a:t>The International School Leadership Development Network, 2014</a:t>
            </a:r>
            <a:r>
              <a:rPr lang="en-US" sz="1800" b="1" kern="0" dirty="0">
                <a:solidFill>
                  <a:srgbClr val="000000"/>
                </a:solidFill>
                <a:cs typeface="Arial"/>
                <a:sym typeface="Arial"/>
              </a:rPr>
              <a:t> </a:t>
            </a:r>
            <a:endParaRPr lang="en-US" dirty="0"/>
          </a:p>
        </p:txBody>
      </p:sp>
    </p:spTree>
    <p:extLst>
      <p:ext uri="{BB962C8B-B14F-4D97-AF65-F5344CB8AC3E}">
        <p14:creationId xmlns:p14="http://schemas.microsoft.com/office/powerpoint/2010/main" val="3960029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A28551-65E3-B741-B1A4-45297F124903}"/>
              </a:ext>
            </a:extLst>
          </p:cNvPr>
          <p:cNvSpPr>
            <a:spLocks noGrp="1"/>
          </p:cNvSpPr>
          <p:nvPr>
            <p:ph type="title"/>
          </p:nvPr>
        </p:nvSpPr>
        <p:spPr>
          <a:xfrm>
            <a:off x="289892" y="380072"/>
            <a:ext cx="6124209" cy="1039570"/>
          </a:xfrm>
        </p:spPr>
        <p:txBody>
          <a:bodyPr/>
          <a:lstStyle/>
          <a:p>
            <a:r>
              <a:rPr lang="en-US" dirty="0">
                <a:solidFill>
                  <a:schemeClr val="tx2">
                    <a:lumMod val="25000"/>
                  </a:schemeClr>
                </a:solidFill>
              </a:rPr>
              <a:t>Leadership in Georgia</a:t>
            </a:r>
          </a:p>
        </p:txBody>
      </p:sp>
      <p:sp>
        <p:nvSpPr>
          <p:cNvPr id="3" name="Text Placeholder 2">
            <a:extLst>
              <a:ext uri="{FF2B5EF4-FFF2-40B4-BE49-F238E27FC236}">
                <a16:creationId xmlns:a16="http://schemas.microsoft.com/office/drawing/2014/main" xmlns="" id="{5B822368-7003-5448-9998-112EEB77BCB4}"/>
              </a:ext>
            </a:extLst>
          </p:cNvPr>
          <p:cNvSpPr>
            <a:spLocks noGrp="1"/>
          </p:cNvSpPr>
          <p:nvPr>
            <p:ph type="body" idx="1"/>
          </p:nvPr>
        </p:nvSpPr>
        <p:spPr>
          <a:xfrm>
            <a:off x="150192" y="2648723"/>
            <a:ext cx="7924454" cy="4335044"/>
          </a:xfrm>
        </p:spPr>
        <p:txBody>
          <a:bodyPr/>
          <a:lstStyle/>
          <a:p>
            <a:r>
              <a:rPr lang="en-US" sz="3200" dirty="0">
                <a:solidFill>
                  <a:schemeClr val="tx2">
                    <a:lumMod val="25000"/>
                  </a:schemeClr>
                </a:solidFill>
                <a:latin typeface="Abadi MT Condensed Light" panose="020B0306030101010103" pitchFamily="34" charset="77"/>
                <a:cs typeface="Al Bayan Plain" pitchFamily="2" charset="-78"/>
              </a:rPr>
              <a:t>Reform</a:t>
            </a:r>
          </a:p>
          <a:p>
            <a:pPr marL="106299" indent="0">
              <a:buNone/>
            </a:pPr>
            <a:endParaRPr lang="en-US" sz="3200" dirty="0">
              <a:solidFill>
                <a:schemeClr val="tx2">
                  <a:lumMod val="25000"/>
                </a:schemeClr>
              </a:solidFill>
              <a:latin typeface="Abadi MT Condensed Light" panose="020B0306030101010103" pitchFamily="34" charset="77"/>
              <a:cs typeface="Al Bayan Plain" pitchFamily="2" charset="-78"/>
            </a:endParaRPr>
          </a:p>
          <a:p>
            <a:r>
              <a:rPr lang="en-US" sz="3200" dirty="0">
                <a:solidFill>
                  <a:schemeClr val="tx2">
                    <a:lumMod val="25000"/>
                  </a:schemeClr>
                </a:solidFill>
                <a:latin typeface="Abadi MT Condensed Light" panose="020B0306030101010103" pitchFamily="34" charset="77"/>
                <a:cs typeface="Al Bayan Plain" pitchFamily="2" charset="-78"/>
              </a:rPr>
              <a:t>Culture</a:t>
            </a:r>
          </a:p>
          <a:p>
            <a:pPr marL="106299" indent="0">
              <a:buNone/>
            </a:pPr>
            <a:endParaRPr lang="en-US" sz="3200" dirty="0">
              <a:solidFill>
                <a:schemeClr val="tx2">
                  <a:lumMod val="25000"/>
                </a:schemeClr>
              </a:solidFill>
              <a:latin typeface="Abadi MT Condensed Light" panose="020B0306030101010103" pitchFamily="34" charset="77"/>
              <a:cs typeface="Al Bayan Plain" pitchFamily="2" charset="-78"/>
            </a:endParaRPr>
          </a:p>
          <a:p>
            <a:r>
              <a:rPr lang="en-US" sz="3200" dirty="0">
                <a:solidFill>
                  <a:schemeClr val="tx2">
                    <a:lumMod val="25000"/>
                  </a:schemeClr>
                </a:solidFill>
                <a:latin typeface="Abadi MT Condensed Light" panose="020B0306030101010103" pitchFamily="34" charset="77"/>
                <a:cs typeface="Al Bayan Plain" pitchFamily="2" charset="-78"/>
              </a:rPr>
              <a:t>Inclusivity</a:t>
            </a:r>
          </a:p>
        </p:txBody>
      </p:sp>
      <p:pic>
        <p:nvPicPr>
          <p:cNvPr id="5" name="Shape 150">
            <a:extLst>
              <a:ext uri="{FF2B5EF4-FFF2-40B4-BE49-F238E27FC236}">
                <a16:creationId xmlns:a16="http://schemas.microsoft.com/office/drawing/2014/main" xmlns="" id="{AA5CCD7D-6397-4342-9F29-11D76FA44320}"/>
              </a:ext>
            </a:extLst>
          </p:cNvPr>
          <p:cNvPicPr preferRelativeResize="0"/>
          <p:nvPr/>
        </p:nvPicPr>
        <p:blipFill rotWithShape="1">
          <a:blip r:embed="rId3">
            <a:alphaModFix/>
          </a:blip>
          <a:srcRect/>
          <a:stretch/>
        </p:blipFill>
        <p:spPr>
          <a:xfrm>
            <a:off x="6414101" y="0"/>
            <a:ext cx="2090137" cy="1911262"/>
          </a:xfrm>
          <a:prstGeom prst="rect">
            <a:avLst/>
          </a:prstGeom>
          <a:gradFill>
            <a:gsLst>
              <a:gs pos="0">
                <a:schemeClr val="accent5">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pic>
    </p:spTree>
    <p:extLst>
      <p:ext uri="{BB962C8B-B14F-4D97-AF65-F5344CB8AC3E}">
        <p14:creationId xmlns:p14="http://schemas.microsoft.com/office/powerpoint/2010/main" val="1966009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B747ED6-8EAF-FB41-AC67-D5F855D22BA5}"/>
              </a:ext>
            </a:extLst>
          </p:cNvPr>
          <p:cNvSpPr>
            <a:spLocks noGrp="1"/>
          </p:cNvSpPr>
          <p:nvPr>
            <p:ph type="title"/>
          </p:nvPr>
        </p:nvSpPr>
        <p:spPr/>
        <p:txBody>
          <a:bodyPr/>
          <a:lstStyle/>
          <a:p>
            <a:pPr algn="ctr"/>
            <a:r>
              <a:rPr lang="en-US" sz="2976" dirty="0">
                <a:solidFill>
                  <a:schemeClr val="tx1"/>
                </a:solidFill>
              </a:rPr>
              <a:t> </a:t>
            </a:r>
            <a:r>
              <a:rPr lang="en-US" sz="2976" dirty="0">
                <a:solidFill>
                  <a:schemeClr val="tx2">
                    <a:lumMod val="25000"/>
                  </a:schemeClr>
                </a:solidFill>
              </a:rPr>
              <a:t>High Need Schools Leadership Model</a:t>
            </a:r>
          </a:p>
        </p:txBody>
      </p:sp>
      <p:sp>
        <p:nvSpPr>
          <p:cNvPr id="5" name="Text Placeholder 4">
            <a:extLst>
              <a:ext uri="{FF2B5EF4-FFF2-40B4-BE49-F238E27FC236}">
                <a16:creationId xmlns:a16="http://schemas.microsoft.com/office/drawing/2014/main" xmlns="" id="{983C3C7E-348F-0347-81BF-0A53F42A25E3}"/>
              </a:ext>
            </a:extLst>
          </p:cNvPr>
          <p:cNvSpPr>
            <a:spLocks noGrp="1"/>
          </p:cNvSpPr>
          <p:nvPr>
            <p:ph type="body" idx="1"/>
          </p:nvPr>
        </p:nvSpPr>
        <p:spPr>
          <a:xfrm>
            <a:off x="289892" y="2088613"/>
            <a:ext cx="7924454" cy="3106502"/>
          </a:xfrm>
        </p:spPr>
        <p:txBody>
          <a:bodyPr/>
          <a:lstStyle/>
          <a:p>
            <a:pPr marL="106299" indent="0">
              <a:buNone/>
            </a:pPr>
            <a:endParaRPr lang="en-US" dirty="0"/>
          </a:p>
          <a:p>
            <a:pPr marL="106299" indent="0">
              <a:buNone/>
            </a:pPr>
            <a:endParaRPr lang="en-US" dirty="0"/>
          </a:p>
          <a:p>
            <a:pPr marL="106299" indent="0">
              <a:buNone/>
            </a:pPr>
            <a:endParaRPr lang="en-US" dirty="0"/>
          </a:p>
          <a:p>
            <a:pPr marL="106299" indent="0">
              <a:buNone/>
            </a:pPr>
            <a:endParaRPr lang="en-US" dirty="0"/>
          </a:p>
          <a:p>
            <a:pPr marL="106299" indent="0">
              <a:buNone/>
            </a:pPr>
            <a:endParaRPr lang="en-US" dirty="0"/>
          </a:p>
          <a:p>
            <a:pPr marL="106299" indent="0">
              <a:buNone/>
            </a:pPr>
            <a:endParaRPr lang="en-US" dirty="0"/>
          </a:p>
          <a:p>
            <a:pPr marL="106299" indent="0">
              <a:buNone/>
            </a:pPr>
            <a:endParaRPr lang="en-US" dirty="0"/>
          </a:p>
          <a:p>
            <a:pPr marL="106299" indent="0">
              <a:buNone/>
            </a:pPr>
            <a:endParaRPr lang="en-US" dirty="0"/>
          </a:p>
          <a:p>
            <a:pPr marL="106299" indent="0">
              <a:buNone/>
            </a:pPr>
            <a:endParaRPr lang="en-US" dirty="0"/>
          </a:p>
          <a:p>
            <a:pPr marL="106299" indent="0">
              <a:buNone/>
            </a:pPr>
            <a:endParaRPr lang="en-US" dirty="0"/>
          </a:p>
          <a:p>
            <a:pPr marL="106299" indent="0">
              <a:buNone/>
            </a:pPr>
            <a:endParaRPr lang="en-US" dirty="0"/>
          </a:p>
          <a:p>
            <a:pPr marL="106299" indent="0">
              <a:buNone/>
            </a:pPr>
            <a:r>
              <a:rPr lang="en-US" sz="930" dirty="0">
                <a:latin typeface="Abadi MT Condensed Light" panose="020B0306030101010103" pitchFamily="34" charset="77"/>
              </a:rPr>
              <a:t>(Berry, Cowart Moss, and Gore, 2018)</a:t>
            </a:r>
          </a:p>
        </p:txBody>
      </p:sp>
      <p:pic>
        <p:nvPicPr>
          <p:cNvPr id="10" name="Picture 9">
            <a:extLst>
              <a:ext uri="{FF2B5EF4-FFF2-40B4-BE49-F238E27FC236}">
                <a16:creationId xmlns:a16="http://schemas.microsoft.com/office/drawing/2014/main" xmlns="" id="{6F37A247-4902-E64C-A55B-BEC65B836DA9}"/>
              </a:ext>
            </a:extLst>
          </p:cNvPr>
          <p:cNvPicPr>
            <a:picLocks noChangeAspect="1"/>
          </p:cNvPicPr>
          <p:nvPr/>
        </p:nvPicPr>
        <p:blipFill>
          <a:blip r:embed="rId3"/>
          <a:stretch>
            <a:fillRect/>
          </a:stretch>
        </p:blipFill>
        <p:spPr>
          <a:xfrm>
            <a:off x="1715647" y="1301535"/>
            <a:ext cx="5072944" cy="3685236"/>
          </a:xfrm>
          <a:prstGeom prst="rect">
            <a:avLst/>
          </a:prstGeom>
          <a:solidFill>
            <a:schemeClr val="accent3">
              <a:lumMod val="40000"/>
              <a:lumOff val="60000"/>
            </a:schemeClr>
          </a:solidFill>
        </p:spPr>
      </p:pic>
    </p:spTree>
    <p:extLst>
      <p:ext uri="{BB962C8B-B14F-4D97-AF65-F5344CB8AC3E}">
        <p14:creationId xmlns:p14="http://schemas.microsoft.com/office/powerpoint/2010/main" val="3659959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a:spLocks noGrp="1"/>
          </p:cNvSpPr>
          <p:nvPr>
            <p:ph type="title"/>
          </p:nvPr>
        </p:nvSpPr>
        <p:spPr>
          <a:xfrm>
            <a:off x="782958" y="2243710"/>
            <a:ext cx="4878864" cy="806082"/>
          </a:xfrm>
          <a:prstGeom prst="rect">
            <a:avLst/>
          </a:prstGeom>
          <a:solidFill>
            <a:schemeClr val="tx2"/>
          </a:solidFill>
          <a:ln w="25400" cap="flat" cmpd="sng">
            <a:solidFill>
              <a:srgbClr val="0061AF"/>
            </a:solidFill>
            <a:prstDash val="solid"/>
            <a:round/>
            <a:headEnd type="none" w="sm" len="sm"/>
            <a:tailEnd type="none" w="sm" len="sm"/>
          </a:ln>
        </p:spPr>
        <p:txBody>
          <a:bodyPr spcFirstLastPara="1" vert="horz" wrap="square" lIns="63772" tIns="31877" rIns="63772" bIns="31877" numCol="1" anchor="ctr" anchorCtr="0" compatLnSpc="1">
            <a:prstTxWarp prst="textNoShape">
              <a:avLst/>
            </a:prstTxWarp>
            <a:noAutofit/>
          </a:bodyPr>
          <a:lstStyle/>
          <a:p>
            <a:pPr algn="ctr"/>
            <a:r>
              <a:rPr lang="en" sz="2511" dirty="0">
                <a:latin typeface="Arial"/>
                <a:ea typeface="Arial"/>
                <a:cs typeface="Arial"/>
                <a:sym typeface="Arial"/>
              </a:rPr>
              <a:t>Georgia’s Vision</a:t>
            </a:r>
            <a:endParaRPr sz="2511" dirty="0">
              <a:latin typeface="Arial"/>
              <a:ea typeface="Arial"/>
              <a:cs typeface="Arial"/>
              <a:sym typeface="Arial"/>
            </a:endParaRPr>
          </a:p>
        </p:txBody>
      </p:sp>
      <p:sp>
        <p:nvSpPr>
          <p:cNvPr id="149" name="Shape 149"/>
          <p:cNvSpPr txBox="1">
            <a:spLocks noGrp="1"/>
          </p:cNvSpPr>
          <p:nvPr>
            <p:ph type="body" idx="1"/>
          </p:nvPr>
        </p:nvSpPr>
        <p:spPr>
          <a:xfrm>
            <a:off x="2365242" y="2809526"/>
            <a:ext cx="4878864" cy="2576563"/>
          </a:xfrm>
          <a:prstGeom prst="rect">
            <a:avLst/>
          </a:prstGeom>
          <a:noFill/>
          <a:ln>
            <a:noFill/>
          </a:ln>
        </p:spPr>
        <p:txBody>
          <a:bodyPr spcFirstLastPara="1" vert="horz" wrap="square" lIns="63772" tIns="31877" rIns="63772" bIns="31877" numCol="1" anchor="t" anchorCtr="0" compatLnSpc="1">
            <a:prstTxWarp prst="textNoShape">
              <a:avLst/>
            </a:prstTxWarp>
            <a:noAutofit/>
          </a:bodyPr>
          <a:lstStyle/>
          <a:p>
            <a:pPr indent="-97441">
              <a:buClr>
                <a:srgbClr val="0061AF"/>
              </a:buClr>
              <a:buSzPts val="3200"/>
              <a:buNone/>
            </a:pPr>
            <a:endParaRPr dirty="0">
              <a:latin typeface="Arial"/>
              <a:ea typeface="Arial"/>
              <a:cs typeface="Arial"/>
              <a:sym typeface="Arial"/>
            </a:endParaRPr>
          </a:p>
          <a:p>
            <a:pPr indent="-97441">
              <a:spcBef>
                <a:spcPts val="446"/>
              </a:spcBef>
              <a:buClr>
                <a:srgbClr val="0061AF"/>
              </a:buClr>
              <a:buSzPts val="3200"/>
              <a:buNone/>
            </a:pPr>
            <a:endParaRPr dirty="0">
              <a:latin typeface="Arial"/>
              <a:ea typeface="Arial"/>
              <a:cs typeface="Arial"/>
              <a:sym typeface="Arial"/>
            </a:endParaRPr>
          </a:p>
        </p:txBody>
      </p:sp>
      <p:pic>
        <p:nvPicPr>
          <p:cNvPr id="150" name="Shape 150"/>
          <p:cNvPicPr preferRelativeResize="0"/>
          <p:nvPr/>
        </p:nvPicPr>
        <p:blipFill rotWithShape="1">
          <a:blip r:embed="rId3">
            <a:alphaModFix/>
          </a:blip>
          <a:srcRect/>
          <a:stretch/>
        </p:blipFill>
        <p:spPr>
          <a:xfrm>
            <a:off x="6155893" y="0"/>
            <a:ext cx="2348345" cy="1700848"/>
          </a:xfrm>
          <a:prstGeom prst="rect">
            <a:avLst/>
          </a:prstGeom>
          <a:noFill/>
          <a:ln>
            <a:noFill/>
          </a:ln>
        </p:spPr>
      </p:pic>
      <p:sp>
        <p:nvSpPr>
          <p:cNvPr id="151" name="Shape 151"/>
          <p:cNvSpPr txBox="1"/>
          <p:nvPr/>
        </p:nvSpPr>
        <p:spPr>
          <a:xfrm>
            <a:off x="1300227" y="3407489"/>
            <a:ext cx="4424790" cy="1207587"/>
          </a:xfrm>
          <a:prstGeom prst="rect">
            <a:avLst/>
          </a:prstGeom>
          <a:noFill/>
          <a:ln>
            <a:noFill/>
          </a:ln>
        </p:spPr>
        <p:txBody>
          <a:bodyPr spcFirstLastPara="1" wrap="square" lIns="63772" tIns="31877" rIns="63772" bIns="31877" anchor="t" anchorCtr="0">
            <a:noAutofit/>
          </a:bodyPr>
          <a:lstStyle/>
          <a:p>
            <a:pPr marL="239173" indent="-239173" defTabSz="850392">
              <a:spcBef>
                <a:spcPts val="446"/>
              </a:spcBef>
              <a:buClr>
                <a:srgbClr val="0061AF"/>
              </a:buClr>
              <a:buSzPts val="3200"/>
              <a:buFont typeface="Noto Sans Symbols"/>
              <a:buChar char="✧"/>
            </a:pPr>
            <a:r>
              <a:rPr lang="en-US" sz="1860" b="1" kern="0" dirty="0">
                <a:solidFill>
                  <a:srgbClr val="0061AF"/>
                </a:solidFill>
                <a:cs typeface="Arial"/>
                <a:sym typeface="Arial"/>
              </a:rPr>
              <a:t>Teacher/Leader Preparation</a:t>
            </a:r>
          </a:p>
          <a:p>
            <a:pPr marL="239173" indent="-239173" defTabSz="850392">
              <a:spcBef>
                <a:spcPts val="446"/>
              </a:spcBef>
              <a:buClr>
                <a:srgbClr val="0061AF"/>
              </a:buClr>
              <a:buSzPts val="3200"/>
              <a:buFont typeface="Noto Sans Symbols"/>
              <a:buChar char="✧"/>
            </a:pPr>
            <a:r>
              <a:rPr lang="en-US" sz="1860" b="1" kern="0" dirty="0">
                <a:solidFill>
                  <a:srgbClr val="0061AF"/>
                </a:solidFill>
                <a:cs typeface="Arial"/>
                <a:sym typeface="Arial"/>
              </a:rPr>
              <a:t>Certification/Licensure</a:t>
            </a:r>
          </a:p>
          <a:p>
            <a:pPr marL="239173" indent="-239173" defTabSz="850392">
              <a:spcBef>
                <a:spcPts val="446"/>
              </a:spcBef>
              <a:buClr>
                <a:srgbClr val="0061AF"/>
              </a:buClr>
              <a:buSzPts val="3200"/>
              <a:buFont typeface="Noto Sans Symbols"/>
              <a:buChar char="✧"/>
            </a:pPr>
            <a:r>
              <a:rPr lang="en-US" sz="1860" b="1" kern="0" dirty="0">
                <a:solidFill>
                  <a:srgbClr val="0061AF"/>
                </a:solidFill>
                <a:cs typeface="Arial"/>
                <a:sym typeface="Arial"/>
              </a:rPr>
              <a:t>Program Evaluation</a:t>
            </a:r>
            <a:endParaRPr lang="en-US" sz="1860" kern="0" dirty="0">
              <a:solidFill>
                <a:srgbClr val="000000"/>
              </a:solidFill>
              <a:cs typeface="Arial"/>
              <a:sym typeface="Arial"/>
            </a:endParaRPr>
          </a:p>
        </p:txBody>
      </p:sp>
    </p:spTree>
    <p:extLst>
      <p:ext uri="{BB962C8B-B14F-4D97-AF65-F5344CB8AC3E}">
        <p14:creationId xmlns:p14="http://schemas.microsoft.com/office/powerpoint/2010/main" val="2095786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a:off x="211516" y="1198372"/>
            <a:ext cx="5123582" cy="597955"/>
          </a:xfrm>
          <a:prstGeom prst="rect">
            <a:avLst/>
          </a:prstGeom>
          <a:solidFill>
            <a:schemeClr val="tx2"/>
          </a:solidFill>
          <a:ln>
            <a:noFill/>
          </a:ln>
        </p:spPr>
        <p:txBody>
          <a:bodyPr spcFirstLastPara="1" vert="horz" wrap="square" lIns="63772" tIns="31877" rIns="63772" bIns="31877" numCol="1" anchor="ctr" anchorCtr="0" compatLnSpc="1">
            <a:prstTxWarp prst="textNoShape">
              <a:avLst/>
            </a:prstTxWarp>
            <a:noAutofit/>
          </a:bodyPr>
          <a:lstStyle/>
          <a:p>
            <a:r>
              <a:rPr lang="en" dirty="0">
                <a:solidFill>
                  <a:schemeClr val="tx2">
                    <a:lumMod val="50000"/>
                  </a:schemeClr>
                </a:solidFill>
                <a:latin typeface="Arial"/>
                <a:ea typeface="Arial"/>
                <a:cs typeface="Arial"/>
                <a:sym typeface="Arial"/>
              </a:rPr>
              <a:t>Georgia’s Context</a:t>
            </a:r>
            <a:endParaRPr dirty="0">
              <a:solidFill>
                <a:schemeClr val="tx2">
                  <a:lumMod val="50000"/>
                </a:schemeClr>
              </a:solidFill>
            </a:endParaRPr>
          </a:p>
        </p:txBody>
      </p:sp>
      <p:sp>
        <p:nvSpPr>
          <p:cNvPr id="166" name="Shape 166"/>
          <p:cNvSpPr txBox="1">
            <a:spLocks noGrp="1"/>
          </p:cNvSpPr>
          <p:nvPr>
            <p:ph type="body" idx="1"/>
          </p:nvPr>
        </p:nvSpPr>
        <p:spPr>
          <a:xfrm>
            <a:off x="827581" y="1796327"/>
            <a:ext cx="5123582" cy="3471832"/>
          </a:xfrm>
          <a:prstGeom prst="rect">
            <a:avLst/>
          </a:prstGeom>
          <a:noFill/>
          <a:ln>
            <a:noFill/>
          </a:ln>
        </p:spPr>
        <p:txBody>
          <a:bodyPr spcFirstLastPara="1" vert="horz" wrap="square" lIns="63772" tIns="31877" rIns="63772" bIns="31877" numCol="1" anchor="t" anchorCtr="0" compatLnSpc="1">
            <a:prstTxWarp prst="textNoShape">
              <a:avLst/>
            </a:prstTxWarp>
            <a:noAutofit/>
          </a:bodyPr>
          <a:lstStyle/>
          <a:p>
            <a:pPr indent="-212598">
              <a:spcBef>
                <a:spcPts val="335"/>
              </a:spcBef>
            </a:pPr>
            <a:r>
              <a:rPr lang="en-US" sz="1860" dirty="0">
                <a:solidFill>
                  <a:schemeClr val="tx2">
                    <a:lumMod val="25000"/>
                  </a:schemeClr>
                </a:solidFill>
                <a:latin typeface="Abadi MT Condensed Light" panose="020B0306030101010103" pitchFamily="34" charset="77"/>
              </a:rPr>
              <a:t>Nine Universities (all public: Cohort I in 2014, Cohort II in 2017)</a:t>
            </a:r>
          </a:p>
          <a:p>
            <a:pPr indent="-212598">
              <a:spcBef>
                <a:spcPts val="335"/>
              </a:spcBef>
            </a:pPr>
            <a:r>
              <a:rPr lang="en-US" sz="1860" dirty="0">
                <a:solidFill>
                  <a:schemeClr val="tx2">
                    <a:lumMod val="25000"/>
                  </a:schemeClr>
                </a:solidFill>
                <a:latin typeface="Abadi MT Condensed Light" panose="020B0306030101010103" pitchFamily="34" charset="77"/>
              </a:rPr>
              <a:t>Georgia Professional Standards Commission</a:t>
            </a:r>
          </a:p>
          <a:p>
            <a:pPr indent="-212598">
              <a:spcBef>
                <a:spcPts val="335"/>
              </a:spcBef>
            </a:pPr>
            <a:r>
              <a:rPr lang="en-US" sz="1860" dirty="0">
                <a:solidFill>
                  <a:schemeClr val="tx2">
                    <a:lumMod val="25000"/>
                  </a:schemeClr>
                </a:solidFill>
                <a:latin typeface="Abadi MT Condensed Light" panose="020B0306030101010103" pitchFamily="34" charset="77"/>
              </a:rPr>
              <a:t>Georgia Department of Education</a:t>
            </a:r>
          </a:p>
          <a:p>
            <a:pPr indent="-212598">
              <a:spcBef>
                <a:spcPts val="335"/>
              </a:spcBef>
            </a:pPr>
            <a:r>
              <a:rPr lang="en-US" sz="1860" dirty="0">
                <a:solidFill>
                  <a:schemeClr val="tx2">
                    <a:lumMod val="25000"/>
                  </a:schemeClr>
                </a:solidFill>
                <a:latin typeface="Abadi MT Condensed Light" panose="020B0306030101010103" pitchFamily="34" charset="77"/>
              </a:rPr>
              <a:t>University System Board of Regents</a:t>
            </a:r>
          </a:p>
          <a:p>
            <a:pPr indent="-212598">
              <a:spcBef>
                <a:spcPts val="335"/>
              </a:spcBef>
            </a:pPr>
            <a:r>
              <a:rPr lang="en-US" sz="1860" dirty="0">
                <a:solidFill>
                  <a:schemeClr val="tx2">
                    <a:lumMod val="25000"/>
                  </a:schemeClr>
                </a:solidFill>
                <a:latin typeface="Abadi MT Condensed Light" panose="020B0306030101010103" pitchFamily="34" charset="77"/>
              </a:rPr>
              <a:t>University System Dean’s Conference</a:t>
            </a:r>
          </a:p>
          <a:p>
            <a:pPr indent="-212598">
              <a:spcBef>
                <a:spcPts val="335"/>
              </a:spcBef>
            </a:pPr>
            <a:r>
              <a:rPr lang="en-US" sz="1860" dirty="0">
                <a:solidFill>
                  <a:schemeClr val="tx2">
                    <a:lumMod val="25000"/>
                  </a:schemeClr>
                </a:solidFill>
                <a:latin typeface="Abadi MT Condensed Light" panose="020B0306030101010103" pitchFamily="34" charset="77"/>
              </a:rPr>
              <a:t>Georgia  Induction Summit</a:t>
            </a:r>
          </a:p>
          <a:p>
            <a:pPr indent="-212598">
              <a:spcBef>
                <a:spcPts val="335"/>
              </a:spcBef>
            </a:pPr>
            <a:r>
              <a:rPr lang="en-US" sz="1860" dirty="0">
                <a:solidFill>
                  <a:schemeClr val="tx2">
                    <a:lumMod val="25000"/>
                  </a:schemeClr>
                </a:solidFill>
                <a:latin typeface="Abadi MT Condensed Light" panose="020B0306030101010103" pitchFamily="34" charset="77"/>
              </a:rPr>
              <a:t>Professional Organizations (GAEL, GELFA)</a:t>
            </a:r>
          </a:p>
          <a:p>
            <a:pPr indent="-212598">
              <a:spcBef>
                <a:spcPts val="335"/>
              </a:spcBef>
            </a:pPr>
            <a:r>
              <a:rPr lang="en-US" sz="1860" dirty="0">
                <a:solidFill>
                  <a:schemeClr val="tx2">
                    <a:lumMod val="25000"/>
                  </a:schemeClr>
                </a:solidFill>
                <a:latin typeface="Abadi MT Condensed Light" panose="020B0306030101010103" pitchFamily="34" charset="77"/>
              </a:rPr>
              <a:t>P-20 Collaboratives</a:t>
            </a:r>
          </a:p>
          <a:p>
            <a:pPr indent="-132874">
              <a:buClr>
                <a:srgbClr val="0061AF"/>
              </a:buClr>
              <a:buSzPts val="2400"/>
              <a:buNone/>
            </a:pPr>
            <a:endParaRPr b="1" dirty="0">
              <a:latin typeface="Arial"/>
              <a:ea typeface="Arial"/>
              <a:cs typeface="Arial"/>
              <a:sym typeface="Arial"/>
            </a:endParaRPr>
          </a:p>
        </p:txBody>
      </p:sp>
      <p:sp>
        <p:nvSpPr>
          <p:cNvPr id="2" name="TextBox 1">
            <a:extLst>
              <a:ext uri="{FF2B5EF4-FFF2-40B4-BE49-F238E27FC236}">
                <a16:creationId xmlns:a16="http://schemas.microsoft.com/office/drawing/2014/main" xmlns="" id="{FA78E9BE-7E76-ED49-B402-C0F1383D529F}"/>
              </a:ext>
            </a:extLst>
          </p:cNvPr>
          <p:cNvSpPr txBox="1"/>
          <p:nvPr/>
        </p:nvSpPr>
        <p:spPr>
          <a:xfrm>
            <a:off x="7040107" y="1235222"/>
            <a:ext cx="184731" cy="292709"/>
          </a:xfrm>
          <a:prstGeom prst="rect">
            <a:avLst/>
          </a:prstGeom>
          <a:noFill/>
        </p:spPr>
        <p:txBody>
          <a:bodyPr wrap="none" rtlCol="0">
            <a:spAutoFit/>
          </a:bodyPr>
          <a:lstStyle/>
          <a:p>
            <a:pPr defTabSz="850392">
              <a:buClr>
                <a:srgbClr val="000000"/>
              </a:buClr>
            </a:pPr>
            <a:endParaRPr lang="en-US" sz="1302" kern="0" dirty="0">
              <a:solidFill>
                <a:srgbClr val="000000"/>
              </a:solidFill>
              <a:cs typeface="Arial"/>
              <a:sym typeface="Arial"/>
            </a:endParaRPr>
          </a:p>
        </p:txBody>
      </p:sp>
      <p:pic>
        <p:nvPicPr>
          <p:cNvPr id="6" name="Shape 150">
            <a:extLst>
              <a:ext uri="{FF2B5EF4-FFF2-40B4-BE49-F238E27FC236}">
                <a16:creationId xmlns:a16="http://schemas.microsoft.com/office/drawing/2014/main" xmlns="" id="{C28DDC69-0B0C-5946-84BB-65651991031D}"/>
              </a:ext>
            </a:extLst>
          </p:cNvPr>
          <p:cNvPicPr preferRelativeResize="0"/>
          <p:nvPr/>
        </p:nvPicPr>
        <p:blipFill rotWithShape="1">
          <a:blip r:embed="rId3">
            <a:alphaModFix/>
          </a:blip>
          <a:srcRect/>
          <a:stretch/>
        </p:blipFill>
        <p:spPr>
          <a:xfrm>
            <a:off x="6155893" y="0"/>
            <a:ext cx="2348345" cy="1700848"/>
          </a:xfrm>
          <a:prstGeom prst="rect">
            <a:avLst/>
          </a:prstGeom>
          <a:noFill/>
          <a:ln>
            <a:noFill/>
          </a:ln>
        </p:spPr>
      </p:pic>
    </p:spTree>
    <p:extLst>
      <p:ext uri="{BB962C8B-B14F-4D97-AF65-F5344CB8AC3E}">
        <p14:creationId xmlns:p14="http://schemas.microsoft.com/office/powerpoint/2010/main" val="858360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474825" y="2091172"/>
            <a:ext cx="4648453" cy="555579"/>
          </a:xfrm>
          <a:prstGeom prst="rect">
            <a:avLst/>
          </a:prstGeom>
          <a:solidFill>
            <a:schemeClr val="tx2"/>
          </a:solidFill>
          <a:ln>
            <a:noFill/>
          </a:ln>
        </p:spPr>
        <p:txBody>
          <a:bodyPr spcFirstLastPara="1" vert="horz" wrap="square" lIns="63772" tIns="31877" rIns="63772" bIns="31877" numCol="1" anchor="ctr" anchorCtr="0" compatLnSpc="1">
            <a:prstTxWarp prst="textNoShape">
              <a:avLst/>
            </a:prstTxWarp>
            <a:noAutofit/>
          </a:bodyPr>
          <a:lstStyle/>
          <a:p>
            <a:r>
              <a:rPr lang="en-US" sz="2999" dirty="0">
                <a:latin typeface="Arial"/>
                <a:ea typeface="Arial"/>
                <a:cs typeface="Arial"/>
                <a:sym typeface="Arial"/>
              </a:rPr>
              <a:t>Georgia’s Approach</a:t>
            </a:r>
            <a:endParaRPr sz="2999" dirty="0">
              <a:latin typeface="Arial"/>
              <a:ea typeface="Arial"/>
              <a:cs typeface="Arial"/>
              <a:sym typeface="Arial"/>
            </a:endParaRPr>
          </a:p>
        </p:txBody>
      </p:sp>
      <p:sp>
        <p:nvSpPr>
          <p:cNvPr id="229" name="Shape 229"/>
          <p:cNvSpPr txBox="1">
            <a:spLocks noGrp="1"/>
          </p:cNvSpPr>
          <p:nvPr>
            <p:ph type="body" idx="1"/>
          </p:nvPr>
        </p:nvSpPr>
        <p:spPr>
          <a:xfrm>
            <a:off x="474825" y="2836365"/>
            <a:ext cx="1871375" cy="438500"/>
          </a:xfrm>
          <a:prstGeom prst="rect">
            <a:avLst/>
          </a:prstGeom>
          <a:solidFill>
            <a:srgbClr val="FF892E"/>
          </a:solidFill>
          <a:ln w="28575" cap="flat" cmpd="sng">
            <a:solidFill>
              <a:schemeClr val="dk1"/>
            </a:solidFill>
            <a:prstDash val="solid"/>
            <a:round/>
            <a:headEnd type="none" w="sm" len="sm"/>
            <a:tailEnd type="none" w="sm" len="sm"/>
          </a:ln>
        </p:spPr>
        <p:txBody>
          <a:bodyPr spcFirstLastPara="1" vert="horz" wrap="square" lIns="63772" tIns="31877" rIns="63772" bIns="31877" numCol="1" anchor="ctr" anchorCtr="0" compatLnSpc="1">
            <a:prstTxWarp prst="textNoShape">
              <a:avLst/>
            </a:prstTxWarp>
            <a:noAutofit/>
          </a:bodyPr>
          <a:lstStyle/>
          <a:p>
            <a:pPr>
              <a:buClr>
                <a:srgbClr val="0061AF"/>
              </a:buClr>
              <a:buSzPts val="2000"/>
            </a:pPr>
            <a:endParaRPr sz="1395" dirty="0">
              <a:latin typeface="Arial"/>
              <a:ea typeface="Arial"/>
              <a:cs typeface="Arial"/>
              <a:sym typeface="Arial"/>
            </a:endParaRPr>
          </a:p>
          <a:p>
            <a:pPr>
              <a:spcBef>
                <a:spcPts val="251"/>
              </a:spcBef>
              <a:buClr>
                <a:srgbClr val="0061AF"/>
              </a:buClr>
            </a:pPr>
            <a:r>
              <a:rPr lang="en" sz="977" dirty="0">
                <a:latin typeface="Arial"/>
                <a:ea typeface="Arial"/>
                <a:cs typeface="Arial"/>
                <a:sym typeface="Arial"/>
              </a:rPr>
              <a:t>Identification of</a:t>
            </a:r>
            <a:endParaRPr sz="977" dirty="0"/>
          </a:p>
          <a:p>
            <a:pPr>
              <a:spcBef>
                <a:spcPts val="251"/>
              </a:spcBef>
              <a:buClr>
                <a:srgbClr val="0061AF"/>
              </a:buClr>
            </a:pPr>
            <a:r>
              <a:rPr lang="en" sz="977" dirty="0">
                <a:latin typeface="Arial"/>
                <a:ea typeface="Arial"/>
                <a:cs typeface="Arial"/>
                <a:sym typeface="Arial"/>
              </a:rPr>
              <a:t>KEY AREAS of Interest</a:t>
            </a:r>
            <a:endParaRPr sz="977" dirty="0"/>
          </a:p>
          <a:p>
            <a:pPr algn="ctr">
              <a:spcBef>
                <a:spcPts val="335"/>
              </a:spcBef>
              <a:buClr>
                <a:srgbClr val="0061AF"/>
              </a:buClr>
              <a:buSzPts val="2400"/>
            </a:pPr>
            <a:r>
              <a:rPr lang="en" dirty="0">
                <a:latin typeface="Arial"/>
                <a:ea typeface="Arial"/>
                <a:cs typeface="Arial"/>
                <a:sym typeface="Arial"/>
              </a:rPr>
              <a:t>Subtitle</a:t>
            </a:r>
            <a:endParaRPr dirty="0"/>
          </a:p>
        </p:txBody>
      </p:sp>
      <p:sp>
        <p:nvSpPr>
          <p:cNvPr id="230" name="Shape 230"/>
          <p:cNvSpPr txBox="1">
            <a:spLocks noGrp="1"/>
          </p:cNvSpPr>
          <p:nvPr>
            <p:ph type="body" idx="2"/>
          </p:nvPr>
        </p:nvSpPr>
        <p:spPr>
          <a:xfrm>
            <a:off x="474825" y="3274865"/>
            <a:ext cx="1871375" cy="2162913"/>
          </a:xfrm>
          <a:prstGeom prst="rect">
            <a:avLst/>
          </a:prstGeom>
          <a:solidFill>
            <a:schemeClr val="lt1"/>
          </a:solidFill>
          <a:ln w="28575" cap="flat" cmpd="sng">
            <a:solidFill>
              <a:schemeClr val="dk1"/>
            </a:solidFill>
            <a:prstDash val="solid"/>
            <a:round/>
            <a:headEnd type="none" w="sm" len="sm"/>
            <a:tailEnd type="none" w="sm" len="sm"/>
          </a:ln>
        </p:spPr>
        <p:txBody>
          <a:bodyPr spcFirstLastPara="1" vert="horz" wrap="square" lIns="63772" tIns="31877" rIns="63772" bIns="31877" numCol="1" anchor="t" anchorCtr="0" compatLnSpc="1">
            <a:prstTxWarp prst="textNoShape">
              <a:avLst/>
            </a:prstTxWarp>
            <a:noAutofit/>
          </a:bodyPr>
          <a:lstStyle/>
          <a:p>
            <a:pPr marL="363188" indent="-159449">
              <a:buClr>
                <a:schemeClr val="dk1"/>
              </a:buClr>
              <a:buSzPts val="1400"/>
              <a:buFont typeface="Wingdings" pitchFamily="2" charset="2"/>
              <a:buChar char="Ø"/>
            </a:pPr>
            <a:r>
              <a:rPr lang="en" sz="977" dirty="0">
                <a:solidFill>
                  <a:schemeClr val="tx2">
                    <a:lumMod val="50000"/>
                  </a:schemeClr>
                </a:solidFill>
                <a:latin typeface="Arial"/>
                <a:ea typeface="Arial"/>
                <a:cs typeface="Arial"/>
                <a:sym typeface="Arial"/>
              </a:rPr>
              <a:t>Classroom Management &amp; Community Building</a:t>
            </a:r>
            <a:endParaRPr sz="977" dirty="0">
              <a:solidFill>
                <a:schemeClr val="tx2">
                  <a:lumMod val="50000"/>
                </a:schemeClr>
              </a:solidFill>
            </a:endParaRPr>
          </a:p>
          <a:p>
            <a:pPr indent="-221456">
              <a:spcBef>
                <a:spcPts val="251"/>
              </a:spcBef>
              <a:buClr>
                <a:schemeClr val="dk1"/>
              </a:buClr>
              <a:buSzPts val="1400"/>
              <a:buFont typeface="Wingdings" pitchFamily="2" charset="2"/>
              <a:buChar char="Ø"/>
            </a:pPr>
            <a:r>
              <a:rPr lang="en" sz="977" dirty="0">
                <a:solidFill>
                  <a:schemeClr val="tx2">
                    <a:lumMod val="50000"/>
                  </a:schemeClr>
                </a:solidFill>
                <a:latin typeface="Arial"/>
                <a:ea typeface="Arial"/>
                <a:cs typeface="Arial"/>
                <a:sym typeface="Arial"/>
              </a:rPr>
              <a:t>Culturally Responsive Pedagogy</a:t>
            </a:r>
            <a:endParaRPr sz="977" dirty="0">
              <a:solidFill>
                <a:schemeClr val="tx2">
                  <a:lumMod val="50000"/>
                </a:schemeClr>
              </a:solidFill>
            </a:endParaRPr>
          </a:p>
          <a:p>
            <a:pPr indent="-221456">
              <a:spcBef>
                <a:spcPts val="251"/>
              </a:spcBef>
              <a:buClr>
                <a:schemeClr val="dk1"/>
              </a:buClr>
              <a:buSzPts val="1400"/>
              <a:buFont typeface="Wingdings" pitchFamily="2" charset="2"/>
              <a:buChar char="Ø"/>
            </a:pPr>
            <a:r>
              <a:rPr lang="en" sz="977" dirty="0">
                <a:solidFill>
                  <a:schemeClr val="tx2">
                    <a:lumMod val="50000"/>
                  </a:schemeClr>
                </a:solidFill>
                <a:latin typeface="Arial"/>
                <a:ea typeface="Arial"/>
                <a:cs typeface="Arial"/>
                <a:sym typeface="Arial"/>
              </a:rPr>
              <a:t>Technology</a:t>
            </a:r>
            <a:endParaRPr sz="977" dirty="0">
              <a:solidFill>
                <a:schemeClr val="tx2">
                  <a:lumMod val="50000"/>
                </a:schemeClr>
              </a:solidFill>
            </a:endParaRPr>
          </a:p>
          <a:p>
            <a:pPr indent="-221456">
              <a:spcBef>
                <a:spcPts val="251"/>
              </a:spcBef>
              <a:buClr>
                <a:schemeClr val="dk1"/>
              </a:buClr>
              <a:buSzPts val="1400"/>
              <a:buFont typeface="Wingdings" pitchFamily="2" charset="2"/>
              <a:buChar char="Ø"/>
            </a:pPr>
            <a:r>
              <a:rPr lang="en" sz="977" dirty="0">
                <a:solidFill>
                  <a:schemeClr val="tx2">
                    <a:lumMod val="50000"/>
                  </a:schemeClr>
                </a:solidFill>
                <a:latin typeface="Arial"/>
                <a:ea typeface="Arial"/>
                <a:cs typeface="Arial"/>
                <a:sym typeface="Arial"/>
              </a:rPr>
              <a:t>Assessment</a:t>
            </a:r>
            <a:endParaRPr sz="977" dirty="0">
              <a:solidFill>
                <a:schemeClr val="tx2">
                  <a:lumMod val="50000"/>
                </a:schemeClr>
              </a:solidFill>
            </a:endParaRPr>
          </a:p>
          <a:p>
            <a:pPr indent="-221456">
              <a:spcBef>
                <a:spcPts val="251"/>
              </a:spcBef>
              <a:buClr>
                <a:schemeClr val="dk1"/>
              </a:buClr>
              <a:buSzPts val="1400"/>
              <a:buFont typeface="Wingdings" pitchFamily="2" charset="2"/>
              <a:buChar char="Ø"/>
            </a:pPr>
            <a:r>
              <a:rPr lang="en" sz="977" dirty="0">
                <a:solidFill>
                  <a:schemeClr val="tx2">
                    <a:lumMod val="50000"/>
                  </a:schemeClr>
                </a:solidFill>
                <a:latin typeface="Arial"/>
                <a:ea typeface="Arial"/>
                <a:cs typeface="Arial"/>
                <a:sym typeface="Arial"/>
              </a:rPr>
              <a:t>Reading/Academic Language</a:t>
            </a:r>
            <a:endParaRPr sz="977" dirty="0">
              <a:solidFill>
                <a:schemeClr val="tx2">
                  <a:lumMod val="50000"/>
                </a:schemeClr>
              </a:solidFill>
            </a:endParaRPr>
          </a:p>
          <a:p>
            <a:pPr indent="-221456">
              <a:spcBef>
                <a:spcPts val="251"/>
              </a:spcBef>
              <a:buClr>
                <a:schemeClr val="dk1"/>
              </a:buClr>
              <a:buSzPts val="1400"/>
              <a:buFont typeface="Wingdings" pitchFamily="2" charset="2"/>
              <a:buChar char="Ø"/>
            </a:pPr>
            <a:r>
              <a:rPr lang="en" sz="977" dirty="0">
                <a:solidFill>
                  <a:schemeClr val="tx2">
                    <a:lumMod val="50000"/>
                  </a:schemeClr>
                </a:solidFill>
                <a:latin typeface="Arial"/>
                <a:ea typeface="Arial"/>
                <a:cs typeface="Arial"/>
                <a:sym typeface="Arial"/>
              </a:rPr>
              <a:t>Universal Design for Learning</a:t>
            </a:r>
            <a:endParaRPr sz="977" dirty="0">
              <a:solidFill>
                <a:schemeClr val="tx2">
                  <a:lumMod val="50000"/>
                </a:schemeClr>
              </a:solidFill>
            </a:endParaRPr>
          </a:p>
          <a:p>
            <a:pPr marL="0" indent="0">
              <a:spcBef>
                <a:spcPts val="153"/>
              </a:spcBef>
              <a:buClr>
                <a:srgbClr val="0061AF"/>
              </a:buClr>
              <a:buSzPts val="1100"/>
              <a:buNone/>
            </a:pPr>
            <a:endParaRPr sz="977" dirty="0">
              <a:latin typeface="Arial"/>
              <a:ea typeface="Arial"/>
              <a:cs typeface="Arial"/>
              <a:sym typeface="Arial"/>
            </a:endParaRPr>
          </a:p>
        </p:txBody>
      </p:sp>
      <p:sp>
        <p:nvSpPr>
          <p:cNvPr id="231" name="Shape 231"/>
          <p:cNvSpPr txBox="1">
            <a:spLocks noGrp="1"/>
          </p:cNvSpPr>
          <p:nvPr>
            <p:ph type="body" idx="3"/>
          </p:nvPr>
        </p:nvSpPr>
        <p:spPr>
          <a:xfrm>
            <a:off x="2466811" y="2836365"/>
            <a:ext cx="2656467" cy="438500"/>
          </a:xfrm>
          <a:prstGeom prst="rect">
            <a:avLst/>
          </a:prstGeom>
          <a:solidFill>
            <a:srgbClr val="FF892E"/>
          </a:solidFill>
          <a:ln w="28575" cap="flat" cmpd="sng">
            <a:solidFill>
              <a:schemeClr val="dk1"/>
            </a:solidFill>
            <a:prstDash val="solid"/>
            <a:round/>
            <a:headEnd type="none" w="sm" len="sm"/>
            <a:tailEnd type="none" w="sm" len="sm"/>
          </a:ln>
        </p:spPr>
        <p:txBody>
          <a:bodyPr spcFirstLastPara="1" vert="horz" wrap="square" lIns="63772" tIns="31877" rIns="63772" bIns="31877" numCol="1" anchor="ctr" anchorCtr="0" compatLnSpc="1">
            <a:prstTxWarp prst="textNoShape">
              <a:avLst/>
            </a:prstTxWarp>
            <a:noAutofit/>
          </a:bodyPr>
          <a:lstStyle/>
          <a:p>
            <a:pPr algn="ctr">
              <a:buClr>
                <a:srgbClr val="0061AF"/>
              </a:buClr>
              <a:buSzPts val="2000"/>
            </a:pPr>
            <a:r>
              <a:rPr lang="en" sz="977" dirty="0">
                <a:latin typeface="Arial"/>
                <a:ea typeface="Arial"/>
                <a:cs typeface="Arial"/>
                <a:sym typeface="Arial"/>
              </a:rPr>
              <a:t>Alignment to Modules</a:t>
            </a:r>
            <a:endParaRPr sz="977" dirty="0"/>
          </a:p>
          <a:p>
            <a:pPr algn="ctr">
              <a:spcBef>
                <a:spcPts val="279"/>
              </a:spcBef>
              <a:buClr>
                <a:srgbClr val="0061AF"/>
              </a:buClr>
              <a:buSzPts val="2000"/>
            </a:pPr>
            <a:endParaRPr sz="1395" dirty="0">
              <a:latin typeface="Arial"/>
              <a:ea typeface="Arial"/>
              <a:cs typeface="Arial"/>
              <a:sym typeface="Arial"/>
            </a:endParaRPr>
          </a:p>
        </p:txBody>
      </p:sp>
      <p:sp>
        <p:nvSpPr>
          <p:cNvPr id="232" name="Shape 232"/>
          <p:cNvSpPr txBox="1">
            <a:spLocks noGrp="1"/>
          </p:cNvSpPr>
          <p:nvPr>
            <p:ph type="body" idx="4"/>
          </p:nvPr>
        </p:nvSpPr>
        <p:spPr>
          <a:xfrm>
            <a:off x="2466810" y="3274865"/>
            <a:ext cx="2656467" cy="2162913"/>
          </a:xfrm>
          <a:prstGeom prst="rect">
            <a:avLst/>
          </a:prstGeom>
          <a:solidFill>
            <a:srgbClr val="FFFFFF"/>
          </a:solidFill>
          <a:ln w="28575" cap="flat" cmpd="sng">
            <a:solidFill>
              <a:schemeClr val="dk1"/>
            </a:solidFill>
            <a:prstDash val="solid"/>
            <a:round/>
            <a:headEnd type="none" w="sm" len="sm"/>
            <a:tailEnd type="none" w="sm" len="sm"/>
          </a:ln>
        </p:spPr>
        <p:txBody>
          <a:bodyPr spcFirstLastPara="1" vert="horz" wrap="square" lIns="63772" tIns="31877" rIns="63772" bIns="31877" numCol="1" anchor="t" anchorCtr="0" compatLnSpc="1">
            <a:prstTxWarp prst="textNoShape">
              <a:avLst/>
            </a:prstTxWarp>
            <a:noAutofit/>
          </a:bodyPr>
          <a:lstStyle/>
          <a:p>
            <a:pPr>
              <a:buClr>
                <a:schemeClr val="dk1"/>
              </a:buClr>
              <a:buSzPts val="1600"/>
              <a:buFont typeface="Wingdings" pitchFamily="2" charset="2"/>
              <a:buChar char="Ø"/>
            </a:pPr>
            <a:r>
              <a:rPr lang="en" sz="1116" dirty="0">
                <a:solidFill>
                  <a:schemeClr val="tx2">
                    <a:lumMod val="50000"/>
                  </a:schemeClr>
                </a:solidFill>
                <a:latin typeface="Arial"/>
                <a:ea typeface="Arial"/>
                <a:cs typeface="Arial"/>
                <a:sym typeface="Arial"/>
              </a:rPr>
              <a:t>Align KEY AREAS of interest with CEEDAR modules</a:t>
            </a:r>
            <a:endParaRPr dirty="0">
              <a:solidFill>
                <a:schemeClr val="tx2">
                  <a:lumMod val="50000"/>
                </a:schemeClr>
              </a:solidFill>
            </a:endParaRPr>
          </a:p>
          <a:p>
            <a:pPr>
              <a:spcBef>
                <a:spcPts val="223"/>
              </a:spcBef>
              <a:buClr>
                <a:schemeClr val="dk1"/>
              </a:buClr>
              <a:buSzPts val="1600"/>
              <a:buFont typeface="Wingdings" pitchFamily="2" charset="2"/>
              <a:buChar char="Ø"/>
            </a:pPr>
            <a:r>
              <a:rPr lang="en" sz="1116" dirty="0">
                <a:solidFill>
                  <a:schemeClr val="tx2">
                    <a:lumMod val="50000"/>
                  </a:schemeClr>
                </a:solidFill>
                <a:latin typeface="Arial"/>
                <a:ea typeface="Arial"/>
                <a:cs typeface="Arial"/>
                <a:sym typeface="Arial"/>
              </a:rPr>
              <a:t>Access CEEDAR resources</a:t>
            </a:r>
            <a:endParaRPr sz="1116" dirty="0">
              <a:solidFill>
                <a:schemeClr val="tx2">
                  <a:lumMod val="50000"/>
                </a:schemeClr>
              </a:solidFill>
              <a:latin typeface="Arial"/>
              <a:ea typeface="Arial"/>
              <a:cs typeface="Arial"/>
              <a:sym typeface="Arial"/>
            </a:endParaRPr>
          </a:p>
          <a:p>
            <a:pPr lvl="1" indent="-181595">
              <a:spcBef>
                <a:spcPts val="223"/>
              </a:spcBef>
              <a:buClr>
                <a:schemeClr val="dk1"/>
              </a:buClr>
              <a:buSzPts val="1600"/>
              <a:buFont typeface="Wingdings" pitchFamily="2" charset="2"/>
              <a:buChar char="Ø"/>
            </a:pPr>
            <a:r>
              <a:rPr lang="en" sz="1116" dirty="0">
                <a:solidFill>
                  <a:schemeClr val="tx2">
                    <a:lumMod val="50000"/>
                  </a:schemeClr>
                </a:solidFill>
              </a:rPr>
              <a:t>IC’S</a:t>
            </a:r>
            <a:endParaRPr sz="1116" dirty="0">
              <a:solidFill>
                <a:schemeClr val="tx2">
                  <a:lumMod val="50000"/>
                </a:schemeClr>
              </a:solidFill>
            </a:endParaRPr>
          </a:p>
          <a:p>
            <a:pPr lvl="1" indent="-181595">
              <a:spcBef>
                <a:spcPts val="223"/>
              </a:spcBef>
              <a:buClr>
                <a:schemeClr val="dk1"/>
              </a:buClr>
              <a:buSzPts val="1600"/>
              <a:buFont typeface="Wingdings" pitchFamily="2" charset="2"/>
              <a:buChar char="Ø"/>
            </a:pPr>
            <a:r>
              <a:rPr lang="en" sz="1116" dirty="0">
                <a:solidFill>
                  <a:schemeClr val="tx2">
                    <a:lumMod val="50000"/>
                  </a:schemeClr>
                </a:solidFill>
              </a:rPr>
              <a:t>CEMS</a:t>
            </a:r>
          </a:p>
          <a:p>
            <a:pPr marL="668797" lvl="1" indent="0">
              <a:spcBef>
                <a:spcPts val="223"/>
              </a:spcBef>
              <a:buClr>
                <a:schemeClr val="dk1"/>
              </a:buClr>
              <a:buSzPts val="1600"/>
              <a:buNone/>
            </a:pPr>
            <a:endParaRPr sz="1116" dirty="0">
              <a:solidFill>
                <a:schemeClr val="dk1"/>
              </a:solidFill>
            </a:endParaRPr>
          </a:p>
          <a:p>
            <a:pPr marL="0" indent="0">
              <a:spcBef>
                <a:spcPts val="223"/>
              </a:spcBef>
              <a:buClr>
                <a:srgbClr val="0061AF"/>
              </a:buClr>
              <a:buSzPts val="1600"/>
              <a:buNone/>
            </a:pPr>
            <a:endParaRPr sz="1116" b="1" dirty="0">
              <a:latin typeface="Arial"/>
              <a:ea typeface="Arial"/>
              <a:cs typeface="Arial"/>
              <a:sym typeface="Arial"/>
            </a:endParaRPr>
          </a:p>
        </p:txBody>
      </p:sp>
      <p:pic>
        <p:nvPicPr>
          <p:cNvPr id="8" name="Shape 150">
            <a:extLst>
              <a:ext uri="{FF2B5EF4-FFF2-40B4-BE49-F238E27FC236}">
                <a16:creationId xmlns:a16="http://schemas.microsoft.com/office/drawing/2014/main" xmlns="" id="{41B5EAC3-EEEA-374B-B226-4BDC107C4168}"/>
              </a:ext>
            </a:extLst>
          </p:cNvPr>
          <p:cNvPicPr preferRelativeResize="0"/>
          <p:nvPr/>
        </p:nvPicPr>
        <p:blipFill rotWithShape="1">
          <a:blip r:embed="rId3">
            <a:alphaModFix/>
          </a:blip>
          <a:srcRect/>
          <a:stretch/>
        </p:blipFill>
        <p:spPr>
          <a:xfrm>
            <a:off x="6155893" y="0"/>
            <a:ext cx="2348345" cy="1700848"/>
          </a:xfrm>
          <a:prstGeom prst="rect">
            <a:avLst/>
          </a:prstGeom>
          <a:noFill/>
          <a:ln>
            <a:noFill/>
          </a:ln>
        </p:spPr>
      </p:pic>
    </p:spTree>
    <p:extLst>
      <p:ext uri="{BB962C8B-B14F-4D97-AF65-F5344CB8AC3E}">
        <p14:creationId xmlns:p14="http://schemas.microsoft.com/office/powerpoint/2010/main" val="3903608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32" dirty="0"/>
              <a:t>Agenda</a:t>
            </a:r>
          </a:p>
        </p:txBody>
      </p:sp>
      <p:sp>
        <p:nvSpPr>
          <p:cNvPr id="3" name="Content Placeholder 2"/>
          <p:cNvSpPr>
            <a:spLocks noGrp="1"/>
          </p:cNvSpPr>
          <p:nvPr>
            <p:ph idx="1"/>
          </p:nvPr>
        </p:nvSpPr>
        <p:spPr>
          <a:xfrm>
            <a:off x="304290" y="1521309"/>
            <a:ext cx="8108189" cy="3398117"/>
          </a:xfrm>
        </p:spPr>
        <p:txBody>
          <a:bodyPr/>
          <a:lstStyle/>
          <a:p>
            <a:r>
              <a:rPr lang="en-US" sz="1953" dirty="0"/>
              <a:t> Inclusive Principal Leadership: National Context </a:t>
            </a:r>
          </a:p>
          <a:p>
            <a:pPr lvl="1"/>
            <a:r>
              <a:rPr lang="en-US" dirty="0"/>
              <a:t>National Collaborative on Inclusive Principal Leadership</a:t>
            </a:r>
          </a:p>
          <a:p>
            <a:pPr lvl="1"/>
            <a:r>
              <a:rPr lang="en-US" dirty="0"/>
              <a:t>Advancing Inclusive Principal Leadership State Initiative</a:t>
            </a:r>
          </a:p>
          <a:p>
            <a:r>
              <a:rPr lang="en-US" sz="1953" dirty="0"/>
              <a:t> Georgia Context: Educator Preparation and Inclusive Leadership</a:t>
            </a:r>
          </a:p>
          <a:p>
            <a:r>
              <a:rPr lang="en-US" sz="1953" dirty="0"/>
              <a:t> Q&amp;A and Discussion</a:t>
            </a:r>
          </a:p>
          <a:p>
            <a:r>
              <a:rPr lang="en-US" sz="1953" dirty="0"/>
              <a:t> Ohio Context: Professional Development and Inclusive Leadership</a:t>
            </a:r>
          </a:p>
          <a:p>
            <a:pPr lvl="1"/>
            <a:r>
              <a:rPr lang="en-US" dirty="0"/>
              <a:t>Ohio Leadership for Inclusion, Implementation, and Instructional Improvement (OLI4)</a:t>
            </a:r>
          </a:p>
          <a:p>
            <a:r>
              <a:rPr lang="en-US" sz="1800" dirty="0"/>
              <a:t> Q&amp;A and Discussion</a:t>
            </a:r>
          </a:p>
          <a:p>
            <a:r>
              <a:rPr lang="en-US" sz="1800" dirty="0"/>
              <a:t> Wrap-up/Closing</a:t>
            </a:r>
          </a:p>
        </p:txBody>
      </p:sp>
    </p:spTree>
    <p:extLst>
      <p:ext uri="{BB962C8B-B14F-4D97-AF65-F5344CB8AC3E}">
        <p14:creationId xmlns:p14="http://schemas.microsoft.com/office/powerpoint/2010/main" val="323989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28000">
              <a:srgbClr val="99CCFF"/>
            </a:gs>
            <a:gs pos="10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effectLst/>
      </p:bgPr>
    </p:bg>
    <p:spTree>
      <p:nvGrpSpPr>
        <p:cNvPr id="1" name=""/>
        <p:cNvGrpSpPr/>
        <p:nvPr/>
      </p:nvGrpSpPr>
      <p:grpSpPr>
        <a:xfrm>
          <a:off x="0" y="0"/>
          <a:ext cx="0" cy="0"/>
          <a:chOff x="0" y="0"/>
          <a:chExt cx="0" cy="0"/>
        </a:xfrm>
      </p:grpSpPr>
      <p:sp>
        <p:nvSpPr>
          <p:cNvPr id="25" name="Rectangle 4"/>
          <p:cNvSpPr>
            <a:spLocks noChangeArrowheads="1"/>
          </p:cNvSpPr>
          <p:nvPr/>
        </p:nvSpPr>
        <p:spPr bwMode="auto">
          <a:xfrm>
            <a:off x="3420602" y="1671813"/>
            <a:ext cx="1705277" cy="85646"/>
          </a:xfrm>
          <a:prstGeom prst="rect">
            <a:avLst/>
          </a:prstGeom>
          <a:solidFill>
            <a:srgbClr val="F2883D"/>
          </a:solidFill>
          <a:ln w="9525">
            <a:noFill/>
            <a:miter lim="800000"/>
            <a:headEnd/>
            <a:tailEnd/>
          </a:ln>
        </p:spPr>
        <p:txBody>
          <a:bodyPr wrap="square" lIns="22778" tIns="11389" rIns="22778" bIns="11389">
            <a:spAutoFit/>
          </a:bodyPr>
          <a:lstStyle/>
          <a:p>
            <a:pPr defTabSz="850392">
              <a:buClr>
                <a:srgbClr val="000000"/>
              </a:buClr>
            </a:pPr>
            <a:endParaRPr lang="en-US" sz="407" kern="0" dirty="0">
              <a:solidFill>
                <a:srgbClr val="000000"/>
              </a:solidFill>
              <a:cs typeface="Arial"/>
              <a:sym typeface="Arial"/>
            </a:endParaRPr>
          </a:p>
        </p:txBody>
      </p:sp>
      <p:sp>
        <p:nvSpPr>
          <p:cNvPr id="34" name="Rectangle 4"/>
          <p:cNvSpPr>
            <a:spLocks noChangeArrowheads="1"/>
          </p:cNvSpPr>
          <p:nvPr/>
        </p:nvSpPr>
        <p:spPr bwMode="auto">
          <a:xfrm>
            <a:off x="3259508" y="4096995"/>
            <a:ext cx="2058255" cy="85646"/>
          </a:xfrm>
          <a:prstGeom prst="rect">
            <a:avLst/>
          </a:prstGeom>
          <a:solidFill>
            <a:srgbClr val="F2883D"/>
          </a:solidFill>
          <a:ln w="9525">
            <a:noFill/>
            <a:miter lim="800000"/>
            <a:headEnd/>
            <a:tailEnd/>
          </a:ln>
        </p:spPr>
        <p:txBody>
          <a:bodyPr wrap="square" lIns="22778" tIns="11389" rIns="22778" bIns="11389">
            <a:spAutoFit/>
          </a:bodyPr>
          <a:lstStyle/>
          <a:p>
            <a:pPr defTabSz="850392">
              <a:buClr>
                <a:srgbClr val="000000"/>
              </a:buClr>
            </a:pPr>
            <a:endParaRPr lang="en-US" sz="407" kern="0" dirty="0">
              <a:solidFill>
                <a:srgbClr val="000000"/>
              </a:solidFill>
              <a:cs typeface="Arial"/>
              <a:sym typeface="Arial"/>
            </a:endParaRPr>
          </a:p>
        </p:txBody>
      </p:sp>
      <p:sp>
        <p:nvSpPr>
          <p:cNvPr id="2054" name="Rectangle 6"/>
          <p:cNvSpPr>
            <a:spLocks noChangeArrowheads="1"/>
          </p:cNvSpPr>
          <p:nvPr/>
        </p:nvSpPr>
        <p:spPr bwMode="auto">
          <a:xfrm>
            <a:off x="930151" y="1078782"/>
            <a:ext cx="6643936" cy="493451"/>
          </a:xfrm>
          <a:prstGeom prst="rect">
            <a:avLst/>
          </a:prstGeom>
          <a:solidFill>
            <a:srgbClr val="F2883D"/>
          </a:solidFill>
          <a:ln w="9525">
            <a:noFill/>
            <a:miter lim="800000"/>
            <a:headEnd/>
            <a:tailEnd/>
          </a:ln>
        </p:spPr>
        <p:txBody>
          <a:bodyPr wrap="none" lIns="13288" tIns="6644" rIns="13288" bIns="6644" anchor="ctr"/>
          <a:lstStyle/>
          <a:p>
            <a:pPr defTabSz="850392">
              <a:buClr>
                <a:srgbClr val="000000"/>
              </a:buClr>
            </a:pPr>
            <a:endParaRPr lang="en-US" sz="407" kern="0" dirty="0">
              <a:solidFill>
                <a:srgbClr val="000000"/>
              </a:solidFill>
              <a:cs typeface="Arial"/>
              <a:sym typeface="Arial"/>
            </a:endParaRPr>
          </a:p>
        </p:txBody>
      </p:sp>
      <p:sp>
        <p:nvSpPr>
          <p:cNvPr id="2053" name="Text Box 5"/>
          <p:cNvSpPr txBox="1">
            <a:spLocks noChangeArrowheads="1"/>
          </p:cNvSpPr>
          <p:nvPr/>
        </p:nvSpPr>
        <p:spPr bwMode="auto">
          <a:xfrm>
            <a:off x="930152" y="1097698"/>
            <a:ext cx="6642571" cy="526770"/>
          </a:xfrm>
          <a:prstGeom prst="rect">
            <a:avLst/>
          </a:prstGeom>
          <a:solidFill>
            <a:srgbClr val="F2883D"/>
          </a:solidFill>
          <a:ln w="9525">
            <a:noFill/>
            <a:miter lim="800000"/>
            <a:headEnd/>
            <a:tailEnd/>
          </a:ln>
        </p:spPr>
        <p:txBody>
          <a:bodyPr wrap="square" lIns="11389" tIns="5695" rIns="11389" bIns="5695">
            <a:spAutoFit/>
          </a:bodyPr>
          <a:lstStyle/>
          <a:p>
            <a:pPr algn="ctr" defTabSz="113958">
              <a:spcBef>
                <a:spcPct val="50000"/>
              </a:spcBef>
              <a:buClr>
                <a:srgbClr val="000000"/>
              </a:buClr>
            </a:pPr>
            <a:r>
              <a:rPr lang="en-US" sz="1674" kern="0" dirty="0">
                <a:solidFill>
                  <a:prstClr val="white"/>
                </a:solidFill>
                <a:cs typeface="Arial"/>
                <a:sym typeface="Arial"/>
              </a:rPr>
              <a:t>A reform state of mind: Approaches to improve educator preparation in the Peach State</a:t>
            </a:r>
            <a:r>
              <a:rPr lang="en-US" sz="1674" b="1" kern="0" dirty="0">
                <a:solidFill>
                  <a:prstClr val="white"/>
                </a:solidFill>
                <a:cs typeface="Arial"/>
                <a:sym typeface="Arial"/>
              </a:rPr>
              <a:t> </a:t>
            </a:r>
            <a:endParaRPr lang="en-US" sz="1674" kern="0" dirty="0">
              <a:solidFill>
                <a:prstClr val="white"/>
              </a:solidFill>
              <a:cs typeface="Arial"/>
              <a:sym typeface="Arial"/>
            </a:endParaRPr>
          </a:p>
        </p:txBody>
      </p:sp>
      <p:grpSp>
        <p:nvGrpSpPr>
          <p:cNvPr id="2064" name="Group 16"/>
          <p:cNvGrpSpPr>
            <a:grpSpLocks/>
          </p:cNvGrpSpPr>
          <p:nvPr/>
        </p:nvGrpSpPr>
        <p:grpSpPr bwMode="auto">
          <a:xfrm>
            <a:off x="898297" y="1736973"/>
            <a:ext cx="2058255" cy="130448"/>
            <a:chOff x="576" y="3468"/>
            <a:chExt cx="6440" cy="659"/>
          </a:xfrm>
          <a:solidFill>
            <a:srgbClr val="F2883D"/>
          </a:solidFill>
        </p:grpSpPr>
        <p:sp>
          <p:nvSpPr>
            <p:cNvPr id="2052" name="Rectangle 4"/>
            <p:cNvSpPr>
              <a:spLocks noChangeArrowheads="1"/>
            </p:cNvSpPr>
            <p:nvPr/>
          </p:nvSpPr>
          <p:spPr bwMode="auto">
            <a:xfrm>
              <a:off x="576" y="3504"/>
              <a:ext cx="6440" cy="433"/>
            </a:xfrm>
            <a:prstGeom prst="rect">
              <a:avLst/>
            </a:prstGeom>
            <a:grpFill/>
            <a:ln w="9525">
              <a:noFill/>
              <a:miter lim="800000"/>
              <a:headEnd/>
              <a:tailEnd/>
            </a:ln>
          </p:spPr>
          <p:txBody>
            <a:bodyPr wrap="square" lIns="22778" tIns="11389" rIns="22778" bIns="11389">
              <a:spAutoFit/>
            </a:bodyPr>
            <a:lstStyle/>
            <a:p>
              <a:pPr defTabSz="850392">
                <a:buClr>
                  <a:srgbClr val="000000"/>
                </a:buClr>
              </a:pPr>
              <a:endParaRPr lang="en-US" sz="407" kern="0" dirty="0">
                <a:solidFill>
                  <a:srgbClr val="000000"/>
                </a:solidFill>
                <a:cs typeface="Arial"/>
                <a:sym typeface="Arial"/>
              </a:endParaRPr>
            </a:p>
          </p:txBody>
        </p:sp>
        <p:sp>
          <p:nvSpPr>
            <p:cNvPr id="2056" name="Text Box 8"/>
            <p:cNvSpPr txBox="1">
              <a:spLocks noChangeArrowheads="1"/>
            </p:cNvSpPr>
            <p:nvPr/>
          </p:nvSpPr>
          <p:spPr bwMode="auto">
            <a:xfrm>
              <a:off x="1592" y="3468"/>
              <a:ext cx="4365" cy="659"/>
            </a:xfrm>
            <a:prstGeom prst="rect">
              <a:avLst/>
            </a:prstGeom>
            <a:grpFill/>
            <a:ln w="9525">
              <a:noFill/>
              <a:miter lim="800000"/>
              <a:headEnd/>
              <a:tailEnd/>
            </a:ln>
          </p:spPr>
          <p:txBody>
            <a:bodyPr wrap="square" lIns="22778" tIns="11389" rIns="22778" bIns="11389">
              <a:spAutoFit/>
            </a:bodyPr>
            <a:lstStyle/>
            <a:p>
              <a:pPr algn="ctr" defTabSz="113958">
                <a:spcBef>
                  <a:spcPct val="50000"/>
                </a:spcBef>
                <a:buClr>
                  <a:srgbClr val="000000"/>
                </a:buClr>
              </a:pPr>
              <a:r>
                <a:rPr lang="en-US" sz="698" b="1" kern="0" dirty="0">
                  <a:solidFill>
                    <a:prstClr val="white"/>
                  </a:solidFill>
                  <a:cs typeface="Arial"/>
                  <a:sym typeface="Arial"/>
                </a:rPr>
                <a:t>RELATED</a:t>
              </a:r>
              <a:r>
                <a:rPr lang="en-US" sz="698" b="1" kern="0" dirty="0">
                  <a:solidFill>
                    <a:srgbClr val="000000"/>
                  </a:solidFill>
                  <a:cs typeface="Arial"/>
                  <a:sym typeface="Arial"/>
                </a:rPr>
                <a:t> </a:t>
              </a:r>
              <a:r>
                <a:rPr lang="en-US" sz="698" b="1" kern="0" dirty="0">
                  <a:solidFill>
                    <a:prstClr val="white"/>
                  </a:solidFill>
                  <a:cs typeface="Arial"/>
                  <a:sym typeface="Arial"/>
                </a:rPr>
                <a:t>BLUEPRINT</a:t>
              </a:r>
              <a:r>
                <a:rPr lang="en-US" sz="698" b="1" kern="0" dirty="0">
                  <a:solidFill>
                    <a:srgbClr val="000000"/>
                  </a:solidFill>
                  <a:cs typeface="Arial"/>
                  <a:sym typeface="Arial"/>
                </a:rPr>
                <a:t> </a:t>
              </a:r>
              <a:r>
                <a:rPr lang="en-US" sz="698" b="1" kern="0" dirty="0">
                  <a:solidFill>
                    <a:prstClr val="white"/>
                  </a:solidFill>
                  <a:cs typeface="Arial"/>
                  <a:sym typeface="Arial"/>
                </a:rPr>
                <a:t>GOALS</a:t>
              </a:r>
              <a:endParaRPr lang="en-US" sz="698" kern="0" dirty="0">
                <a:solidFill>
                  <a:prstClr val="white"/>
                </a:solidFill>
                <a:cs typeface="Arial"/>
                <a:sym typeface="Arial"/>
              </a:endParaRPr>
            </a:p>
          </p:txBody>
        </p:sp>
      </p:grpSp>
      <p:sp>
        <p:nvSpPr>
          <p:cNvPr id="2076" name="Text Box 28"/>
          <p:cNvSpPr txBox="1">
            <a:spLocks noChangeArrowheads="1"/>
          </p:cNvSpPr>
          <p:nvPr/>
        </p:nvSpPr>
        <p:spPr bwMode="auto">
          <a:xfrm>
            <a:off x="3259508" y="4134739"/>
            <a:ext cx="1973995" cy="166117"/>
          </a:xfrm>
          <a:prstGeom prst="rect">
            <a:avLst/>
          </a:prstGeom>
          <a:solidFill>
            <a:srgbClr val="F2883D"/>
          </a:solidFill>
          <a:ln w="9525">
            <a:noFill/>
            <a:miter lim="800000"/>
            <a:headEnd/>
            <a:tailEnd/>
          </a:ln>
        </p:spPr>
        <p:txBody>
          <a:bodyPr wrap="square" lIns="22778" tIns="11389" rIns="22778" bIns="11389">
            <a:spAutoFit/>
          </a:bodyPr>
          <a:lstStyle/>
          <a:p>
            <a:pPr algn="ctr" defTabSz="113958">
              <a:spcBef>
                <a:spcPct val="50000"/>
              </a:spcBef>
              <a:buClr>
                <a:srgbClr val="000000"/>
              </a:buClr>
            </a:pPr>
            <a:r>
              <a:rPr lang="en-US" sz="930" b="1" kern="0" dirty="0">
                <a:solidFill>
                  <a:srgbClr val="000000"/>
                </a:solidFill>
                <a:cs typeface="Arial"/>
                <a:sym typeface="Arial"/>
              </a:rPr>
              <a:t>Georgia’s team in action</a:t>
            </a:r>
            <a:endParaRPr lang="en-US" sz="930" kern="0" dirty="0">
              <a:solidFill>
                <a:srgbClr val="000000"/>
              </a:solidFill>
              <a:cs typeface="Arial"/>
              <a:sym typeface="Arial"/>
            </a:endParaRPr>
          </a:p>
        </p:txBody>
      </p:sp>
      <p:sp>
        <p:nvSpPr>
          <p:cNvPr id="2082" name="Text Box 34"/>
          <p:cNvSpPr txBox="1">
            <a:spLocks noChangeArrowheads="1"/>
          </p:cNvSpPr>
          <p:nvPr/>
        </p:nvSpPr>
        <p:spPr bwMode="auto">
          <a:xfrm>
            <a:off x="5917043" y="1699892"/>
            <a:ext cx="1099406" cy="237803"/>
          </a:xfrm>
          <a:prstGeom prst="rect">
            <a:avLst/>
          </a:prstGeom>
          <a:solidFill>
            <a:srgbClr val="F2883D"/>
          </a:solidFill>
          <a:ln w="9525">
            <a:noFill/>
            <a:miter lim="800000"/>
            <a:headEnd/>
            <a:tailEnd/>
          </a:ln>
        </p:spPr>
        <p:txBody>
          <a:bodyPr lIns="22778" tIns="11389" rIns="22778" bIns="11389">
            <a:spAutoFit/>
          </a:bodyPr>
          <a:lstStyle/>
          <a:p>
            <a:pPr algn="ctr" defTabSz="113958">
              <a:spcBef>
                <a:spcPct val="50000"/>
              </a:spcBef>
              <a:buClr>
                <a:srgbClr val="000000"/>
              </a:buClr>
            </a:pPr>
            <a:r>
              <a:rPr lang="en-US" sz="698" b="1" kern="0" dirty="0">
                <a:solidFill>
                  <a:prstClr val="white"/>
                </a:solidFill>
                <a:cs typeface="Arial"/>
                <a:sym typeface="Arial"/>
              </a:rPr>
              <a:t>NEXT STEP/SCALING UP</a:t>
            </a:r>
            <a:endParaRPr lang="en-US" sz="698" kern="0" dirty="0">
              <a:solidFill>
                <a:prstClr val="white"/>
              </a:solidFill>
              <a:cs typeface="Arial"/>
              <a:sym typeface="Arial"/>
            </a:endParaRPr>
          </a:p>
        </p:txBody>
      </p:sp>
      <p:sp>
        <p:nvSpPr>
          <p:cNvPr id="2086" name="Text Box 38"/>
          <p:cNvSpPr txBox="1">
            <a:spLocks noChangeArrowheads="1"/>
          </p:cNvSpPr>
          <p:nvPr/>
        </p:nvSpPr>
        <p:spPr bwMode="auto">
          <a:xfrm>
            <a:off x="3476994" y="1898201"/>
            <a:ext cx="1561325" cy="479379"/>
          </a:xfrm>
          <a:prstGeom prst="rect">
            <a:avLst/>
          </a:prstGeom>
          <a:noFill/>
          <a:ln w="9525">
            <a:noFill/>
            <a:miter lim="800000"/>
            <a:headEnd/>
            <a:tailEnd/>
          </a:ln>
        </p:spPr>
        <p:txBody>
          <a:bodyPr wrap="square" lIns="13288" tIns="6644" rIns="13288" bIns="6644">
            <a:spAutoFit/>
          </a:bodyPr>
          <a:lstStyle/>
          <a:p>
            <a:pPr defTabSz="850392">
              <a:buClr>
                <a:srgbClr val="000000"/>
              </a:buClr>
            </a:pPr>
            <a:endParaRPr lang="en-US" sz="524" kern="0" dirty="0">
              <a:solidFill>
                <a:srgbClr val="000000"/>
              </a:solidFill>
              <a:cs typeface="Arial"/>
              <a:sym typeface="Arial"/>
            </a:endParaRPr>
          </a:p>
          <a:p>
            <a:pPr defTabSz="850392">
              <a:buClr>
                <a:srgbClr val="000000"/>
              </a:buClr>
            </a:pPr>
            <a:endParaRPr lang="en-US" sz="524" kern="0" dirty="0">
              <a:solidFill>
                <a:srgbClr val="000000"/>
              </a:solidFill>
              <a:cs typeface="Arial"/>
              <a:sym typeface="Arial"/>
            </a:endParaRPr>
          </a:p>
          <a:p>
            <a:pPr defTabSz="850392">
              <a:buClr>
                <a:srgbClr val="000000"/>
              </a:buClr>
            </a:pPr>
            <a:endParaRPr lang="en-US" sz="524" kern="0" dirty="0">
              <a:solidFill>
                <a:srgbClr val="000000"/>
              </a:solidFill>
              <a:cs typeface="Arial"/>
              <a:sym typeface="Arial"/>
            </a:endParaRPr>
          </a:p>
          <a:p>
            <a:pPr defTabSz="850392">
              <a:buClr>
                <a:srgbClr val="000000"/>
              </a:buClr>
            </a:pPr>
            <a:endParaRPr lang="en-US" sz="524" kern="0" dirty="0">
              <a:solidFill>
                <a:srgbClr val="000000"/>
              </a:solidFill>
              <a:cs typeface="Arial"/>
              <a:sym typeface="Arial"/>
            </a:endParaRPr>
          </a:p>
          <a:p>
            <a:pPr defTabSz="850392">
              <a:buClr>
                <a:srgbClr val="000000"/>
              </a:buClr>
            </a:pPr>
            <a:endParaRPr lang="en-US" sz="524" kern="0" dirty="0">
              <a:solidFill>
                <a:srgbClr val="000000"/>
              </a:solidFill>
              <a:cs typeface="Arial"/>
              <a:sym typeface="Arial"/>
            </a:endParaRPr>
          </a:p>
          <a:p>
            <a:pPr defTabSz="850392">
              <a:buClr>
                <a:srgbClr val="000000"/>
              </a:buClr>
            </a:pPr>
            <a:endParaRPr lang="en-US" sz="407" kern="0" dirty="0">
              <a:solidFill>
                <a:srgbClr val="000000"/>
              </a:solidFill>
              <a:cs typeface="Arial"/>
              <a:sym typeface="Arial"/>
            </a:endParaRPr>
          </a:p>
        </p:txBody>
      </p:sp>
      <p:sp>
        <p:nvSpPr>
          <p:cNvPr id="2090" name="Text Box 42"/>
          <p:cNvSpPr txBox="1">
            <a:spLocks noChangeArrowheads="1"/>
          </p:cNvSpPr>
          <p:nvPr/>
        </p:nvSpPr>
        <p:spPr bwMode="auto">
          <a:xfrm>
            <a:off x="930151" y="1909274"/>
            <a:ext cx="2026401" cy="94081"/>
          </a:xfrm>
          <a:prstGeom prst="rect">
            <a:avLst/>
          </a:prstGeom>
          <a:noFill/>
          <a:ln w="9525">
            <a:noFill/>
            <a:miter lim="800000"/>
            <a:headEnd/>
            <a:tailEnd/>
          </a:ln>
        </p:spPr>
        <p:txBody>
          <a:bodyPr lIns="13288" tIns="6644" rIns="13288" bIns="6644">
            <a:spAutoFit/>
          </a:bodyPr>
          <a:lstStyle/>
          <a:p>
            <a:pPr defTabSz="850392">
              <a:buClr>
                <a:srgbClr val="000000"/>
              </a:buClr>
            </a:pPr>
            <a:endParaRPr lang="en-US" sz="524" kern="0" dirty="0">
              <a:solidFill>
                <a:srgbClr val="000000"/>
              </a:solidFill>
              <a:cs typeface="Arial"/>
              <a:sym typeface="Arial"/>
            </a:endParaRPr>
          </a:p>
        </p:txBody>
      </p:sp>
      <p:sp>
        <p:nvSpPr>
          <p:cNvPr id="2091" name="Text Box 43"/>
          <p:cNvSpPr txBox="1">
            <a:spLocks noChangeArrowheads="1"/>
          </p:cNvSpPr>
          <p:nvPr/>
        </p:nvSpPr>
        <p:spPr bwMode="auto">
          <a:xfrm>
            <a:off x="5712420" y="1896421"/>
            <a:ext cx="1860302" cy="479379"/>
          </a:xfrm>
          <a:prstGeom prst="rect">
            <a:avLst/>
          </a:prstGeom>
          <a:noFill/>
          <a:ln w="9525">
            <a:noFill/>
            <a:miter lim="800000"/>
            <a:headEnd/>
            <a:tailEnd/>
          </a:ln>
        </p:spPr>
        <p:txBody>
          <a:bodyPr lIns="13288" tIns="6644" rIns="13288" bIns="6644">
            <a:spAutoFit/>
          </a:bodyPr>
          <a:lstStyle/>
          <a:p>
            <a:pPr defTabSz="850392">
              <a:buClr>
                <a:srgbClr val="000000"/>
              </a:buClr>
            </a:pPr>
            <a:endParaRPr lang="en-US" sz="524" kern="0" dirty="0">
              <a:solidFill>
                <a:srgbClr val="000000"/>
              </a:solidFill>
              <a:cs typeface="Arial"/>
              <a:sym typeface="Arial"/>
            </a:endParaRPr>
          </a:p>
          <a:p>
            <a:pPr defTabSz="850392">
              <a:buClr>
                <a:srgbClr val="000000"/>
              </a:buClr>
            </a:pPr>
            <a:endParaRPr lang="en-US" sz="524" kern="0" dirty="0">
              <a:solidFill>
                <a:srgbClr val="000000"/>
              </a:solidFill>
              <a:cs typeface="Arial"/>
              <a:sym typeface="Arial"/>
            </a:endParaRPr>
          </a:p>
          <a:p>
            <a:pPr defTabSz="850392">
              <a:buClr>
                <a:srgbClr val="000000"/>
              </a:buClr>
            </a:pPr>
            <a:endParaRPr lang="en-US" sz="524" kern="0" dirty="0">
              <a:solidFill>
                <a:srgbClr val="000000"/>
              </a:solidFill>
              <a:cs typeface="Arial"/>
              <a:sym typeface="Arial"/>
            </a:endParaRPr>
          </a:p>
          <a:p>
            <a:pPr defTabSz="850392">
              <a:buClr>
                <a:srgbClr val="000000"/>
              </a:buClr>
            </a:pPr>
            <a:endParaRPr lang="en-US" sz="524" kern="0" dirty="0">
              <a:solidFill>
                <a:srgbClr val="000000"/>
              </a:solidFill>
              <a:cs typeface="Arial"/>
              <a:sym typeface="Arial"/>
            </a:endParaRPr>
          </a:p>
          <a:p>
            <a:pPr defTabSz="850392">
              <a:buClr>
                <a:srgbClr val="000000"/>
              </a:buClr>
            </a:pPr>
            <a:endParaRPr lang="en-US" sz="524" kern="0" dirty="0">
              <a:solidFill>
                <a:srgbClr val="000000"/>
              </a:solidFill>
              <a:cs typeface="Arial"/>
              <a:sym typeface="Arial"/>
            </a:endParaRPr>
          </a:p>
          <a:p>
            <a:pPr defTabSz="850392">
              <a:buClr>
                <a:srgbClr val="000000"/>
              </a:buClr>
            </a:pPr>
            <a:endParaRPr lang="en-US" sz="407" kern="0" dirty="0">
              <a:solidFill>
                <a:srgbClr val="000000"/>
              </a:solidFill>
              <a:cs typeface="Arial"/>
              <a:sym typeface="Arial"/>
            </a:endParaRPr>
          </a:p>
        </p:txBody>
      </p:sp>
      <p:sp>
        <p:nvSpPr>
          <p:cNvPr id="2094" name="Text Box 46"/>
          <p:cNvSpPr txBox="1">
            <a:spLocks noChangeArrowheads="1"/>
          </p:cNvSpPr>
          <p:nvPr/>
        </p:nvSpPr>
        <p:spPr bwMode="auto">
          <a:xfrm>
            <a:off x="930151" y="4323236"/>
            <a:ext cx="2026401" cy="398716"/>
          </a:xfrm>
          <a:prstGeom prst="rect">
            <a:avLst/>
          </a:prstGeom>
          <a:noFill/>
          <a:ln w="9525">
            <a:noFill/>
            <a:miter lim="800000"/>
            <a:headEnd/>
            <a:tailEnd/>
          </a:ln>
        </p:spPr>
        <p:txBody>
          <a:bodyPr lIns="13288" tIns="6644" rIns="13288" bIns="6644">
            <a:spAutoFit/>
          </a:bodyPr>
          <a:lstStyle/>
          <a:p>
            <a:pPr defTabSz="850392">
              <a:buClr>
                <a:srgbClr val="000000"/>
              </a:buClr>
            </a:pPr>
            <a:endParaRPr lang="en-US" sz="524" kern="0" dirty="0">
              <a:solidFill>
                <a:srgbClr val="000000"/>
              </a:solidFill>
              <a:cs typeface="Arial"/>
              <a:sym typeface="Arial"/>
            </a:endParaRPr>
          </a:p>
          <a:p>
            <a:pPr defTabSz="850392">
              <a:buClr>
                <a:srgbClr val="000000"/>
              </a:buClr>
            </a:pPr>
            <a:endParaRPr lang="en-US" sz="524" kern="0" dirty="0">
              <a:solidFill>
                <a:srgbClr val="000000"/>
              </a:solidFill>
              <a:cs typeface="Arial"/>
              <a:sym typeface="Arial"/>
            </a:endParaRPr>
          </a:p>
          <a:p>
            <a:pPr defTabSz="850392">
              <a:buClr>
                <a:srgbClr val="000000"/>
              </a:buClr>
            </a:pPr>
            <a:endParaRPr lang="en-US" sz="524" kern="0" dirty="0">
              <a:solidFill>
                <a:srgbClr val="000000"/>
              </a:solidFill>
              <a:cs typeface="Arial"/>
              <a:sym typeface="Arial"/>
            </a:endParaRPr>
          </a:p>
          <a:p>
            <a:pPr defTabSz="850392">
              <a:buClr>
                <a:srgbClr val="000000"/>
              </a:buClr>
            </a:pPr>
            <a:endParaRPr lang="en-US" sz="524" kern="0" dirty="0">
              <a:solidFill>
                <a:srgbClr val="000000"/>
              </a:solidFill>
              <a:cs typeface="Arial"/>
              <a:sym typeface="Arial"/>
            </a:endParaRPr>
          </a:p>
          <a:p>
            <a:pPr defTabSz="850392">
              <a:buClr>
                <a:srgbClr val="000000"/>
              </a:buClr>
            </a:pPr>
            <a:endParaRPr lang="en-US" sz="407" kern="0" dirty="0">
              <a:solidFill>
                <a:srgbClr val="000000"/>
              </a:solidFill>
              <a:cs typeface="Arial"/>
              <a:sym typeface="Arial"/>
            </a:endParaRPr>
          </a:p>
        </p:txBody>
      </p:sp>
      <p:sp>
        <p:nvSpPr>
          <p:cNvPr id="28" name="Text Box 22"/>
          <p:cNvSpPr txBox="1">
            <a:spLocks noChangeArrowheads="1"/>
          </p:cNvSpPr>
          <p:nvPr/>
        </p:nvSpPr>
        <p:spPr bwMode="auto">
          <a:xfrm>
            <a:off x="3414928" y="1757659"/>
            <a:ext cx="1705277" cy="118903"/>
          </a:xfrm>
          <a:prstGeom prst="rect">
            <a:avLst/>
          </a:prstGeom>
          <a:solidFill>
            <a:srgbClr val="F2883D"/>
          </a:solidFill>
          <a:ln w="9525">
            <a:noFill/>
            <a:miter lim="800000"/>
            <a:headEnd/>
            <a:tailEnd/>
          </a:ln>
        </p:spPr>
        <p:txBody>
          <a:bodyPr wrap="square" lIns="11389" tIns="5695" rIns="11389" bIns="5695">
            <a:spAutoFit/>
          </a:bodyPr>
          <a:lstStyle/>
          <a:p>
            <a:pPr algn="ctr" defTabSz="113958">
              <a:spcBef>
                <a:spcPct val="50000"/>
              </a:spcBef>
              <a:buClr>
                <a:srgbClr val="000000"/>
              </a:buClr>
            </a:pPr>
            <a:r>
              <a:rPr lang="en-US" sz="698" b="1" kern="0" dirty="0">
                <a:solidFill>
                  <a:srgbClr val="FFFFFF"/>
                </a:solidFill>
                <a:cs typeface="Arial"/>
                <a:sym typeface="Arial"/>
              </a:rPr>
              <a:t>OUTCOMES &amp; SUCCESSES</a:t>
            </a:r>
            <a:endParaRPr lang="en-US" sz="698" kern="0" dirty="0">
              <a:solidFill>
                <a:srgbClr val="FFFFFF"/>
              </a:solidFill>
              <a:cs typeface="Arial"/>
              <a:sym typeface="Arial"/>
            </a:endParaRPr>
          </a:p>
        </p:txBody>
      </p:sp>
      <p:sp>
        <p:nvSpPr>
          <p:cNvPr id="26" name="Text Box 38"/>
          <p:cNvSpPr txBox="1">
            <a:spLocks noChangeArrowheads="1"/>
          </p:cNvSpPr>
          <p:nvPr/>
        </p:nvSpPr>
        <p:spPr bwMode="auto">
          <a:xfrm>
            <a:off x="1173763" y="1942494"/>
            <a:ext cx="1556817" cy="479379"/>
          </a:xfrm>
          <a:prstGeom prst="rect">
            <a:avLst/>
          </a:prstGeom>
          <a:noFill/>
          <a:ln w="9525">
            <a:noFill/>
            <a:miter lim="800000"/>
            <a:headEnd/>
            <a:tailEnd/>
          </a:ln>
        </p:spPr>
        <p:txBody>
          <a:bodyPr wrap="square" lIns="13288" tIns="6644" rIns="13288" bIns="6644">
            <a:spAutoFit/>
          </a:bodyPr>
          <a:lstStyle/>
          <a:p>
            <a:pPr defTabSz="850392">
              <a:buClr>
                <a:srgbClr val="000000"/>
              </a:buClr>
            </a:pPr>
            <a:endParaRPr lang="en-US" sz="524" kern="0" dirty="0">
              <a:solidFill>
                <a:srgbClr val="000000"/>
              </a:solidFill>
              <a:cs typeface="Arial"/>
              <a:sym typeface="Arial"/>
            </a:endParaRPr>
          </a:p>
          <a:p>
            <a:pPr defTabSz="850392">
              <a:buClr>
                <a:srgbClr val="000000"/>
              </a:buClr>
            </a:pPr>
            <a:endParaRPr lang="en-US" sz="524" kern="0" dirty="0">
              <a:solidFill>
                <a:srgbClr val="000000"/>
              </a:solidFill>
              <a:cs typeface="Arial"/>
              <a:sym typeface="Arial"/>
            </a:endParaRPr>
          </a:p>
          <a:p>
            <a:pPr defTabSz="850392">
              <a:buClr>
                <a:srgbClr val="000000"/>
              </a:buClr>
            </a:pPr>
            <a:endParaRPr lang="en-US" sz="524" kern="0" dirty="0">
              <a:solidFill>
                <a:srgbClr val="000000"/>
              </a:solidFill>
              <a:cs typeface="Arial"/>
              <a:sym typeface="Arial"/>
            </a:endParaRPr>
          </a:p>
          <a:p>
            <a:pPr defTabSz="850392">
              <a:buClr>
                <a:srgbClr val="000000"/>
              </a:buClr>
            </a:pPr>
            <a:endParaRPr lang="en-US" sz="524" kern="0" dirty="0">
              <a:solidFill>
                <a:srgbClr val="000000"/>
              </a:solidFill>
              <a:cs typeface="Arial"/>
              <a:sym typeface="Arial"/>
            </a:endParaRPr>
          </a:p>
          <a:p>
            <a:pPr defTabSz="850392">
              <a:buClr>
                <a:srgbClr val="000000"/>
              </a:buClr>
            </a:pPr>
            <a:endParaRPr lang="en-US" sz="524" kern="0" dirty="0">
              <a:solidFill>
                <a:srgbClr val="000000"/>
              </a:solidFill>
              <a:cs typeface="Arial"/>
              <a:sym typeface="Arial"/>
            </a:endParaRPr>
          </a:p>
          <a:p>
            <a:pPr defTabSz="850392">
              <a:buClr>
                <a:srgbClr val="000000"/>
              </a:buClr>
            </a:pPr>
            <a:endParaRPr lang="en-US" sz="407" kern="0" dirty="0">
              <a:solidFill>
                <a:srgbClr val="000000"/>
              </a:solidFill>
              <a:cs typeface="Arial"/>
              <a:sym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590" y="4499970"/>
            <a:ext cx="1771667" cy="1363478"/>
          </a:xfrm>
          <a:prstGeom prst="rect">
            <a:avLst/>
          </a:prstGeom>
        </p:spPr>
      </p:pic>
      <p:sp>
        <p:nvSpPr>
          <p:cNvPr id="2" name="TextBox 1"/>
          <p:cNvSpPr txBox="1"/>
          <p:nvPr/>
        </p:nvSpPr>
        <p:spPr>
          <a:xfrm>
            <a:off x="1328788" y="2789595"/>
            <a:ext cx="184731" cy="154979"/>
          </a:xfrm>
          <a:prstGeom prst="rect">
            <a:avLst/>
          </a:prstGeom>
          <a:noFill/>
        </p:spPr>
        <p:txBody>
          <a:bodyPr wrap="none" rtlCol="0">
            <a:spAutoFit/>
          </a:bodyPr>
          <a:lstStyle/>
          <a:p>
            <a:pPr defTabSz="850392">
              <a:buClr>
                <a:srgbClr val="000000"/>
              </a:buClr>
            </a:pPr>
            <a:endParaRPr lang="en-US" sz="407" kern="0" dirty="0">
              <a:solidFill>
                <a:srgbClr val="000000"/>
              </a:solidFill>
              <a:cs typeface="Arial"/>
              <a:sym typeface="Arial"/>
            </a:endParaRPr>
          </a:p>
        </p:txBody>
      </p:sp>
      <p:sp>
        <p:nvSpPr>
          <p:cNvPr id="5" name="TextBox 4"/>
          <p:cNvSpPr txBox="1"/>
          <p:nvPr/>
        </p:nvSpPr>
        <p:spPr>
          <a:xfrm>
            <a:off x="1320484" y="3370939"/>
            <a:ext cx="184731" cy="154979"/>
          </a:xfrm>
          <a:prstGeom prst="rect">
            <a:avLst/>
          </a:prstGeom>
          <a:noFill/>
        </p:spPr>
        <p:txBody>
          <a:bodyPr wrap="none" rtlCol="0">
            <a:spAutoFit/>
          </a:bodyPr>
          <a:lstStyle/>
          <a:p>
            <a:pPr defTabSz="850392">
              <a:buClr>
                <a:srgbClr val="000000"/>
              </a:buClr>
            </a:pPr>
            <a:endParaRPr lang="en-US" sz="407" kern="0" dirty="0">
              <a:solidFill>
                <a:srgbClr val="000000"/>
              </a:solidFill>
              <a:cs typeface="Arial"/>
              <a:sym typeface="Arial"/>
            </a:endParaRPr>
          </a:p>
        </p:txBody>
      </p:sp>
      <p:sp>
        <p:nvSpPr>
          <p:cNvPr id="8" name="Rounded Rectangle 7"/>
          <p:cNvSpPr/>
          <p:nvPr/>
        </p:nvSpPr>
        <p:spPr bwMode="auto">
          <a:xfrm>
            <a:off x="3521286" y="1979858"/>
            <a:ext cx="1208193" cy="552780"/>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26576" tIns="13288" rIns="26576" bIns="13288" numCol="1" rtlCol="0" anchor="t" anchorCtr="0" compatLnSpc="1">
            <a:prstTxWarp prst="textNoShape">
              <a:avLst/>
            </a:prstTxWarp>
          </a:bodyPr>
          <a:lstStyle/>
          <a:p>
            <a:pPr defTabSz="265748" eaLnBrk="0" fontAlgn="base" hangingPunct="0">
              <a:spcBef>
                <a:spcPct val="0"/>
              </a:spcBef>
              <a:spcAft>
                <a:spcPct val="0"/>
              </a:spcAft>
            </a:pPr>
            <a:r>
              <a:rPr lang="en-US" sz="1046" kern="0" dirty="0">
                <a:solidFill>
                  <a:prstClr val="white"/>
                </a:solidFill>
                <a:ea typeface="ヒラギノ角ゴ Pro W3" charset="-128"/>
                <a:cs typeface="Arial"/>
                <a:sym typeface="Arial"/>
              </a:rPr>
              <a:t>Review and revision of EPP programs</a:t>
            </a:r>
          </a:p>
        </p:txBody>
      </p:sp>
      <p:sp>
        <p:nvSpPr>
          <p:cNvPr id="35" name="Rounded Rectangle 34"/>
          <p:cNvSpPr/>
          <p:nvPr/>
        </p:nvSpPr>
        <p:spPr bwMode="auto">
          <a:xfrm>
            <a:off x="5856108" y="1989653"/>
            <a:ext cx="1173762" cy="600025"/>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26576" tIns="13288" rIns="26576" bIns="13288" numCol="1" rtlCol="0" anchor="t" anchorCtr="0" compatLnSpc="1">
            <a:prstTxWarp prst="textNoShape">
              <a:avLst/>
            </a:prstTxWarp>
          </a:bodyPr>
          <a:lstStyle/>
          <a:p>
            <a:pPr defTabSz="265748" eaLnBrk="0" fontAlgn="base" hangingPunct="0">
              <a:spcBef>
                <a:spcPct val="0"/>
              </a:spcBef>
              <a:spcAft>
                <a:spcPct val="0"/>
              </a:spcAft>
            </a:pPr>
            <a:r>
              <a:rPr lang="en-US" sz="1046" kern="0" dirty="0">
                <a:solidFill>
                  <a:prstClr val="white"/>
                </a:solidFill>
                <a:ea typeface="ヒラギノ角ゴ Pro W3" charset="-128"/>
                <a:cs typeface="Arial"/>
                <a:sym typeface="Arial"/>
              </a:rPr>
              <a:t>Scale up: collaboration and </a:t>
            </a:r>
            <a:r>
              <a:rPr lang="en-US" sz="1046" kern="0" dirty="0">
                <a:solidFill>
                  <a:prstClr val="white"/>
                </a:solidFill>
                <a:cs typeface="Arial"/>
                <a:sym typeface="Arial"/>
              </a:rPr>
              <a:t>sustainability</a:t>
            </a:r>
            <a:r>
              <a:rPr lang="en-US" sz="1046" kern="0" dirty="0">
                <a:solidFill>
                  <a:prstClr val="white"/>
                </a:solidFill>
                <a:ea typeface="ヒラギノ角ゴ Pro W3" charset="-128"/>
                <a:cs typeface="Arial"/>
                <a:sym typeface="Arial"/>
              </a:rPr>
              <a:t> </a:t>
            </a:r>
          </a:p>
        </p:txBody>
      </p:sp>
      <p:graphicFrame>
        <p:nvGraphicFramePr>
          <p:cNvPr id="9" name="Diagram 8"/>
          <p:cNvGraphicFramePr/>
          <p:nvPr>
            <p:extLst/>
          </p:nvPr>
        </p:nvGraphicFramePr>
        <p:xfrm>
          <a:off x="1037625" y="2698240"/>
          <a:ext cx="1528660" cy="13753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ounded Rectangle 12"/>
          <p:cNvSpPr/>
          <p:nvPr/>
        </p:nvSpPr>
        <p:spPr bwMode="auto">
          <a:xfrm>
            <a:off x="1354416" y="1992260"/>
            <a:ext cx="1150797" cy="543729"/>
          </a:xfrm>
          <a:prstGeom prst="round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26576" tIns="13288" rIns="26576" bIns="13288" numCol="1" rtlCol="0" anchor="t" anchorCtr="0" compatLnSpc="1">
            <a:prstTxWarp prst="textNoShape">
              <a:avLst/>
            </a:prstTxWarp>
          </a:bodyPr>
          <a:lstStyle/>
          <a:p>
            <a:pPr defTabSz="265748" eaLnBrk="0" fontAlgn="base" hangingPunct="0">
              <a:spcBef>
                <a:spcPct val="0"/>
              </a:spcBef>
              <a:spcAft>
                <a:spcPct val="0"/>
              </a:spcAft>
            </a:pPr>
            <a:r>
              <a:rPr lang="en-US" sz="1046" kern="0" dirty="0">
                <a:solidFill>
                  <a:prstClr val="white"/>
                </a:solidFill>
                <a:cs typeface="Arial"/>
                <a:sym typeface="Arial"/>
              </a:rPr>
              <a:t>Evidence-Based Practices</a:t>
            </a:r>
          </a:p>
        </p:txBody>
      </p:sp>
      <p:sp>
        <p:nvSpPr>
          <p:cNvPr id="14" name="TextBox 13"/>
          <p:cNvSpPr txBox="1"/>
          <p:nvPr/>
        </p:nvSpPr>
        <p:spPr>
          <a:xfrm>
            <a:off x="6170556" y="2897558"/>
            <a:ext cx="184731" cy="154979"/>
          </a:xfrm>
          <a:prstGeom prst="rect">
            <a:avLst/>
          </a:prstGeom>
          <a:noFill/>
        </p:spPr>
        <p:txBody>
          <a:bodyPr wrap="none" rtlCol="0">
            <a:spAutoFit/>
          </a:bodyPr>
          <a:lstStyle/>
          <a:p>
            <a:pPr defTabSz="850392">
              <a:buClr>
                <a:srgbClr val="000000"/>
              </a:buClr>
            </a:pPr>
            <a:endParaRPr lang="en-US" sz="407" kern="0" dirty="0">
              <a:solidFill>
                <a:srgbClr val="000000"/>
              </a:solidFill>
              <a:cs typeface="Arial"/>
              <a:sym typeface="Arial"/>
            </a:endParaRPr>
          </a:p>
        </p:txBody>
      </p:sp>
      <p:graphicFrame>
        <p:nvGraphicFramePr>
          <p:cNvPr id="17" name="Diagram 16"/>
          <p:cNvGraphicFramePr/>
          <p:nvPr>
            <p:extLst/>
          </p:nvPr>
        </p:nvGraphicFramePr>
        <p:xfrm>
          <a:off x="5856109" y="2723156"/>
          <a:ext cx="1716614" cy="15095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19" name="Diagram 18"/>
          <p:cNvGraphicFramePr/>
          <p:nvPr>
            <p:extLst/>
          </p:nvPr>
        </p:nvGraphicFramePr>
        <p:xfrm>
          <a:off x="3443091" y="2723155"/>
          <a:ext cx="1790412" cy="1325175"/>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65368" y="4439200"/>
            <a:ext cx="2020465" cy="1311950"/>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02315" y="4489582"/>
            <a:ext cx="1973995" cy="1314870"/>
          </a:xfrm>
          <a:prstGeom prst="rect">
            <a:avLst/>
          </a:prstGeom>
        </p:spPr>
      </p:pic>
    </p:spTree>
    <p:extLst>
      <p:ext uri="{BB962C8B-B14F-4D97-AF65-F5344CB8AC3E}">
        <p14:creationId xmlns:p14="http://schemas.microsoft.com/office/powerpoint/2010/main" val="290806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358476" y="1198372"/>
            <a:ext cx="4878864" cy="597955"/>
          </a:xfrm>
          <a:prstGeom prst="rect">
            <a:avLst/>
          </a:prstGeom>
          <a:solidFill>
            <a:schemeClr val="tx2"/>
          </a:solidFill>
          <a:ln w="25400" cap="flat" cmpd="sng">
            <a:solidFill>
              <a:srgbClr val="0061AF"/>
            </a:solidFill>
            <a:prstDash val="solid"/>
            <a:round/>
            <a:headEnd type="none" w="sm" len="sm"/>
            <a:tailEnd type="none" w="sm" len="sm"/>
          </a:ln>
        </p:spPr>
        <p:txBody>
          <a:bodyPr spcFirstLastPara="1" vert="horz" wrap="square" lIns="63772" tIns="31877" rIns="63772" bIns="31877" numCol="1" anchor="ctr" anchorCtr="0" compatLnSpc="1">
            <a:prstTxWarp prst="textNoShape">
              <a:avLst/>
            </a:prstTxWarp>
            <a:noAutofit/>
          </a:bodyPr>
          <a:lstStyle/>
          <a:p>
            <a:pPr algn="l"/>
            <a:r>
              <a:rPr lang="en-US" sz="2604" dirty="0">
                <a:solidFill>
                  <a:schemeClr val="tx1"/>
                </a:solidFill>
              </a:rPr>
              <a:t/>
            </a:r>
            <a:br>
              <a:rPr lang="en-US" sz="2604" dirty="0">
                <a:solidFill>
                  <a:schemeClr val="tx1"/>
                </a:solidFill>
              </a:rPr>
            </a:br>
            <a:r>
              <a:rPr lang="en-US" sz="2604" dirty="0">
                <a:solidFill>
                  <a:schemeClr val="tx2">
                    <a:lumMod val="50000"/>
                  </a:schemeClr>
                </a:solidFill>
              </a:rPr>
              <a:t>CEEDAR Resource Support:</a:t>
            </a:r>
            <a:br>
              <a:rPr lang="en-US" sz="2604" dirty="0">
                <a:solidFill>
                  <a:schemeClr val="tx2">
                    <a:lumMod val="50000"/>
                  </a:schemeClr>
                </a:solidFill>
              </a:rPr>
            </a:br>
            <a:endParaRPr sz="2604" dirty="0">
              <a:solidFill>
                <a:schemeClr val="tx2">
                  <a:lumMod val="50000"/>
                </a:schemeClr>
              </a:solidFill>
              <a:latin typeface="Arial"/>
              <a:ea typeface="Arial"/>
              <a:cs typeface="Arial"/>
              <a:sym typeface="Arial"/>
            </a:endParaRPr>
          </a:p>
        </p:txBody>
      </p:sp>
      <p:sp>
        <p:nvSpPr>
          <p:cNvPr id="253" name="Shape 253"/>
          <p:cNvSpPr txBox="1">
            <a:spLocks noGrp="1"/>
          </p:cNvSpPr>
          <p:nvPr>
            <p:ph type="body" idx="1"/>
          </p:nvPr>
        </p:nvSpPr>
        <p:spPr>
          <a:xfrm>
            <a:off x="358476" y="1939946"/>
            <a:ext cx="5671934" cy="3037168"/>
          </a:xfrm>
          <a:prstGeom prst="rect">
            <a:avLst/>
          </a:prstGeom>
          <a:noFill/>
          <a:ln>
            <a:noFill/>
          </a:ln>
        </p:spPr>
        <p:txBody>
          <a:bodyPr spcFirstLastPara="1" vert="horz" wrap="square" lIns="63772" tIns="31877" rIns="63772" bIns="31877" numCol="1" anchor="t" anchorCtr="0" compatLnSpc="1">
            <a:prstTxWarp prst="textNoShape">
              <a:avLst/>
            </a:prstTxWarp>
            <a:noAutofit/>
          </a:bodyPr>
          <a:lstStyle/>
          <a:p>
            <a:pPr marL="17717" indent="0">
              <a:buSzPts val="3200"/>
              <a:buNone/>
            </a:pPr>
            <a:endParaRPr lang="en" sz="1953" dirty="0"/>
          </a:p>
          <a:p>
            <a:pPr marL="336614">
              <a:buSzPts val="3200"/>
              <a:buFont typeface="Wingdings" pitchFamily="2" charset="2"/>
              <a:buChar char="v"/>
            </a:pPr>
            <a:r>
              <a:rPr lang="en" dirty="0">
                <a:solidFill>
                  <a:schemeClr val="tx2">
                    <a:lumMod val="25000"/>
                  </a:schemeClr>
                </a:solidFill>
                <a:latin typeface="+mj-lt"/>
              </a:rPr>
              <a:t>Restructuring of signature courses</a:t>
            </a:r>
          </a:p>
          <a:p>
            <a:pPr marL="336614">
              <a:buSzPts val="3200"/>
              <a:buFont typeface="Wingdings" pitchFamily="2" charset="2"/>
              <a:buChar char="v"/>
            </a:pPr>
            <a:endParaRPr lang="en" dirty="0">
              <a:solidFill>
                <a:schemeClr val="tx2">
                  <a:lumMod val="25000"/>
                </a:schemeClr>
              </a:solidFill>
              <a:latin typeface="+mj-lt"/>
            </a:endParaRPr>
          </a:p>
          <a:p>
            <a:pPr marL="336614">
              <a:buSzPts val="3200"/>
              <a:buFont typeface="Wingdings" pitchFamily="2" charset="2"/>
              <a:buChar char="v"/>
            </a:pPr>
            <a:r>
              <a:rPr lang="en-US" dirty="0">
                <a:solidFill>
                  <a:schemeClr val="tx2">
                    <a:lumMod val="25000"/>
                  </a:schemeClr>
                </a:solidFill>
                <a:latin typeface="+mj-lt"/>
              </a:rPr>
              <a:t>F</a:t>
            </a:r>
            <a:r>
              <a:rPr lang="en" dirty="0">
                <a:solidFill>
                  <a:schemeClr val="tx2">
                    <a:lumMod val="25000"/>
                  </a:schemeClr>
                </a:solidFill>
                <a:latin typeface="+mj-lt"/>
              </a:rPr>
              <a:t>ocusing on removing silos</a:t>
            </a:r>
          </a:p>
          <a:p>
            <a:pPr marL="283464" indent="-265748">
              <a:buSzPts val="3200"/>
              <a:buFont typeface="Wingdings" pitchFamily="2" charset="2"/>
              <a:buChar char="v"/>
            </a:pPr>
            <a:endParaRPr lang="en" dirty="0">
              <a:solidFill>
                <a:schemeClr val="tx2">
                  <a:lumMod val="25000"/>
                </a:schemeClr>
              </a:solidFill>
              <a:latin typeface="+mj-lt"/>
            </a:endParaRPr>
          </a:p>
          <a:p>
            <a:pPr marL="336614">
              <a:buSzPts val="3200"/>
              <a:buFont typeface="Wingdings" pitchFamily="2" charset="2"/>
              <a:buChar char="v"/>
            </a:pPr>
            <a:r>
              <a:rPr lang="en-US" dirty="0">
                <a:solidFill>
                  <a:schemeClr val="tx2">
                    <a:lumMod val="25000"/>
                  </a:schemeClr>
                </a:solidFill>
                <a:latin typeface="+mj-lt"/>
              </a:rPr>
              <a:t>S</a:t>
            </a:r>
            <a:r>
              <a:rPr lang="en" dirty="0">
                <a:solidFill>
                  <a:schemeClr val="tx2">
                    <a:lumMod val="25000"/>
                  </a:schemeClr>
                </a:solidFill>
                <a:latin typeface="+mj-lt"/>
              </a:rPr>
              <a:t>howcasing our practitioners </a:t>
            </a:r>
          </a:p>
          <a:p>
            <a:pPr marL="336614">
              <a:buSzPts val="3200"/>
              <a:buFont typeface="Wingdings" pitchFamily="2" charset="2"/>
              <a:buChar char="v"/>
            </a:pPr>
            <a:endParaRPr lang="en" dirty="0">
              <a:solidFill>
                <a:schemeClr val="tx2">
                  <a:lumMod val="25000"/>
                </a:schemeClr>
              </a:solidFill>
              <a:latin typeface="+mj-lt"/>
            </a:endParaRPr>
          </a:p>
          <a:p>
            <a:pPr marL="336614">
              <a:buSzPts val="3200"/>
              <a:buFont typeface="Wingdings" pitchFamily="2" charset="2"/>
              <a:buChar char="v"/>
            </a:pPr>
            <a:r>
              <a:rPr lang="en" dirty="0">
                <a:solidFill>
                  <a:schemeClr val="tx2">
                    <a:lumMod val="25000"/>
                  </a:schemeClr>
                </a:solidFill>
                <a:latin typeface="+mj-lt"/>
              </a:rPr>
              <a:t>High leverage practices and inclusive leadership emphasis (summit and ongoing support)</a:t>
            </a:r>
            <a:endParaRPr dirty="0">
              <a:solidFill>
                <a:schemeClr val="tx2">
                  <a:lumMod val="25000"/>
                </a:schemeClr>
              </a:solidFill>
              <a:latin typeface="+mj-lt"/>
            </a:endParaRPr>
          </a:p>
          <a:p>
            <a:pPr marL="0" indent="0">
              <a:buNone/>
            </a:pPr>
            <a:endParaRPr dirty="0"/>
          </a:p>
        </p:txBody>
      </p:sp>
      <p:pic>
        <p:nvPicPr>
          <p:cNvPr id="5" name="Shape 150">
            <a:extLst>
              <a:ext uri="{FF2B5EF4-FFF2-40B4-BE49-F238E27FC236}">
                <a16:creationId xmlns:a16="http://schemas.microsoft.com/office/drawing/2014/main" xmlns="" id="{EE0A73B7-203B-3F4C-AC45-E7F44A991AB1}"/>
              </a:ext>
            </a:extLst>
          </p:cNvPr>
          <p:cNvPicPr preferRelativeResize="0"/>
          <p:nvPr/>
        </p:nvPicPr>
        <p:blipFill rotWithShape="1">
          <a:blip r:embed="rId3">
            <a:alphaModFix/>
          </a:blip>
          <a:srcRect/>
          <a:stretch/>
        </p:blipFill>
        <p:spPr>
          <a:xfrm>
            <a:off x="6155893" y="0"/>
            <a:ext cx="2348345" cy="1700848"/>
          </a:xfrm>
          <a:prstGeom prst="rect">
            <a:avLst/>
          </a:prstGeom>
          <a:noFill/>
          <a:ln>
            <a:noFill/>
          </a:ln>
        </p:spPr>
      </p:pic>
    </p:spTree>
    <p:extLst>
      <p:ext uri="{BB962C8B-B14F-4D97-AF65-F5344CB8AC3E}">
        <p14:creationId xmlns:p14="http://schemas.microsoft.com/office/powerpoint/2010/main" val="27103451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399509" y="1497296"/>
            <a:ext cx="5756383" cy="598059"/>
          </a:xfrm>
          <a:prstGeom prst="rect">
            <a:avLst/>
          </a:prstGeom>
          <a:solidFill>
            <a:schemeClr val="tx2"/>
          </a:solidFill>
        </p:spPr>
        <p:txBody>
          <a:bodyPr spcFirstLastPara="1" vert="horz" wrap="square" lIns="63772" tIns="63772" rIns="63772" bIns="63772" numCol="1" anchor="ctr" anchorCtr="0" compatLnSpc="1">
            <a:prstTxWarp prst="textNoShape">
              <a:avLst/>
            </a:prstTxWarp>
            <a:noAutofit/>
          </a:bodyPr>
          <a:lstStyle/>
          <a:p>
            <a:r>
              <a:rPr lang="en" sz="2800" dirty="0">
                <a:solidFill>
                  <a:schemeClr val="tx2">
                    <a:lumMod val="25000"/>
                  </a:schemeClr>
                </a:solidFill>
              </a:rPr>
              <a:t>Restructuring Signature Courses</a:t>
            </a:r>
            <a:endParaRPr sz="2800" dirty="0">
              <a:solidFill>
                <a:schemeClr val="tx2">
                  <a:lumMod val="25000"/>
                </a:schemeClr>
              </a:solidFill>
            </a:endParaRPr>
          </a:p>
        </p:txBody>
      </p:sp>
      <p:sp>
        <p:nvSpPr>
          <p:cNvPr id="271" name="Shape 271"/>
          <p:cNvSpPr txBox="1">
            <a:spLocks noGrp="1"/>
          </p:cNvSpPr>
          <p:nvPr>
            <p:ph type="body" idx="1"/>
          </p:nvPr>
        </p:nvSpPr>
        <p:spPr>
          <a:xfrm>
            <a:off x="402312" y="2451131"/>
            <a:ext cx="4878846" cy="1898596"/>
          </a:xfrm>
          <a:prstGeom prst="rect">
            <a:avLst/>
          </a:prstGeom>
        </p:spPr>
        <p:txBody>
          <a:bodyPr spcFirstLastPara="1" vert="horz" wrap="square" lIns="63772" tIns="63772" rIns="63772" bIns="63772" numCol="1" anchor="t" anchorCtr="0" compatLnSpc="1">
            <a:prstTxWarp prst="textNoShape">
              <a:avLst/>
            </a:prstTxWarp>
            <a:noAutofit/>
          </a:bodyPr>
          <a:lstStyle/>
          <a:p>
            <a:pPr marL="318897">
              <a:spcBef>
                <a:spcPts val="446"/>
              </a:spcBef>
              <a:buFont typeface="Wingdings" pitchFamily="2" charset="2"/>
              <a:buChar char="v"/>
            </a:pPr>
            <a:r>
              <a:rPr lang="en" sz="2232" dirty="0">
                <a:solidFill>
                  <a:schemeClr val="tx2">
                    <a:lumMod val="25000"/>
                  </a:schemeClr>
                </a:solidFill>
                <a:latin typeface="Abadi MT Condensed Light" panose="020B0306030101010103" pitchFamily="34" charset="77"/>
              </a:rPr>
              <a:t>*Content enhancement modules </a:t>
            </a:r>
            <a:endParaRPr sz="2232" dirty="0">
              <a:solidFill>
                <a:schemeClr val="tx2">
                  <a:lumMod val="25000"/>
                </a:schemeClr>
              </a:solidFill>
              <a:latin typeface="Abadi MT Condensed Light" panose="020B0306030101010103" pitchFamily="34" charset="77"/>
            </a:endParaRPr>
          </a:p>
          <a:p>
            <a:pPr marL="318897">
              <a:spcBef>
                <a:spcPts val="446"/>
              </a:spcBef>
              <a:buFont typeface="Wingdings" pitchFamily="2" charset="2"/>
              <a:buChar char="v"/>
            </a:pPr>
            <a:r>
              <a:rPr lang="en" sz="2232" dirty="0">
                <a:solidFill>
                  <a:schemeClr val="tx2">
                    <a:lumMod val="25000"/>
                  </a:schemeClr>
                </a:solidFill>
                <a:latin typeface="Abadi MT Condensed Light" panose="020B0306030101010103" pitchFamily="34" charset="77"/>
              </a:rPr>
              <a:t>*NIC syllabus reviews</a:t>
            </a:r>
          </a:p>
          <a:p>
            <a:pPr marL="318897">
              <a:spcBef>
                <a:spcPts val="446"/>
              </a:spcBef>
              <a:buFont typeface="Wingdings" pitchFamily="2" charset="2"/>
              <a:buChar char="v"/>
            </a:pPr>
            <a:r>
              <a:rPr lang="en" sz="2232" dirty="0">
                <a:solidFill>
                  <a:schemeClr val="tx2">
                    <a:lumMod val="25000"/>
                  </a:schemeClr>
                </a:solidFill>
                <a:latin typeface="Abadi MT Condensed Light" panose="020B0306030101010103" pitchFamily="34" charset="77"/>
              </a:rPr>
              <a:t>Fierce Conversations (Scott, 2017)</a:t>
            </a:r>
          </a:p>
          <a:p>
            <a:pPr marL="318897">
              <a:spcBef>
                <a:spcPts val="446"/>
              </a:spcBef>
              <a:buFont typeface="Wingdings" pitchFamily="2" charset="2"/>
              <a:buChar char="v"/>
            </a:pPr>
            <a:endParaRPr lang="en" sz="2232" dirty="0">
              <a:solidFill>
                <a:schemeClr val="tx2">
                  <a:lumMod val="25000"/>
                </a:schemeClr>
              </a:solidFill>
              <a:latin typeface="Abadi MT Condensed Light" panose="020B0306030101010103" pitchFamily="34" charset="77"/>
            </a:endParaRPr>
          </a:p>
          <a:p>
            <a:pPr marL="0" indent="0">
              <a:spcBef>
                <a:spcPts val="446"/>
              </a:spcBef>
              <a:buNone/>
            </a:pPr>
            <a:r>
              <a:rPr lang="en" sz="930" dirty="0">
                <a:solidFill>
                  <a:schemeClr val="tx2">
                    <a:lumMod val="25000"/>
                  </a:schemeClr>
                </a:solidFill>
                <a:latin typeface="Abadi MT Condensed Light" panose="020B0306030101010103" pitchFamily="34" charset="77"/>
              </a:rPr>
              <a:t>*CEEDAR TOOLS</a:t>
            </a:r>
            <a:endParaRPr sz="930" dirty="0">
              <a:solidFill>
                <a:schemeClr val="tx2">
                  <a:lumMod val="25000"/>
                </a:schemeClr>
              </a:solidFill>
              <a:latin typeface="Abadi MT Condensed Light" panose="020B0306030101010103" pitchFamily="34" charset="77"/>
            </a:endParaRPr>
          </a:p>
        </p:txBody>
      </p:sp>
      <p:pic>
        <p:nvPicPr>
          <p:cNvPr id="6" name="Shape 150">
            <a:extLst>
              <a:ext uri="{FF2B5EF4-FFF2-40B4-BE49-F238E27FC236}">
                <a16:creationId xmlns:a16="http://schemas.microsoft.com/office/drawing/2014/main" xmlns="" id="{7E67B7D9-7D35-234D-AC45-D44E5B14BF00}"/>
              </a:ext>
            </a:extLst>
          </p:cNvPr>
          <p:cNvPicPr preferRelativeResize="0"/>
          <p:nvPr/>
        </p:nvPicPr>
        <p:blipFill rotWithShape="1">
          <a:blip r:embed="rId3">
            <a:alphaModFix/>
          </a:blip>
          <a:srcRect/>
          <a:stretch/>
        </p:blipFill>
        <p:spPr>
          <a:xfrm>
            <a:off x="6155893" y="0"/>
            <a:ext cx="2348345" cy="1700848"/>
          </a:xfrm>
          <a:prstGeom prst="rect">
            <a:avLst/>
          </a:prstGeom>
          <a:noFill/>
          <a:ln>
            <a:noFill/>
          </a:ln>
        </p:spPr>
      </p:pic>
    </p:spTree>
    <p:extLst>
      <p:ext uri="{BB962C8B-B14F-4D97-AF65-F5344CB8AC3E}">
        <p14:creationId xmlns:p14="http://schemas.microsoft.com/office/powerpoint/2010/main" val="918240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359317" y="1048360"/>
            <a:ext cx="6155318" cy="598059"/>
          </a:xfrm>
          <a:prstGeom prst="rect">
            <a:avLst/>
          </a:prstGeom>
          <a:solidFill>
            <a:schemeClr val="tx2"/>
          </a:solidFill>
        </p:spPr>
        <p:txBody>
          <a:bodyPr spcFirstLastPara="1" vert="horz" wrap="square" lIns="63772" tIns="63772" rIns="63772" bIns="63772" numCol="1" anchor="ctr" anchorCtr="0" compatLnSpc="1">
            <a:prstTxWarp prst="textNoShape">
              <a:avLst/>
            </a:prstTxWarp>
            <a:noAutofit/>
          </a:bodyPr>
          <a:lstStyle/>
          <a:p>
            <a:pPr>
              <a:buClr>
                <a:schemeClr val="accent4"/>
              </a:buClr>
              <a:buSzPts val="1100"/>
            </a:pPr>
            <a:r>
              <a:rPr lang="en" sz="2604" dirty="0">
                <a:solidFill>
                  <a:schemeClr val="bg2"/>
                </a:solidFill>
              </a:rPr>
              <a:t>Restructuring Signature Courses</a:t>
            </a:r>
            <a:endParaRPr sz="2604" dirty="0">
              <a:solidFill>
                <a:schemeClr val="bg2"/>
              </a:solidFill>
            </a:endParaRPr>
          </a:p>
        </p:txBody>
      </p:sp>
      <p:sp>
        <p:nvSpPr>
          <p:cNvPr id="277" name="Shape 277"/>
          <p:cNvSpPr txBox="1">
            <a:spLocks noGrp="1"/>
          </p:cNvSpPr>
          <p:nvPr>
            <p:ph type="body" idx="1"/>
          </p:nvPr>
        </p:nvSpPr>
        <p:spPr>
          <a:xfrm>
            <a:off x="409224" y="2012332"/>
            <a:ext cx="2389515" cy="334603"/>
          </a:xfrm>
          <a:prstGeom prst="rect">
            <a:avLst/>
          </a:prstGeom>
          <a:solidFill>
            <a:srgbClr val="FF892E"/>
          </a:solidFill>
        </p:spPr>
        <p:txBody>
          <a:bodyPr spcFirstLastPara="1" vert="horz" wrap="square" lIns="63772" tIns="63772" rIns="63772" bIns="63772" numCol="1" anchor="b" anchorCtr="0" compatLnSpc="1">
            <a:prstTxWarp prst="textNoShape">
              <a:avLst/>
            </a:prstTxWarp>
            <a:noAutofit/>
          </a:bodyPr>
          <a:lstStyle/>
          <a:p>
            <a:pPr>
              <a:spcBef>
                <a:spcPts val="335"/>
              </a:spcBef>
            </a:pPr>
            <a:r>
              <a:rPr lang="en" dirty="0"/>
              <a:t>Themes</a:t>
            </a:r>
            <a:endParaRPr dirty="0"/>
          </a:p>
        </p:txBody>
      </p:sp>
      <p:sp>
        <p:nvSpPr>
          <p:cNvPr id="278" name="Shape 278"/>
          <p:cNvSpPr txBox="1">
            <a:spLocks noGrp="1"/>
          </p:cNvSpPr>
          <p:nvPr>
            <p:ph type="body" idx="2"/>
          </p:nvPr>
        </p:nvSpPr>
        <p:spPr>
          <a:xfrm>
            <a:off x="348330" y="2460283"/>
            <a:ext cx="2450409" cy="3047911"/>
          </a:xfrm>
          <a:prstGeom prst="rect">
            <a:avLst/>
          </a:prstGeom>
        </p:spPr>
        <p:txBody>
          <a:bodyPr spcFirstLastPara="1" vert="horz" wrap="square" lIns="63772" tIns="63772" rIns="63772" bIns="63772" numCol="1" anchor="t" anchorCtr="0" compatLnSpc="1">
            <a:prstTxWarp prst="textNoShape">
              <a:avLst/>
            </a:prstTxWarp>
            <a:noAutofit/>
          </a:bodyPr>
          <a:lstStyle/>
          <a:p>
            <a:pPr marL="318897" indent="-265748">
              <a:buSzPts val="2400"/>
              <a:buAutoNum type="arabicPeriod"/>
            </a:pPr>
            <a:r>
              <a:rPr lang="en" sz="1860" dirty="0">
                <a:latin typeface="Abadi MT Condensed Light" panose="020B0306030101010103" pitchFamily="34" charset="77"/>
              </a:rPr>
              <a:t>Relevance of content and need for an inclusive focus</a:t>
            </a:r>
          </a:p>
          <a:p>
            <a:pPr marL="318897" indent="-265748">
              <a:buSzPts val="2400"/>
              <a:buAutoNum type="arabicPeriod"/>
            </a:pPr>
            <a:r>
              <a:rPr lang="en" sz="1860" dirty="0">
                <a:latin typeface="Abadi MT Condensed Light" panose="020B0306030101010103" pitchFamily="34" charset="77"/>
              </a:rPr>
              <a:t>Movement beyond legalities</a:t>
            </a:r>
          </a:p>
          <a:p>
            <a:pPr marL="318897" indent="-265748">
              <a:buSzPts val="2400"/>
              <a:buAutoNum type="arabicPeriod"/>
            </a:pPr>
            <a:r>
              <a:rPr lang="en" sz="1860" dirty="0">
                <a:latin typeface="Abadi MT Condensed Light" panose="020B0306030101010103" pitchFamily="34" charset="77"/>
              </a:rPr>
              <a:t>Preparation of  leaders to support induction level teachers and inclusive instruc</a:t>
            </a:r>
            <a:r>
              <a:rPr lang="en-US" sz="1860" dirty="0">
                <a:latin typeface="Abadi MT Condensed Light" panose="020B0306030101010103" pitchFamily="34" charset="77"/>
              </a:rPr>
              <a:t>ti</a:t>
            </a:r>
            <a:r>
              <a:rPr lang="en" sz="1860" dirty="0">
                <a:latin typeface="Abadi MT Condensed Light" panose="020B0306030101010103" pitchFamily="34" charset="77"/>
              </a:rPr>
              <a:t>on and assessment</a:t>
            </a:r>
          </a:p>
          <a:p>
            <a:pPr marL="53150" indent="0">
              <a:buSzPts val="2400"/>
              <a:buNone/>
            </a:pPr>
            <a:endParaRPr dirty="0"/>
          </a:p>
        </p:txBody>
      </p:sp>
      <p:sp>
        <p:nvSpPr>
          <p:cNvPr id="279" name="Shape 279"/>
          <p:cNvSpPr txBox="1">
            <a:spLocks noGrp="1"/>
          </p:cNvSpPr>
          <p:nvPr>
            <p:ph type="body" idx="3"/>
          </p:nvPr>
        </p:nvSpPr>
        <p:spPr>
          <a:xfrm>
            <a:off x="3961690" y="2012331"/>
            <a:ext cx="2552945" cy="334603"/>
          </a:xfrm>
          <a:prstGeom prst="rect">
            <a:avLst/>
          </a:prstGeom>
          <a:solidFill>
            <a:srgbClr val="FF892E"/>
          </a:solidFill>
        </p:spPr>
        <p:txBody>
          <a:bodyPr spcFirstLastPara="1" vert="horz" wrap="square" lIns="63772" tIns="63772" rIns="63772" bIns="63772" numCol="1" anchor="b" anchorCtr="0" compatLnSpc="1">
            <a:prstTxWarp prst="textNoShape">
              <a:avLst/>
            </a:prstTxWarp>
            <a:noAutofit/>
          </a:bodyPr>
          <a:lstStyle/>
          <a:p>
            <a:pPr>
              <a:spcBef>
                <a:spcPts val="335"/>
              </a:spcBef>
            </a:pPr>
            <a:r>
              <a:rPr lang="en" dirty="0"/>
              <a:t>Alignment Needs</a:t>
            </a:r>
            <a:endParaRPr dirty="0"/>
          </a:p>
        </p:txBody>
      </p:sp>
      <p:sp>
        <p:nvSpPr>
          <p:cNvPr id="280" name="Shape 280"/>
          <p:cNvSpPr txBox="1">
            <a:spLocks noGrp="1"/>
          </p:cNvSpPr>
          <p:nvPr>
            <p:ph type="body" idx="4"/>
          </p:nvPr>
        </p:nvSpPr>
        <p:spPr>
          <a:xfrm>
            <a:off x="3961690" y="2514727"/>
            <a:ext cx="2552945" cy="2067049"/>
          </a:xfrm>
          <a:prstGeom prst="rect">
            <a:avLst/>
          </a:prstGeom>
        </p:spPr>
        <p:txBody>
          <a:bodyPr spcFirstLastPara="1" vert="horz" wrap="square" lIns="63772" tIns="63772" rIns="63772" bIns="63772" numCol="1" anchor="t" anchorCtr="0" compatLnSpc="1">
            <a:prstTxWarp prst="textNoShape">
              <a:avLst/>
            </a:prstTxWarp>
            <a:noAutofit/>
          </a:bodyPr>
          <a:lstStyle/>
          <a:p>
            <a:pPr marL="318897" indent="-265748">
              <a:spcBef>
                <a:spcPts val="335"/>
              </a:spcBef>
              <a:buSzPts val="2400"/>
              <a:buAutoNum type="arabicPeriod"/>
            </a:pPr>
            <a:r>
              <a:rPr lang="en" sz="1860" dirty="0">
                <a:latin typeface="Abadi MT Condensed Light" panose="020B0306030101010103" pitchFamily="34" charset="77"/>
              </a:rPr>
              <a:t>High Leverage Practices</a:t>
            </a:r>
            <a:endParaRPr sz="1860" dirty="0">
              <a:latin typeface="Abadi MT Condensed Light" panose="020B0306030101010103" pitchFamily="34" charset="77"/>
            </a:endParaRPr>
          </a:p>
          <a:p>
            <a:pPr marL="318897" indent="-265748">
              <a:buSzPts val="2400"/>
              <a:buAutoNum type="arabicPeriod"/>
            </a:pPr>
            <a:r>
              <a:rPr lang="en" sz="1860" dirty="0">
                <a:latin typeface="Abadi MT Condensed Light" panose="020B0306030101010103" pitchFamily="34" charset="77"/>
              </a:rPr>
              <a:t>Changes in certification</a:t>
            </a:r>
          </a:p>
          <a:p>
            <a:pPr marL="318897" indent="-265748">
              <a:buSzPts val="2400"/>
              <a:buAutoNum type="arabicPeriod"/>
            </a:pPr>
            <a:r>
              <a:rPr lang="en" sz="1860" dirty="0">
                <a:latin typeface="Abadi MT Condensed Light" panose="020B0306030101010103" pitchFamily="34" charset="77"/>
              </a:rPr>
              <a:t>Eliminate “the course” and embed content in all courses</a:t>
            </a:r>
          </a:p>
          <a:p>
            <a:pPr marL="318897" indent="-265748">
              <a:buSzPts val="2400"/>
              <a:buAutoNum type="arabicPeriod"/>
            </a:pPr>
            <a:endParaRPr sz="1860" dirty="0">
              <a:latin typeface="Abadi MT Condensed Light" panose="020B0306030101010103" pitchFamily="34" charset="77"/>
            </a:endParaRPr>
          </a:p>
          <a:p>
            <a:pPr marL="0" indent="0">
              <a:spcBef>
                <a:spcPts val="335"/>
              </a:spcBef>
              <a:buNone/>
            </a:pPr>
            <a:endParaRPr dirty="0"/>
          </a:p>
          <a:p>
            <a:pPr marL="0" indent="0">
              <a:spcBef>
                <a:spcPts val="335"/>
              </a:spcBef>
              <a:buNone/>
            </a:pPr>
            <a:endParaRPr dirty="0"/>
          </a:p>
        </p:txBody>
      </p:sp>
      <p:pic>
        <p:nvPicPr>
          <p:cNvPr id="8" name="Shape 150">
            <a:extLst>
              <a:ext uri="{FF2B5EF4-FFF2-40B4-BE49-F238E27FC236}">
                <a16:creationId xmlns:a16="http://schemas.microsoft.com/office/drawing/2014/main" xmlns="" id="{7AB8CFC1-1F59-F642-8778-34CCB0C0A3CD}"/>
              </a:ext>
            </a:extLst>
          </p:cNvPr>
          <p:cNvPicPr preferRelativeResize="0"/>
          <p:nvPr/>
        </p:nvPicPr>
        <p:blipFill rotWithShape="1">
          <a:blip r:embed="rId3">
            <a:alphaModFix/>
          </a:blip>
          <a:srcRect/>
          <a:stretch/>
        </p:blipFill>
        <p:spPr>
          <a:xfrm>
            <a:off x="6681652" y="0"/>
            <a:ext cx="1822586" cy="1401031"/>
          </a:xfrm>
          <a:prstGeom prst="rect">
            <a:avLst/>
          </a:prstGeom>
          <a:noFill/>
          <a:ln>
            <a:noFill/>
          </a:ln>
        </p:spPr>
      </p:pic>
    </p:spTree>
    <p:extLst>
      <p:ext uri="{BB962C8B-B14F-4D97-AF65-F5344CB8AC3E}">
        <p14:creationId xmlns:p14="http://schemas.microsoft.com/office/powerpoint/2010/main" val="3226932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104172" y="1623466"/>
            <a:ext cx="8400066" cy="691857"/>
          </a:xfrm>
          <a:prstGeom prst="rect">
            <a:avLst/>
          </a:prstGeom>
          <a:solidFill>
            <a:schemeClr val="tx2"/>
          </a:solidFill>
        </p:spPr>
        <p:txBody>
          <a:bodyPr spcFirstLastPara="1" vert="horz" wrap="square" lIns="63772" tIns="63772" rIns="63772" bIns="63772" numCol="1" anchor="ctr" anchorCtr="0" compatLnSpc="1">
            <a:prstTxWarp prst="textNoShape">
              <a:avLst/>
            </a:prstTxWarp>
            <a:noAutofit/>
          </a:bodyPr>
          <a:lstStyle/>
          <a:p>
            <a:r>
              <a:rPr lang="en-US" sz="2511" dirty="0">
                <a:solidFill>
                  <a:schemeClr val="tx2">
                    <a:lumMod val="25000"/>
                  </a:schemeClr>
                </a:solidFill>
              </a:rPr>
              <a:t>Virtual Professional Learning Community</a:t>
            </a:r>
            <a:br>
              <a:rPr lang="en-US" sz="2511" dirty="0">
                <a:solidFill>
                  <a:schemeClr val="tx2">
                    <a:lumMod val="25000"/>
                  </a:schemeClr>
                </a:solidFill>
              </a:rPr>
            </a:br>
            <a:r>
              <a:rPr lang="en-US" sz="2511" dirty="0">
                <a:solidFill>
                  <a:schemeClr val="tx2">
                    <a:lumMod val="25000"/>
                  </a:schemeClr>
                </a:solidFill>
              </a:rPr>
              <a:t> (2015 – present)</a:t>
            </a:r>
            <a:endParaRPr sz="2511" dirty="0">
              <a:solidFill>
                <a:schemeClr val="tx2">
                  <a:lumMod val="25000"/>
                </a:schemeClr>
              </a:solidFill>
            </a:endParaRPr>
          </a:p>
        </p:txBody>
      </p:sp>
      <p:sp>
        <p:nvSpPr>
          <p:cNvPr id="265" name="Shape 265"/>
          <p:cNvSpPr txBox="1">
            <a:spLocks noGrp="1"/>
          </p:cNvSpPr>
          <p:nvPr>
            <p:ph type="body" idx="1"/>
          </p:nvPr>
        </p:nvSpPr>
        <p:spPr>
          <a:xfrm>
            <a:off x="521644" y="2569564"/>
            <a:ext cx="4878846" cy="2664983"/>
          </a:xfrm>
          <a:prstGeom prst="rect">
            <a:avLst/>
          </a:prstGeom>
        </p:spPr>
        <p:txBody>
          <a:bodyPr spcFirstLastPara="1" vert="horz" wrap="square" lIns="63772" tIns="63772" rIns="63772" bIns="63772" numCol="1" anchor="t" anchorCtr="0" compatLnSpc="1">
            <a:prstTxWarp prst="textNoShape">
              <a:avLst/>
            </a:prstTxWarp>
            <a:noAutofit/>
          </a:bodyPr>
          <a:lstStyle/>
          <a:p>
            <a:pPr>
              <a:spcBef>
                <a:spcPts val="446"/>
              </a:spcBef>
              <a:buSzPts val="3200"/>
              <a:buFont typeface="Wingdings" pitchFamily="2" charset="2"/>
              <a:buChar char="Ø"/>
            </a:pPr>
            <a:endParaRPr lang="en-US" sz="1953" dirty="0">
              <a:solidFill>
                <a:schemeClr val="tx2">
                  <a:lumMod val="25000"/>
                </a:schemeClr>
              </a:solidFill>
            </a:endParaRPr>
          </a:p>
          <a:p>
            <a:pPr>
              <a:spcBef>
                <a:spcPts val="446"/>
              </a:spcBef>
              <a:buSzPts val="3200"/>
              <a:buFont typeface="Wingdings" pitchFamily="2" charset="2"/>
              <a:buChar char="v"/>
            </a:pPr>
            <a:r>
              <a:rPr lang="en-US" sz="1953" dirty="0">
                <a:solidFill>
                  <a:schemeClr val="tx2">
                    <a:lumMod val="25000"/>
                  </a:schemeClr>
                </a:solidFill>
              </a:rPr>
              <a:t>Joint project of GaPSC and GELFA</a:t>
            </a:r>
          </a:p>
          <a:p>
            <a:pPr>
              <a:spcBef>
                <a:spcPts val="446"/>
              </a:spcBef>
              <a:buSzPts val="3200"/>
              <a:buFont typeface="Wingdings" pitchFamily="2" charset="2"/>
              <a:buChar char="v"/>
            </a:pPr>
            <a:r>
              <a:rPr lang="en-US" sz="1953" dirty="0">
                <a:solidFill>
                  <a:schemeClr val="tx2">
                    <a:lumMod val="25000"/>
                  </a:schemeClr>
                </a:solidFill>
              </a:rPr>
              <a:t>Over 100 members</a:t>
            </a:r>
          </a:p>
          <a:p>
            <a:pPr>
              <a:spcBef>
                <a:spcPts val="446"/>
              </a:spcBef>
              <a:buSzPts val="3200"/>
              <a:buFont typeface="Wingdings" pitchFamily="2" charset="2"/>
              <a:buChar char="v"/>
            </a:pPr>
            <a:r>
              <a:rPr lang="en-US" sz="1953" dirty="0">
                <a:solidFill>
                  <a:schemeClr val="tx2">
                    <a:lumMod val="25000"/>
                  </a:schemeClr>
                </a:solidFill>
              </a:rPr>
              <a:t>Monthly webinars and conversation</a:t>
            </a:r>
          </a:p>
          <a:p>
            <a:pPr>
              <a:spcBef>
                <a:spcPts val="446"/>
              </a:spcBef>
              <a:buSzPts val="3200"/>
              <a:buFont typeface="Wingdings" pitchFamily="2" charset="2"/>
              <a:buChar char="v"/>
            </a:pPr>
            <a:r>
              <a:rPr lang="en-US" sz="1953" dirty="0">
                <a:solidFill>
                  <a:schemeClr val="tx2">
                    <a:lumMod val="25000"/>
                  </a:schemeClr>
                </a:solidFill>
              </a:rPr>
              <a:t>Structured support</a:t>
            </a:r>
            <a:endParaRPr sz="1953" dirty="0">
              <a:solidFill>
                <a:schemeClr val="tx2">
                  <a:lumMod val="25000"/>
                </a:schemeClr>
              </a:solidFill>
            </a:endParaRPr>
          </a:p>
        </p:txBody>
      </p:sp>
      <p:pic>
        <p:nvPicPr>
          <p:cNvPr id="3" name="Picture 2">
            <a:extLst>
              <a:ext uri="{FF2B5EF4-FFF2-40B4-BE49-F238E27FC236}">
                <a16:creationId xmlns:a16="http://schemas.microsoft.com/office/drawing/2014/main" xmlns="" id="{AC8FA475-E3AE-DB43-90B8-A9DA6638FF73}"/>
              </a:ext>
            </a:extLst>
          </p:cNvPr>
          <p:cNvPicPr>
            <a:picLocks noChangeAspect="1"/>
          </p:cNvPicPr>
          <p:nvPr/>
        </p:nvPicPr>
        <p:blipFill>
          <a:blip r:embed="rId3"/>
          <a:stretch>
            <a:fillRect/>
          </a:stretch>
        </p:blipFill>
        <p:spPr>
          <a:xfrm>
            <a:off x="4881199" y="4837847"/>
            <a:ext cx="3623039" cy="1160629"/>
          </a:xfrm>
          <a:prstGeom prst="rect">
            <a:avLst/>
          </a:prstGeom>
        </p:spPr>
      </p:pic>
      <p:sp>
        <p:nvSpPr>
          <p:cNvPr id="9" name="Text Box 2">
            <a:extLst>
              <a:ext uri="{FF2B5EF4-FFF2-40B4-BE49-F238E27FC236}">
                <a16:creationId xmlns:a16="http://schemas.microsoft.com/office/drawing/2014/main" xmlns="" id="{7EA1B111-5F4B-4146-B6C7-65ADD7D3D56D}"/>
              </a:ext>
            </a:extLst>
          </p:cNvPr>
          <p:cNvSpPr txBox="1">
            <a:spLocks/>
          </p:cNvSpPr>
          <p:nvPr/>
        </p:nvSpPr>
        <p:spPr bwMode="auto">
          <a:xfrm>
            <a:off x="1240480" y="59443"/>
            <a:ext cx="7263758" cy="1164608"/>
          </a:xfrm>
          <a:prstGeom prst="rect">
            <a:avLst/>
          </a:prstGeom>
          <a:solidFill>
            <a:srgbClr val="246A17"/>
          </a:solidFill>
          <a:ln>
            <a:noFill/>
          </a:ln>
          <a:extLst/>
        </p:spPr>
        <p:txBody>
          <a:bodyPr rot="0" vert="horz" wrap="square" lIns="0" tIns="0" rIns="0" bIns="0" anchor="t" anchorCtr="0" upright="1">
            <a:noAutofit/>
          </a:bodyPr>
          <a:lstStyle/>
          <a:p>
            <a:pPr marL="181889" defTabSz="850392">
              <a:lnSpc>
                <a:spcPts val="2302"/>
              </a:lnSpc>
              <a:buClr>
                <a:srgbClr val="000000"/>
              </a:buClr>
            </a:pPr>
            <a:r>
              <a:rPr lang="en-US" sz="2232"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Georgia</a:t>
            </a:r>
            <a:r>
              <a:rPr lang="en-US" sz="2232" kern="0" spc="21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232" kern="0" spc="-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E</a:t>
            </a:r>
            <a:r>
              <a:rPr lang="en-US" sz="2232" kern="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du</a:t>
            </a:r>
            <a:r>
              <a:rPr lang="en-US" sz="2232" kern="0" spc="-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a:t>
            </a:r>
            <a:r>
              <a:rPr lang="en-US" sz="2232" kern="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at</a:t>
            </a:r>
            <a:r>
              <a:rPr lang="en-US" sz="2232" kern="0" spc="-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i</a:t>
            </a:r>
            <a:r>
              <a:rPr lang="en-US" sz="2232" kern="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ona</a:t>
            </a:r>
            <a:r>
              <a:rPr lang="en-US" sz="2232" kern="0" spc="-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l</a:t>
            </a:r>
            <a:r>
              <a:rPr lang="en-US" sz="2232" kern="0" spc="21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232" kern="0" spc="-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L</a:t>
            </a:r>
            <a:r>
              <a:rPr lang="en-US" sz="2232" kern="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eadersh</a:t>
            </a:r>
            <a:r>
              <a:rPr lang="en-US" sz="2232" kern="0" spc="-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i</a:t>
            </a:r>
            <a:r>
              <a:rPr lang="en-US" sz="2232" kern="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p</a:t>
            </a:r>
            <a:r>
              <a:rPr lang="en-US" sz="2232" kern="0" spc="21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232" kern="0" spc="-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F</a:t>
            </a:r>
            <a:r>
              <a:rPr lang="en-US" sz="2232" kern="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a</a:t>
            </a:r>
            <a:r>
              <a:rPr lang="en-US" sz="2232" kern="0" spc="-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a:t>
            </a:r>
            <a:r>
              <a:rPr lang="en-US" sz="2232" kern="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ulty </a:t>
            </a:r>
            <a:r>
              <a:rPr lang="en-US" sz="2232" kern="0" spc="-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A</a:t>
            </a:r>
            <a:r>
              <a:rPr lang="en-US" sz="2232" kern="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sso</a:t>
            </a:r>
            <a:r>
              <a:rPr lang="en-US" sz="2232" kern="0" spc="-9"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ci</a:t>
            </a:r>
            <a:r>
              <a:rPr lang="en-US" sz="2232" kern="0" spc="-5"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ation</a:t>
            </a:r>
          </a:p>
          <a:p>
            <a:pPr marL="181889" defTabSz="850392">
              <a:lnSpc>
                <a:spcPts val="2302"/>
              </a:lnSpc>
              <a:buClr>
                <a:srgbClr val="000000"/>
              </a:buClr>
            </a:pPr>
            <a:r>
              <a:rPr lang="en-US" sz="1674"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O</a:t>
            </a:r>
            <a:r>
              <a:rPr lang="en-US" sz="1349"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UR</a:t>
            </a:r>
            <a:r>
              <a:rPr lang="en-US" sz="1349" b="1" kern="0" spc="-56"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MISSION</a:t>
            </a:r>
            <a:r>
              <a:rPr lang="en-US" sz="1349" b="1" kern="0" spc="-51"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IS</a:t>
            </a:r>
            <a:r>
              <a:rPr lang="en-US" sz="1349" b="1" kern="0" spc="-47"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TO</a:t>
            </a:r>
            <a:r>
              <a:rPr lang="en-US" sz="1349" b="1" kern="0" spc="-6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SUPPORT</a:t>
            </a:r>
            <a:r>
              <a:rPr lang="en-US" sz="1349" b="1" kern="0" spc="-47"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PERSONAL</a:t>
            </a:r>
            <a:r>
              <a:rPr lang="en-US" sz="1349" b="1" kern="0" spc="-42"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AND</a:t>
            </a:r>
            <a:r>
              <a:rPr lang="en-US" sz="1349" b="1" kern="0" spc="-51"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PROFESSIONAL</a:t>
            </a:r>
            <a:r>
              <a:rPr lang="en-US" sz="1349" b="1" kern="0" spc="-47"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GROWTH</a:t>
            </a:r>
            <a:r>
              <a:rPr lang="en-US" sz="1349" b="1" kern="0" spc="307"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spc="-5"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FOR</a:t>
            </a:r>
            <a:r>
              <a:rPr lang="en-US" sz="1349" b="1" kern="0" spc="-6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IMPROVING</a:t>
            </a:r>
            <a:r>
              <a:rPr lang="en-US" sz="1349" b="1" kern="0" spc="-6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THE</a:t>
            </a:r>
            <a:r>
              <a:rPr lang="en-US" sz="1349" b="1" kern="0" spc="-56"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spc="5"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TEACHING</a:t>
            </a:r>
            <a:r>
              <a:rPr lang="en-US" sz="1349" b="1" kern="0" spc="-6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AND</a:t>
            </a:r>
            <a:r>
              <a:rPr lang="en-US" sz="1349" b="1" kern="0" spc="-56"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LEARNING</a:t>
            </a:r>
            <a:r>
              <a:rPr lang="en-US" sz="1023"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rPr>
              <a:t>  </a:t>
            </a:r>
            <a:r>
              <a:rPr lang="en-US" sz="1349" b="1" kern="0" spc="-5"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OF</a:t>
            </a:r>
            <a:r>
              <a:rPr lang="en-US" sz="1349" b="1" kern="0" spc="-65"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EDUCATIONAL</a:t>
            </a:r>
            <a:r>
              <a:rPr lang="en-US" sz="1349" b="1" kern="0" spc="-56"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LEADERSHIP</a:t>
            </a:r>
            <a:r>
              <a:rPr lang="en-US" sz="1349" b="1" kern="0" spc="-65"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349" b="1" kern="0" spc="5"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IN</a:t>
            </a:r>
            <a:r>
              <a:rPr lang="en-US" sz="1349" b="1" kern="0" spc="-65"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 </a:t>
            </a:r>
            <a:r>
              <a:rPr lang="en-US" sz="1674" b="1" kern="0" spc="5"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G</a:t>
            </a:r>
            <a:r>
              <a:rPr lang="en-US" sz="1349" b="1" kern="0" spc="5"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EORGIA</a:t>
            </a:r>
            <a:r>
              <a:rPr lang="en-US" sz="1674" b="1" kern="0" spc="5" dirty="0">
                <a:solidFill>
                  <a:srgbClr val="FFFFFF"/>
                </a:solidFill>
                <a:latin typeface="Tw Cen MT" panose="020B0602020104020603" pitchFamily="34" charset="77"/>
                <a:ea typeface="Calibri" panose="020F0502020204030204" pitchFamily="34" charset="0"/>
                <a:cs typeface="Times New Roman" panose="02020603050405020304" pitchFamily="18" charset="0"/>
                <a:sym typeface="Arial"/>
              </a:rPr>
              <a:t>.</a:t>
            </a:r>
            <a:endParaRPr lang="en-US" sz="1023"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xmlns="" id="{A7A89C92-A456-D54E-BB40-EB54FD258B30}"/>
              </a:ext>
            </a:extLst>
          </p:cNvPr>
          <p:cNvGrpSpPr>
            <a:grpSpLocks/>
          </p:cNvGrpSpPr>
          <p:nvPr/>
        </p:nvGrpSpPr>
        <p:grpSpPr bwMode="auto">
          <a:xfrm>
            <a:off x="294401" y="313684"/>
            <a:ext cx="746483" cy="656126"/>
            <a:chOff x="540" y="1006"/>
            <a:chExt cx="1264" cy="1111"/>
          </a:xfrm>
        </p:grpSpPr>
        <p:grpSp>
          <p:nvGrpSpPr>
            <p:cNvPr id="12" name="Group 11">
              <a:extLst>
                <a:ext uri="{FF2B5EF4-FFF2-40B4-BE49-F238E27FC236}">
                  <a16:creationId xmlns:a16="http://schemas.microsoft.com/office/drawing/2014/main" xmlns="" id="{FDC36CD9-4F75-B74F-97E2-833CEA5A15BF}"/>
                </a:ext>
              </a:extLst>
            </p:cNvPr>
            <p:cNvGrpSpPr>
              <a:grpSpLocks/>
            </p:cNvGrpSpPr>
            <p:nvPr/>
          </p:nvGrpSpPr>
          <p:grpSpPr bwMode="auto">
            <a:xfrm>
              <a:off x="1508" y="1899"/>
              <a:ext cx="116" cy="178"/>
              <a:chOff x="1508" y="1899"/>
              <a:chExt cx="116" cy="178"/>
            </a:xfrm>
          </p:grpSpPr>
          <p:sp>
            <p:nvSpPr>
              <p:cNvPr id="92" name="Freeform 91">
                <a:extLst>
                  <a:ext uri="{FF2B5EF4-FFF2-40B4-BE49-F238E27FC236}">
                    <a16:creationId xmlns:a16="http://schemas.microsoft.com/office/drawing/2014/main" xmlns="" id="{4052E6A3-7038-3A4E-9CD7-C3BB5B7F5B22}"/>
                  </a:ext>
                </a:extLst>
              </p:cNvPr>
              <p:cNvSpPr>
                <a:spLocks/>
              </p:cNvSpPr>
              <p:nvPr/>
            </p:nvSpPr>
            <p:spPr bwMode="auto">
              <a:xfrm>
                <a:off x="1508" y="1899"/>
                <a:ext cx="116" cy="178"/>
              </a:xfrm>
              <a:custGeom>
                <a:avLst/>
                <a:gdLst>
                  <a:gd name="T0" fmla="+- 0 1521 1508"/>
                  <a:gd name="T1" fmla="*/ T0 w 116"/>
                  <a:gd name="T2" fmla="+- 0 1899 1899"/>
                  <a:gd name="T3" fmla="*/ 1899 h 178"/>
                  <a:gd name="T4" fmla="+- 0 1508 1508"/>
                  <a:gd name="T5" fmla="*/ T4 w 116"/>
                  <a:gd name="T6" fmla="+- 0 1967 1899"/>
                  <a:gd name="T7" fmla="*/ 1967 h 178"/>
                  <a:gd name="T8" fmla="+- 0 1611 1508"/>
                  <a:gd name="T9" fmla="*/ T8 w 116"/>
                  <a:gd name="T10" fmla="+- 0 2077 1899"/>
                  <a:gd name="T11" fmla="*/ 2077 h 178"/>
                  <a:gd name="T12" fmla="+- 0 1623 1508"/>
                  <a:gd name="T13" fmla="*/ T12 w 116"/>
                  <a:gd name="T14" fmla="+- 0 1987 1899"/>
                  <a:gd name="T15" fmla="*/ 1987 h 178"/>
                  <a:gd name="T16" fmla="+- 0 1521 1508"/>
                  <a:gd name="T17" fmla="*/ T16 w 116"/>
                  <a:gd name="T18" fmla="+- 0 1899 1899"/>
                  <a:gd name="T19" fmla="*/ 1899 h 178"/>
                </a:gdLst>
                <a:ahLst/>
                <a:cxnLst>
                  <a:cxn ang="0">
                    <a:pos x="T1" y="T3"/>
                  </a:cxn>
                  <a:cxn ang="0">
                    <a:pos x="T5" y="T7"/>
                  </a:cxn>
                  <a:cxn ang="0">
                    <a:pos x="T9" y="T11"/>
                  </a:cxn>
                  <a:cxn ang="0">
                    <a:pos x="T13" y="T15"/>
                  </a:cxn>
                  <a:cxn ang="0">
                    <a:pos x="T17" y="T19"/>
                  </a:cxn>
                </a:cxnLst>
                <a:rect l="0" t="0" r="r" b="b"/>
                <a:pathLst>
                  <a:path w="116" h="178">
                    <a:moveTo>
                      <a:pt x="13" y="0"/>
                    </a:moveTo>
                    <a:lnTo>
                      <a:pt x="0" y="68"/>
                    </a:lnTo>
                    <a:lnTo>
                      <a:pt x="103" y="178"/>
                    </a:lnTo>
                    <a:lnTo>
                      <a:pt x="115" y="88"/>
                    </a:lnTo>
                    <a:lnTo>
                      <a:pt x="13" y="0"/>
                    </a:lnTo>
                    <a:close/>
                  </a:path>
                </a:pathLst>
              </a:custGeom>
              <a:solidFill>
                <a:srgbClr val="FFCC7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13" name="Group 12">
              <a:extLst>
                <a:ext uri="{FF2B5EF4-FFF2-40B4-BE49-F238E27FC236}">
                  <a16:creationId xmlns:a16="http://schemas.microsoft.com/office/drawing/2014/main" xmlns="" id="{6DBED72B-5CFC-B449-8699-FC8A2C1A7A3C}"/>
                </a:ext>
              </a:extLst>
            </p:cNvPr>
            <p:cNvGrpSpPr>
              <a:grpSpLocks/>
            </p:cNvGrpSpPr>
            <p:nvPr/>
          </p:nvGrpSpPr>
          <p:grpSpPr bwMode="auto">
            <a:xfrm>
              <a:off x="559" y="1008"/>
              <a:ext cx="1221" cy="1000"/>
              <a:chOff x="559" y="1008"/>
              <a:chExt cx="1221" cy="1000"/>
            </a:xfrm>
          </p:grpSpPr>
          <p:sp>
            <p:nvSpPr>
              <p:cNvPr id="88" name="Freeform 87">
                <a:extLst>
                  <a:ext uri="{FF2B5EF4-FFF2-40B4-BE49-F238E27FC236}">
                    <a16:creationId xmlns:a16="http://schemas.microsoft.com/office/drawing/2014/main" xmlns="" id="{8C489C8E-2A91-4440-8365-F75E6A296868}"/>
                  </a:ext>
                </a:extLst>
              </p:cNvPr>
              <p:cNvSpPr>
                <a:spLocks/>
              </p:cNvSpPr>
              <p:nvPr/>
            </p:nvSpPr>
            <p:spPr bwMode="auto">
              <a:xfrm>
                <a:off x="559" y="1008"/>
                <a:ext cx="1221" cy="1000"/>
              </a:xfrm>
              <a:custGeom>
                <a:avLst/>
                <a:gdLst>
                  <a:gd name="T0" fmla="+- 0 1620 559"/>
                  <a:gd name="T1" fmla="*/ T0 w 1221"/>
                  <a:gd name="T2" fmla="+- 0 1881 1008"/>
                  <a:gd name="T3" fmla="*/ 1881 h 1000"/>
                  <a:gd name="T4" fmla="+- 0 1519 559"/>
                  <a:gd name="T5" fmla="*/ T4 w 1221"/>
                  <a:gd name="T6" fmla="+- 0 1881 1008"/>
                  <a:gd name="T7" fmla="*/ 1881 h 1000"/>
                  <a:gd name="T8" fmla="+- 0 1625 559"/>
                  <a:gd name="T9" fmla="*/ T8 w 1221"/>
                  <a:gd name="T10" fmla="+- 0 2008 1008"/>
                  <a:gd name="T11" fmla="*/ 2008 h 1000"/>
                  <a:gd name="T12" fmla="+- 0 1662 559"/>
                  <a:gd name="T13" fmla="*/ T12 w 1221"/>
                  <a:gd name="T14" fmla="+- 0 1941 1008"/>
                  <a:gd name="T15" fmla="*/ 1941 h 1000"/>
                  <a:gd name="T16" fmla="+- 0 1620 559"/>
                  <a:gd name="T17" fmla="*/ T16 w 1221"/>
                  <a:gd name="T18" fmla="+- 0 1881 1008"/>
                  <a:gd name="T19" fmla="*/ 1881 h 1000"/>
                </a:gdLst>
                <a:ahLst/>
                <a:cxnLst>
                  <a:cxn ang="0">
                    <a:pos x="T1" y="T3"/>
                  </a:cxn>
                  <a:cxn ang="0">
                    <a:pos x="T5" y="T7"/>
                  </a:cxn>
                  <a:cxn ang="0">
                    <a:pos x="T9" y="T11"/>
                  </a:cxn>
                  <a:cxn ang="0">
                    <a:pos x="T13" y="T15"/>
                  </a:cxn>
                  <a:cxn ang="0">
                    <a:pos x="T17" y="T19"/>
                  </a:cxn>
                </a:cxnLst>
                <a:rect l="0" t="0" r="r" b="b"/>
                <a:pathLst>
                  <a:path w="1221" h="1000">
                    <a:moveTo>
                      <a:pt x="1061" y="873"/>
                    </a:moveTo>
                    <a:lnTo>
                      <a:pt x="960" y="873"/>
                    </a:lnTo>
                    <a:lnTo>
                      <a:pt x="1066" y="1000"/>
                    </a:lnTo>
                    <a:lnTo>
                      <a:pt x="1103" y="933"/>
                    </a:lnTo>
                    <a:lnTo>
                      <a:pt x="1061" y="873"/>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89" name="Freeform 88">
                <a:extLst>
                  <a:ext uri="{FF2B5EF4-FFF2-40B4-BE49-F238E27FC236}">
                    <a16:creationId xmlns:a16="http://schemas.microsoft.com/office/drawing/2014/main" xmlns="" id="{50D9BF14-EC3C-5C49-95D5-0A8396AEDC5A}"/>
                  </a:ext>
                </a:extLst>
              </p:cNvPr>
              <p:cNvSpPr>
                <a:spLocks/>
              </p:cNvSpPr>
              <p:nvPr/>
            </p:nvSpPr>
            <p:spPr bwMode="auto">
              <a:xfrm>
                <a:off x="559" y="1008"/>
                <a:ext cx="1221" cy="1000"/>
              </a:xfrm>
              <a:custGeom>
                <a:avLst/>
                <a:gdLst>
                  <a:gd name="T0" fmla="+- 0 1634 559"/>
                  <a:gd name="T1" fmla="*/ T0 w 1221"/>
                  <a:gd name="T2" fmla="+- 0 1396 1008"/>
                  <a:gd name="T3" fmla="*/ 1396 h 1000"/>
                  <a:gd name="T4" fmla="+- 0 629 559"/>
                  <a:gd name="T5" fmla="*/ T4 w 1221"/>
                  <a:gd name="T6" fmla="+- 0 1396 1008"/>
                  <a:gd name="T7" fmla="*/ 1396 h 1000"/>
                  <a:gd name="T8" fmla="+- 0 689 559"/>
                  <a:gd name="T9" fmla="*/ T8 w 1221"/>
                  <a:gd name="T10" fmla="+- 0 1520 1008"/>
                  <a:gd name="T11" fmla="*/ 1520 h 1000"/>
                  <a:gd name="T12" fmla="+- 0 634 559"/>
                  <a:gd name="T13" fmla="*/ T12 w 1221"/>
                  <a:gd name="T14" fmla="+- 0 1560 1008"/>
                  <a:gd name="T15" fmla="*/ 1560 h 1000"/>
                  <a:gd name="T16" fmla="+- 0 606 559"/>
                  <a:gd name="T17" fmla="*/ T16 w 1221"/>
                  <a:gd name="T18" fmla="+- 0 1818 1008"/>
                  <a:gd name="T19" fmla="*/ 1818 h 1000"/>
                  <a:gd name="T20" fmla="+- 0 749 559"/>
                  <a:gd name="T21" fmla="*/ T20 w 1221"/>
                  <a:gd name="T22" fmla="+- 0 1941 1008"/>
                  <a:gd name="T23" fmla="*/ 1941 h 1000"/>
                  <a:gd name="T24" fmla="+- 0 1519 559"/>
                  <a:gd name="T25" fmla="*/ T24 w 1221"/>
                  <a:gd name="T26" fmla="+- 0 1881 1008"/>
                  <a:gd name="T27" fmla="*/ 1881 h 1000"/>
                  <a:gd name="T28" fmla="+- 0 1620 559"/>
                  <a:gd name="T29" fmla="*/ T28 w 1221"/>
                  <a:gd name="T30" fmla="+- 0 1881 1008"/>
                  <a:gd name="T31" fmla="*/ 1881 h 1000"/>
                  <a:gd name="T32" fmla="+- 0 1602 559"/>
                  <a:gd name="T33" fmla="*/ T32 w 1221"/>
                  <a:gd name="T34" fmla="+- 0 1856 1008"/>
                  <a:gd name="T35" fmla="*/ 1856 h 1000"/>
                  <a:gd name="T36" fmla="+- 0 1648 559"/>
                  <a:gd name="T37" fmla="*/ T36 w 1221"/>
                  <a:gd name="T38" fmla="+- 0 1812 1008"/>
                  <a:gd name="T39" fmla="*/ 1812 h 1000"/>
                  <a:gd name="T40" fmla="+- 0 1774 559"/>
                  <a:gd name="T41" fmla="*/ T40 w 1221"/>
                  <a:gd name="T42" fmla="+- 0 1812 1008"/>
                  <a:gd name="T43" fmla="*/ 1812 h 1000"/>
                  <a:gd name="T44" fmla="+- 0 1727 559"/>
                  <a:gd name="T45" fmla="*/ T44 w 1221"/>
                  <a:gd name="T46" fmla="+- 0 1713 1008"/>
                  <a:gd name="T47" fmla="*/ 1713 h 1000"/>
                  <a:gd name="T48" fmla="+- 0 1779 559"/>
                  <a:gd name="T49" fmla="*/ T48 w 1221"/>
                  <a:gd name="T50" fmla="+- 0 1640 1008"/>
                  <a:gd name="T51" fmla="*/ 1640 h 1000"/>
                  <a:gd name="T52" fmla="+- 0 1722 559"/>
                  <a:gd name="T53" fmla="*/ T52 w 1221"/>
                  <a:gd name="T54" fmla="+- 0 1548 1008"/>
                  <a:gd name="T55" fmla="*/ 1548 h 1000"/>
                  <a:gd name="T56" fmla="+- 0 1772 559"/>
                  <a:gd name="T57" fmla="*/ T56 w 1221"/>
                  <a:gd name="T58" fmla="+- 0 1441 1008"/>
                  <a:gd name="T59" fmla="*/ 1441 h 1000"/>
                  <a:gd name="T60" fmla="+- 0 1702 559"/>
                  <a:gd name="T61" fmla="*/ T60 w 1221"/>
                  <a:gd name="T62" fmla="+- 0 1438 1008"/>
                  <a:gd name="T63" fmla="*/ 1438 h 1000"/>
                  <a:gd name="T64" fmla="+- 0 1634 559"/>
                  <a:gd name="T65" fmla="*/ T64 w 1221"/>
                  <a:gd name="T66" fmla="+- 0 1396 1008"/>
                  <a:gd name="T67" fmla="*/ 1396 h 10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221" h="1000">
                    <a:moveTo>
                      <a:pt x="1075" y="388"/>
                    </a:moveTo>
                    <a:lnTo>
                      <a:pt x="70" y="388"/>
                    </a:lnTo>
                    <a:lnTo>
                      <a:pt x="130" y="512"/>
                    </a:lnTo>
                    <a:lnTo>
                      <a:pt x="75" y="552"/>
                    </a:lnTo>
                    <a:lnTo>
                      <a:pt x="47" y="810"/>
                    </a:lnTo>
                    <a:lnTo>
                      <a:pt x="190" y="933"/>
                    </a:lnTo>
                    <a:lnTo>
                      <a:pt x="960" y="873"/>
                    </a:lnTo>
                    <a:lnTo>
                      <a:pt x="1061" y="873"/>
                    </a:lnTo>
                    <a:lnTo>
                      <a:pt x="1043" y="848"/>
                    </a:lnTo>
                    <a:lnTo>
                      <a:pt x="1089" y="804"/>
                    </a:lnTo>
                    <a:lnTo>
                      <a:pt x="1215" y="804"/>
                    </a:lnTo>
                    <a:lnTo>
                      <a:pt x="1168" y="705"/>
                    </a:lnTo>
                    <a:lnTo>
                      <a:pt x="1220" y="632"/>
                    </a:lnTo>
                    <a:lnTo>
                      <a:pt x="1163" y="540"/>
                    </a:lnTo>
                    <a:lnTo>
                      <a:pt x="1213" y="433"/>
                    </a:lnTo>
                    <a:lnTo>
                      <a:pt x="1143" y="430"/>
                    </a:lnTo>
                    <a:lnTo>
                      <a:pt x="1075" y="388"/>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90" name="Freeform 89">
                <a:extLst>
                  <a:ext uri="{FF2B5EF4-FFF2-40B4-BE49-F238E27FC236}">
                    <a16:creationId xmlns:a16="http://schemas.microsoft.com/office/drawing/2014/main" xmlns="" id="{A17AA088-79F9-8B4B-A872-CC9D6DD10A8B}"/>
                  </a:ext>
                </a:extLst>
              </p:cNvPr>
              <p:cNvSpPr>
                <a:spLocks/>
              </p:cNvSpPr>
              <p:nvPr/>
            </p:nvSpPr>
            <p:spPr bwMode="auto">
              <a:xfrm>
                <a:off x="559" y="1008"/>
                <a:ext cx="1221" cy="1000"/>
              </a:xfrm>
              <a:custGeom>
                <a:avLst/>
                <a:gdLst>
                  <a:gd name="T0" fmla="+- 0 1774 559"/>
                  <a:gd name="T1" fmla="*/ T0 w 1221"/>
                  <a:gd name="T2" fmla="+- 0 1812 1008"/>
                  <a:gd name="T3" fmla="*/ 1812 h 1000"/>
                  <a:gd name="T4" fmla="+- 0 1648 559"/>
                  <a:gd name="T5" fmla="*/ T4 w 1221"/>
                  <a:gd name="T6" fmla="+- 0 1812 1008"/>
                  <a:gd name="T7" fmla="*/ 1812 h 1000"/>
                  <a:gd name="T8" fmla="+- 0 1777 559"/>
                  <a:gd name="T9" fmla="*/ T8 w 1221"/>
                  <a:gd name="T10" fmla="+- 0 1818 1008"/>
                  <a:gd name="T11" fmla="*/ 1818 h 1000"/>
                  <a:gd name="T12" fmla="+- 0 1774 559"/>
                  <a:gd name="T13" fmla="*/ T12 w 1221"/>
                  <a:gd name="T14" fmla="+- 0 1812 1008"/>
                  <a:gd name="T15" fmla="*/ 1812 h 1000"/>
                </a:gdLst>
                <a:ahLst/>
                <a:cxnLst>
                  <a:cxn ang="0">
                    <a:pos x="T1" y="T3"/>
                  </a:cxn>
                  <a:cxn ang="0">
                    <a:pos x="T5" y="T7"/>
                  </a:cxn>
                  <a:cxn ang="0">
                    <a:pos x="T9" y="T11"/>
                  </a:cxn>
                  <a:cxn ang="0">
                    <a:pos x="T13" y="T15"/>
                  </a:cxn>
                </a:cxnLst>
                <a:rect l="0" t="0" r="r" b="b"/>
                <a:pathLst>
                  <a:path w="1221" h="1000">
                    <a:moveTo>
                      <a:pt x="1215" y="804"/>
                    </a:moveTo>
                    <a:lnTo>
                      <a:pt x="1089" y="804"/>
                    </a:lnTo>
                    <a:lnTo>
                      <a:pt x="1218" y="810"/>
                    </a:lnTo>
                    <a:lnTo>
                      <a:pt x="1215" y="804"/>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91" name="Freeform 90">
                <a:extLst>
                  <a:ext uri="{FF2B5EF4-FFF2-40B4-BE49-F238E27FC236}">
                    <a16:creationId xmlns:a16="http://schemas.microsoft.com/office/drawing/2014/main" xmlns="" id="{55B1AEA3-EE4B-344C-A616-667EF808940E}"/>
                  </a:ext>
                </a:extLst>
              </p:cNvPr>
              <p:cNvSpPr>
                <a:spLocks/>
              </p:cNvSpPr>
              <p:nvPr/>
            </p:nvSpPr>
            <p:spPr bwMode="auto">
              <a:xfrm>
                <a:off x="559" y="1008"/>
                <a:ext cx="1221" cy="1000"/>
              </a:xfrm>
              <a:custGeom>
                <a:avLst/>
                <a:gdLst>
                  <a:gd name="T0" fmla="+- 0 1047 559"/>
                  <a:gd name="T1" fmla="*/ T0 w 1221"/>
                  <a:gd name="T2" fmla="+- 0 1008 1008"/>
                  <a:gd name="T3" fmla="*/ 1008 h 1000"/>
                  <a:gd name="T4" fmla="+- 0 559 559"/>
                  <a:gd name="T5" fmla="*/ T4 w 1221"/>
                  <a:gd name="T6" fmla="+- 0 1040 1008"/>
                  <a:gd name="T7" fmla="*/ 1040 h 1000"/>
                  <a:gd name="T8" fmla="+- 0 577 559"/>
                  <a:gd name="T9" fmla="*/ T8 w 1221"/>
                  <a:gd name="T10" fmla="+- 0 1406 1008"/>
                  <a:gd name="T11" fmla="*/ 1406 h 1000"/>
                  <a:gd name="T12" fmla="+- 0 629 559"/>
                  <a:gd name="T13" fmla="*/ T12 w 1221"/>
                  <a:gd name="T14" fmla="+- 0 1396 1008"/>
                  <a:gd name="T15" fmla="*/ 1396 h 1000"/>
                  <a:gd name="T16" fmla="+- 0 1634 559"/>
                  <a:gd name="T17" fmla="*/ T16 w 1221"/>
                  <a:gd name="T18" fmla="+- 0 1396 1008"/>
                  <a:gd name="T19" fmla="*/ 1396 h 1000"/>
                  <a:gd name="T20" fmla="+- 0 1554 559"/>
                  <a:gd name="T21" fmla="*/ T20 w 1221"/>
                  <a:gd name="T22" fmla="+- 0 1348 1008"/>
                  <a:gd name="T23" fmla="*/ 1348 h 1000"/>
                  <a:gd name="T24" fmla="+- 0 1522 559"/>
                  <a:gd name="T25" fmla="*/ T24 w 1221"/>
                  <a:gd name="T26" fmla="+- 0 1280 1008"/>
                  <a:gd name="T27" fmla="*/ 1280 h 1000"/>
                  <a:gd name="T28" fmla="+- 0 1364 559"/>
                  <a:gd name="T29" fmla="*/ T28 w 1221"/>
                  <a:gd name="T30" fmla="+- 0 1233 1008"/>
                  <a:gd name="T31" fmla="*/ 1233 h 1000"/>
                  <a:gd name="T32" fmla="+- 0 1371 559"/>
                  <a:gd name="T33" fmla="*/ T32 w 1221"/>
                  <a:gd name="T34" fmla="+- 0 1195 1008"/>
                  <a:gd name="T35" fmla="*/ 1195 h 1000"/>
                  <a:gd name="T36" fmla="+- 0 1267 559"/>
                  <a:gd name="T37" fmla="*/ T36 w 1221"/>
                  <a:gd name="T38" fmla="+- 0 1135 1008"/>
                  <a:gd name="T39" fmla="*/ 1135 h 1000"/>
                  <a:gd name="T40" fmla="+- 0 1194 559"/>
                  <a:gd name="T41" fmla="*/ T40 w 1221"/>
                  <a:gd name="T42" fmla="+- 0 1135 1008"/>
                  <a:gd name="T43" fmla="*/ 1135 h 1000"/>
                  <a:gd name="T44" fmla="+- 0 1127 559"/>
                  <a:gd name="T45" fmla="*/ T44 w 1221"/>
                  <a:gd name="T46" fmla="+- 0 1063 1008"/>
                  <a:gd name="T47" fmla="*/ 1063 h 1000"/>
                  <a:gd name="T48" fmla="+- 0 1051 559"/>
                  <a:gd name="T49" fmla="*/ T48 w 1221"/>
                  <a:gd name="T50" fmla="+- 0 1040 1008"/>
                  <a:gd name="T51" fmla="*/ 1040 h 1000"/>
                  <a:gd name="T52" fmla="+- 0 1047 559"/>
                  <a:gd name="T53" fmla="*/ T52 w 1221"/>
                  <a:gd name="T54" fmla="+- 0 1008 1008"/>
                  <a:gd name="T55" fmla="*/ 1008 h 100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1221" h="1000">
                    <a:moveTo>
                      <a:pt x="488" y="0"/>
                    </a:moveTo>
                    <a:lnTo>
                      <a:pt x="0" y="32"/>
                    </a:lnTo>
                    <a:lnTo>
                      <a:pt x="18" y="398"/>
                    </a:lnTo>
                    <a:lnTo>
                      <a:pt x="70" y="388"/>
                    </a:lnTo>
                    <a:lnTo>
                      <a:pt x="1075" y="388"/>
                    </a:lnTo>
                    <a:lnTo>
                      <a:pt x="995" y="340"/>
                    </a:lnTo>
                    <a:lnTo>
                      <a:pt x="963" y="272"/>
                    </a:lnTo>
                    <a:lnTo>
                      <a:pt x="805" y="225"/>
                    </a:lnTo>
                    <a:lnTo>
                      <a:pt x="812" y="187"/>
                    </a:lnTo>
                    <a:lnTo>
                      <a:pt x="708" y="127"/>
                    </a:lnTo>
                    <a:lnTo>
                      <a:pt x="635" y="127"/>
                    </a:lnTo>
                    <a:lnTo>
                      <a:pt x="568" y="55"/>
                    </a:lnTo>
                    <a:lnTo>
                      <a:pt x="492" y="32"/>
                    </a:lnTo>
                    <a:lnTo>
                      <a:pt x="488" y="0"/>
                    </a:lnTo>
                    <a:close/>
                  </a:path>
                </a:pathLst>
              </a:custGeom>
              <a:solidFill>
                <a:srgbClr val="FFF2C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14" name="Group 13">
              <a:extLst>
                <a:ext uri="{FF2B5EF4-FFF2-40B4-BE49-F238E27FC236}">
                  <a16:creationId xmlns:a16="http://schemas.microsoft.com/office/drawing/2014/main" xmlns="" id="{263AA8DC-864F-5447-804F-7E42B81F87CF}"/>
                </a:ext>
              </a:extLst>
            </p:cNvPr>
            <p:cNvGrpSpPr>
              <a:grpSpLocks/>
            </p:cNvGrpSpPr>
            <p:nvPr/>
          </p:nvGrpSpPr>
          <p:grpSpPr bwMode="auto">
            <a:xfrm>
              <a:off x="967" y="1073"/>
              <a:ext cx="751" cy="820"/>
              <a:chOff x="967" y="1073"/>
              <a:chExt cx="751" cy="820"/>
            </a:xfrm>
          </p:grpSpPr>
          <p:sp>
            <p:nvSpPr>
              <p:cNvPr id="85" name="Freeform 84">
                <a:extLst>
                  <a:ext uri="{FF2B5EF4-FFF2-40B4-BE49-F238E27FC236}">
                    <a16:creationId xmlns:a16="http://schemas.microsoft.com/office/drawing/2014/main" xmlns="" id="{230134A5-AD3C-2248-BCAF-88108C4FA430}"/>
                  </a:ext>
                </a:extLst>
              </p:cNvPr>
              <p:cNvSpPr>
                <a:spLocks/>
              </p:cNvSpPr>
              <p:nvPr/>
            </p:nvSpPr>
            <p:spPr bwMode="auto">
              <a:xfrm>
                <a:off x="967" y="1073"/>
                <a:ext cx="751" cy="820"/>
              </a:xfrm>
              <a:custGeom>
                <a:avLst/>
                <a:gdLst>
                  <a:gd name="T0" fmla="+- 0 1574 967"/>
                  <a:gd name="T1" fmla="*/ T0 w 751"/>
                  <a:gd name="T2" fmla="+- 0 1847 1073"/>
                  <a:gd name="T3" fmla="*/ 1847 h 820"/>
                  <a:gd name="T4" fmla="+- 0 1528 967"/>
                  <a:gd name="T5" fmla="*/ T4 w 751"/>
                  <a:gd name="T6" fmla="+- 0 1847 1073"/>
                  <a:gd name="T7" fmla="*/ 1847 h 820"/>
                  <a:gd name="T8" fmla="+- 0 1562 967"/>
                  <a:gd name="T9" fmla="*/ T8 w 751"/>
                  <a:gd name="T10" fmla="+- 0 1893 1073"/>
                  <a:gd name="T11" fmla="*/ 1893 h 820"/>
                  <a:gd name="T12" fmla="+- 0 1574 967"/>
                  <a:gd name="T13" fmla="*/ T12 w 751"/>
                  <a:gd name="T14" fmla="+- 0 1847 1073"/>
                  <a:gd name="T15" fmla="*/ 1847 h 820"/>
                </a:gdLst>
                <a:ahLst/>
                <a:cxnLst>
                  <a:cxn ang="0">
                    <a:pos x="T1" y="T3"/>
                  </a:cxn>
                  <a:cxn ang="0">
                    <a:pos x="T5" y="T7"/>
                  </a:cxn>
                  <a:cxn ang="0">
                    <a:pos x="T9" y="T11"/>
                  </a:cxn>
                  <a:cxn ang="0">
                    <a:pos x="T13" y="T15"/>
                  </a:cxn>
                </a:cxnLst>
                <a:rect l="0" t="0" r="r" b="b"/>
                <a:pathLst>
                  <a:path w="751" h="820">
                    <a:moveTo>
                      <a:pt x="607" y="774"/>
                    </a:moveTo>
                    <a:lnTo>
                      <a:pt x="561" y="774"/>
                    </a:lnTo>
                    <a:lnTo>
                      <a:pt x="595" y="820"/>
                    </a:lnTo>
                    <a:lnTo>
                      <a:pt x="607" y="774"/>
                    </a:lnTo>
                    <a:close/>
                  </a:path>
                </a:pathLst>
              </a:custGeom>
              <a:solidFill>
                <a:srgbClr val="C0D29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86" name="Freeform 85">
                <a:extLst>
                  <a:ext uri="{FF2B5EF4-FFF2-40B4-BE49-F238E27FC236}">
                    <a16:creationId xmlns:a16="http://schemas.microsoft.com/office/drawing/2014/main" xmlns="" id="{3FE79475-0876-AB46-AE9C-4D6E2CC18E5A}"/>
                  </a:ext>
                </a:extLst>
              </p:cNvPr>
              <p:cNvSpPr>
                <a:spLocks/>
              </p:cNvSpPr>
              <p:nvPr/>
            </p:nvSpPr>
            <p:spPr bwMode="auto">
              <a:xfrm>
                <a:off x="967" y="1073"/>
                <a:ext cx="751" cy="820"/>
              </a:xfrm>
              <a:custGeom>
                <a:avLst/>
                <a:gdLst>
                  <a:gd name="T0" fmla="+- 0 1015 967"/>
                  <a:gd name="T1" fmla="*/ T0 w 751"/>
                  <a:gd name="T2" fmla="+- 0 1073 1073"/>
                  <a:gd name="T3" fmla="*/ 1073 h 820"/>
                  <a:gd name="T4" fmla="+- 0 967 967"/>
                  <a:gd name="T5" fmla="*/ T4 w 751"/>
                  <a:gd name="T6" fmla="+- 0 1142 1073"/>
                  <a:gd name="T7" fmla="*/ 1142 h 820"/>
                  <a:gd name="T8" fmla="+- 0 1015 967"/>
                  <a:gd name="T9" fmla="*/ T8 w 751"/>
                  <a:gd name="T10" fmla="+- 0 1202 1073"/>
                  <a:gd name="T11" fmla="*/ 1202 h 820"/>
                  <a:gd name="T12" fmla="+- 0 987 967"/>
                  <a:gd name="T13" fmla="*/ T12 w 751"/>
                  <a:gd name="T14" fmla="+- 0 1274 1073"/>
                  <a:gd name="T15" fmla="*/ 1274 h 820"/>
                  <a:gd name="T16" fmla="+- 0 1084 967"/>
                  <a:gd name="T17" fmla="*/ T16 w 751"/>
                  <a:gd name="T18" fmla="+- 0 1305 1073"/>
                  <a:gd name="T19" fmla="*/ 1305 h 820"/>
                  <a:gd name="T20" fmla="+- 0 1078 967"/>
                  <a:gd name="T21" fmla="*/ T20 w 751"/>
                  <a:gd name="T22" fmla="+- 0 1389 1073"/>
                  <a:gd name="T23" fmla="*/ 1389 h 820"/>
                  <a:gd name="T24" fmla="+- 0 1213 967"/>
                  <a:gd name="T25" fmla="*/ T24 w 751"/>
                  <a:gd name="T26" fmla="+- 0 1392 1073"/>
                  <a:gd name="T27" fmla="*/ 1392 h 820"/>
                  <a:gd name="T28" fmla="+- 0 1241 967"/>
                  <a:gd name="T29" fmla="*/ T28 w 751"/>
                  <a:gd name="T30" fmla="+- 0 1460 1073"/>
                  <a:gd name="T31" fmla="*/ 1460 h 820"/>
                  <a:gd name="T32" fmla="+- 0 1301 967"/>
                  <a:gd name="T33" fmla="*/ T32 w 751"/>
                  <a:gd name="T34" fmla="+- 0 1486 1073"/>
                  <a:gd name="T35" fmla="*/ 1486 h 820"/>
                  <a:gd name="T36" fmla="+- 0 1230 967"/>
                  <a:gd name="T37" fmla="*/ T36 w 751"/>
                  <a:gd name="T38" fmla="+- 0 1643 1073"/>
                  <a:gd name="T39" fmla="*/ 1643 h 820"/>
                  <a:gd name="T40" fmla="+- 0 1138 967"/>
                  <a:gd name="T41" fmla="*/ T40 w 751"/>
                  <a:gd name="T42" fmla="+- 0 1738 1073"/>
                  <a:gd name="T43" fmla="*/ 1738 h 820"/>
                  <a:gd name="T44" fmla="+- 0 1172 967"/>
                  <a:gd name="T45" fmla="*/ T44 w 751"/>
                  <a:gd name="T46" fmla="+- 0 1801 1073"/>
                  <a:gd name="T47" fmla="*/ 1801 h 820"/>
                  <a:gd name="T48" fmla="+- 0 1090 967"/>
                  <a:gd name="T49" fmla="*/ T48 w 751"/>
                  <a:gd name="T50" fmla="+- 0 1867 1073"/>
                  <a:gd name="T51" fmla="*/ 1867 h 820"/>
                  <a:gd name="T52" fmla="+- 0 1528 967"/>
                  <a:gd name="T53" fmla="*/ T52 w 751"/>
                  <a:gd name="T54" fmla="+- 0 1847 1073"/>
                  <a:gd name="T55" fmla="*/ 1847 h 820"/>
                  <a:gd name="T56" fmla="+- 0 1574 967"/>
                  <a:gd name="T57" fmla="*/ T56 w 751"/>
                  <a:gd name="T58" fmla="+- 0 1847 1073"/>
                  <a:gd name="T59" fmla="*/ 1847 h 820"/>
                  <a:gd name="T60" fmla="+- 0 1576 967"/>
                  <a:gd name="T61" fmla="*/ T60 w 751"/>
                  <a:gd name="T62" fmla="+- 0 1839 1073"/>
                  <a:gd name="T63" fmla="*/ 1839 h 820"/>
                  <a:gd name="T64" fmla="+- 0 1676 967"/>
                  <a:gd name="T65" fmla="*/ T64 w 751"/>
                  <a:gd name="T66" fmla="+- 0 1772 1073"/>
                  <a:gd name="T67" fmla="*/ 1772 h 820"/>
                  <a:gd name="T68" fmla="+- 0 1714 967"/>
                  <a:gd name="T69" fmla="*/ T68 w 751"/>
                  <a:gd name="T70" fmla="+- 0 1772 1073"/>
                  <a:gd name="T71" fmla="*/ 1772 h 820"/>
                  <a:gd name="T72" fmla="+- 0 1662 967"/>
                  <a:gd name="T73" fmla="*/ T72 w 751"/>
                  <a:gd name="T74" fmla="+- 0 1626 1073"/>
                  <a:gd name="T75" fmla="*/ 1626 h 820"/>
                  <a:gd name="T76" fmla="+- 0 1708 967"/>
                  <a:gd name="T77" fmla="*/ T76 w 751"/>
                  <a:gd name="T78" fmla="+- 0 1606 1073"/>
                  <a:gd name="T79" fmla="*/ 1606 h 820"/>
                  <a:gd name="T80" fmla="+- 0 1653 967"/>
                  <a:gd name="T81" fmla="*/ T80 w 751"/>
                  <a:gd name="T82" fmla="+- 0 1535 1073"/>
                  <a:gd name="T83" fmla="*/ 1535 h 820"/>
                  <a:gd name="T84" fmla="+- 0 1499 967"/>
                  <a:gd name="T85" fmla="*/ T84 w 751"/>
                  <a:gd name="T86" fmla="+- 0 1477 1073"/>
                  <a:gd name="T87" fmla="*/ 1477 h 820"/>
                  <a:gd name="T88" fmla="+- 0 1502 967"/>
                  <a:gd name="T89" fmla="*/ T88 w 751"/>
                  <a:gd name="T90" fmla="+- 0 1308 1073"/>
                  <a:gd name="T91" fmla="*/ 1308 h 820"/>
                  <a:gd name="T92" fmla="+- 0 1313 967"/>
                  <a:gd name="T93" fmla="*/ T92 w 751"/>
                  <a:gd name="T94" fmla="+- 0 1260 1073"/>
                  <a:gd name="T95" fmla="*/ 1260 h 820"/>
                  <a:gd name="T96" fmla="+- 0 1324 967"/>
                  <a:gd name="T97" fmla="*/ T96 w 751"/>
                  <a:gd name="T98" fmla="+- 0 1214 1073"/>
                  <a:gd name="T99" fmla="*/ 1214 h 820"/>
                  <a:gd name="T100" fmla="+- 0 1095 967"/>
                  <a:gd name="T101" fmla="*/ T100 w 751"/>
                  <a:gd name="T102" fmla="+- 0 1091 1073"/>
                  <a:gd name="T103" fmla="*/ 1091 h 820"/>
                  <a:gd name="T104" fmla="+- 0 1015 967"/>
                  <a:gd name="T105" fmla="*/ T104 w 751"/>
                  <a:gd name="T106" fmla="+- 0 1073 1073"/>
                  <a:gd name="T107" fmla="*/ 1073 h 8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Lst>
                <a:rect l="0" t="0" r="r" b="b"/>
                <a:pathLst>
                  <a:path w="751" h="820">
                    <a:moveTo>
                      <a:pt x="48" y="0"/>
                    </a:moveTo>
                    <a:lnTo>
                      <a:pt x="0" y="69"/>
                    </a:lnTo>
                    <a:lnTo>
                      <a:pt x="48" y="129"/>
                    </a:lnTo>
                    <a:lnTo>
                      <a:pt x="20" y="201"/>
                    </a:lnTo>
                    <a:lnTo>
                      <a:pt x="117" y="232"/>
                    </a:lnTo>
                    <a:lnTo>
                      <a:pt x="111" y="316"/>
                    </a:lnTo>
                    <a:lnTo>
                      <a:pt x="246" y="319"/>
                    </a:lnTo>
                    <a:lnTo>
                      <a:pt x="274" y="387"/>
                    </a:lnTo>
                    <a:lnTo>
                      <a:pt x="334" y="413"/>
                    </a:lnTo>
                    <a:lnTo>
                      <a:pt x="263" y="570"/>
                    </a:lnTo>
                    <a:lnTo>
                      <a:pt x="171" y="665"/>
                    </a:lnTo>
                    <a:lnTo>
                      <a:pt x="205" y="728"/>
                    </a:lnTo>
                    <a:lnTo>
                      <a:pt x="123" y="794"/>
                    </a:lnTo>
                    <a:lnTo>
                      <a:pt x="561" y="774"/>
                    </a:lnTo>
                    <a:lnTo>
                      <a:pt x="607" y="774"/>
                    </a:lnTo>
                    <a:lnTo>
                      <a:pt x="609" y="766"/>
                    </a:lnTo>
                    <a:lnTo>
                      <a:pt x="709" y="699"/>
                    </a:lnTo>
                    <a:lnTo>
                      <a:pt x="747" y="699"/>
                    </a:lnTo>
                    <a:lnTo>
                      <a:pt x="695" y="553"/>
                    </a:lnTo>
                    <a:lnTo>
                      <a:pt x="741" y="533"/>
                    </a:lnTo>
                    <a:lnTo>
                      <a:pt x="686" y="462"/>
                    </a:lnTo>
                    <a:lnTo>
                      <a:pt x="532" y="404"/>
                    </a:lnTo>
                    <a:lnTo>
                      <a:pt x="535" y="235"/>
                    </a:lnTo>
                    <a:lnTo>
                      <a:pt x="346" y="187"/>
                    </a:lnTo>
                    <a:lnTo>
                      <a:pt x="357" y="141"/>
                    </a:lnTo>
                    <a:lnTo>
                      <a:pt x="128" y="18"/>
                    </a:lnTo>
                    <a:lnTo>
                      <a:pt x="48" y="0"/>
                    </a:lnTo>
                    <a:close/>
                  </a:path>
                </a:pathLst>
              </a:custGeom>
              <a:solidFill>
                <a:srgbClr val="C0D29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87" name="Freeform 86">
                <a:extLst>
                  <a:ext uri="{FF2B5EF4-FFF2-40B4-BE49-F238E27FC236}">
                    <a16:creationId xmlns:a16="http://schemas.microsoft.com/office/drawing/2014/main" xmlns="" id="{99447281-8B75-6C42-8437-5E56C69F045C}"/>
                  </a:ext>
                </a:extLst>
              </p:cNvPr>
              <p:cNvSpPr>
                <a:spLocks/>
              </p:cNvSpPr>
              <p:nvPr/>
            </p:nvSpPr>
            <p:spPr bwMode="auto">
              <a:xfrm>
                <a:off x="967" y="1073"/>
                <a:ext cx="751" cy="820"/>
              </a:xfrm>
              <a:custGeom>
                <a:avLst/>
                <a:gdLst>
                  <a:gd name="T0" fmla="+- 0 1714 967"/>
                  <a:gd name="T1" fmla="*/ T0 w 751"/>
                  <a:gd name="T2" fmla="+- 0 1772 1073"/>
                  <a:gd name="T3" fmla="*/ 1772 h 820"/>
                  <a:gd name="T4" fmla="+- 0 1676 967"/>
                  <a:gd name="T5" fmla="*/ T4 w 751"/>
                  <a:gd name="T6" fmla="+- 0 1772 1073"/>
                  <a:gd name="T7" fmla="*/ 1772 h 820"/>
                  <a:gd name="T8" fmla="+- 0 1717 967"/>
                  <a:gd name="T9" fmla="*/ T8 w 751"/>
                  <a:gd name="T10" fmla="+- 0 1778 1073"/>
                  <a:gd name="T11" fmla="*/ 1778 h 820"/>
                  <a:gd name="T12" fmla="+- 0 1714 967"/>
                  <a:gd name="T13" fmla="*/ T12 w 751"/>
                  <a:gd name="T14" fmla="+- 0 1772 1073"/>
                  <a:gd name="T15" fmla="*/ 1772 h 820"/>
                </a:gdLst>
                <a:ahLst/>
                <a:cxnLst>
                  <a:cxn ang="0">
                    <a:pos x="T1" y="T3"/>
                  </a:cxn>
                  <a:cxn ang="0">
                    <a:pos x="T5" y="T7"/>
                  </a:cxn>
                  <a:cxn ang="0">
                    <a:pos x="T9" y="T11"/>
                  </a:cxn>
                  <a:cxn ang="0">
                    <a:pos x="T13" y="T15"/>
                  </a:cxn>
                </a:cxnLst>
                <a:rect l="0" t="0" r="r" b="b"/>
                <a:pathLst>
                  <a:path w="751" h="820">
                    <a:moveTo>
                      <a:pt x="747" y="699"/>
                    </a:moveTo>
                    <a:lnTo>
                      <a:pt x="709" y="699"/>
                    </a:lnTo>
                    <a:lnTo>
                      <a:pt x="750" y="705"/>
                    </a:lnTo>
                    <a:lnTo>
                      <a:pt x="747" y="699"/>
                    </a:lnTo>
                    <a:close/>
                  </a:path>
                </a:pathLst>
              </a:custGeom>
              <a:solidFill>
                <a:srgbClr val="C0D29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15" name="Group 14">
              <a:extLst>
                <a:ext uri="{FF2B5EF4-FFF2-40B4-BE49-F238E27FC236}">
                  <a16:creationId xmlns:a16="http://schemas.microsoft.com/office/drawing/2014/main" xmlns="" id="{5A64E6AF-D72E-044C-8E97-BF3F22300203}"/>
                </a:ext>
              </a:extLst>
            </p:cNvPr>
            <p:cNvGrpSpPr>
              <a:grpSpLocks/>
            </p:cNvGrpSpPr>
            <p:nvPr/>
          </p:nvGrpSpPr>
          <p:grpSpPr bwMode="auto">
            <a:xfrm>
              <a:off x="721" y="1884"/>
              <a:ext cx="828" cy="179"/>
              <a:chOff x="721" y="1884"/>
              <a:chExt cx="828" cy="179"/>
            </a:xfrm>
          </p:grpSpPr>
          <p:sp>
            <p:nvSpPr>
              <p:cNvPr id="83" name="Freeform 82">
                <a:extLst>
                  <a:ext uri="{FF2B5EF4-FFF2-40B4-BE49-F238E27FC236}">
                    <a16:creationId xmlns:a16="http://schemas.microsoft.com/office/drawing/2014/main" xmlns="" id="{6F930C14-7585-2C4B-A118-DD1443061EBB}"/>
                  </a:ext>
                </a:extLst>
              </p:cNvPr>
              <p:cNvSpPr>
                <a:spLocks/>
              </p:cNvSpPr>
              <p:nvPr/>
            </p:nvSpPr>
            <p:spPr bwMode="auto">
              <a:xfrm>
                <a:off x="721" y="1884"/>
                <a:ext cx="828" cy="179"/>
              </a:xfrm>
              <a:custGeom>
                <a:avLst/>
                <a:gdLst>
                  <a:gd name="T0" fmla="+- 0 1514 721"/>
                  <a:gd name="T1" fmla="*/ T0 w 828"/>
                  <a:gd name="T2" fmla="+- 0 1884 1884"/>
                  <a:gd name="T3" fmla="*/ 1884 h 179"/>
                  <a:gd name="T4" fmla="+- 0 757 721"/>
                  <a:gd name="T5" fmla="*/ T4 w 828"/>
                  <a:gd name="T6" fmla="+- 0 1953 1884"/>
                  <a:gd name="T7" fmla="*/ 1953 h 179"/>
                  <a:gd name="T8" fmla="+- 0 721 721"/>
                  <a:gd name="T9" fmla="*/ T8 w 828"/>
                  <a:gd name="T10" fmla="+- 0 2062 1884"/>
                  <a:gd name="T11" fmla="*/ 2062 h 179"/>
                  <a:gd name="T12" fmla="+- 0 1494 721"/>
                  <a:gd name="T13" fmla="*/ T12 w 828"/>
                  <a:gd name="T14" fmla="+- 0 1963 1884"/>
                  <a:gd name="T15" fmla="*/ 1963 h 179"/>
                  <a:gd name="T16" fmla="+- 0 1536 721"/>
                  <a:gd name="T17" fmla="*/ T16 w 828"/>
                  <a:gd name="T18" fmla="+- 0 1963 1884"/>
                  <a:gd name="T19" fmla="*/ 1963 h 179"/>
                  <a:gd name="T20" fmla="+- 0 1514 721"/>
                  <a:gd name="T21" fmla="*/ T20 w 828"/>
                  <a:gd name="T22" fmla="+- 0 1884 1884"/>
                  <a:gd name="T23" fmla="*/ 1884 h 179"/>
                </a:gdLst>
                <a:ahLst/>
                <a:cxnLst>
                  <a:cxn ang="0">
                    <a:pos x="T1" y="T3"/>
                  </a:cxn>
                  <a:cxn ang="0">
                    <a:pos x="T5" y="T7"/>
                  </a:cxn>
                  <a:cxn ang="0">
                    <a:pos x="T9" y="T11"/>
                  </a:cxn>
                  <a:cxn ang="0">
                    <a:pos x="T13" y="T15"/>
                  </a:cxn>
                  <a:cxn ang="0">
                    <a:pos x="T17" y="T19"/>
                  </a:cxn>
                  <a:cxn ang="0">
                    <a:pos x="T21" y="T23"/>
                  </a:cxn>
                </a:cxnLst>
                <a:rect l="0" t="0" r="r" b="b"/>
                <a:pathLst>
                  <a:path w="828" h="179">
                    <a:moveTo>
                      <a:pt x="793" y="0"/>
                    </a:moveTo>
                    <a:lnTo>
                      <a:pt x="36" y="69"/>
                    </a:lnTo>
                    <a:lnTo>
                      <a:pt x="0" y="178"/>
                    </a:lnTo>
                    <a:lnTo>
                      <a:pt x="773" y="79"/>
                    </a:lnTo>
                    <a:lnTo>
                      <a:pt x="815" y="79"/>
                    </a:lnTo>
                    <a:lnTo>
                      <a:pt x="793" y="0"/>
                    </a:lnTo>
                    <a:close/>
                  </a:path>
                </a:pathLst>
              </a:custGeom>
              <a:solidFill>
                <a:srgbClr val="D1914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84" name="Freeform 83">
                <a:extLst>
                  <a:ext uri="{FF2B5EF4-FFF2-40B4-BE49-F238E27FC236}">
                    <a16:creationId xmlns:a16="http://schemas.microsoft.com/office/drawing/2014/main" xmlns="" id="{52E9D274-DC24-EC41-BA78-581A41FFC64B}"/>
                  </a:ext>
                </a:extLst>
              </p:cNvPr>
              <p:cNvSpPr>
                <a:spLocks/>
              </p:cNvSpPr>
              <p:nvPr/>
            </p:nvSpPr>
            <p:spPr bwMode="auto">
              <a:xfrm>
                <a:off x="721" y="1884"/>
                <a:ext cx="828" cy="179"/>
              </a:xfrm>
              <a:custGeom>
                <a:avLst/>
                <a:gdLst>
                  <a:gd name="T0" fmla="+- 0 1536 721"/>
                  <a:gd name="T1" fmla="*/ T0 w 828"/>
                  <a:gd name="T2" fmla="+- 0 1963 1884"/>
                  <a:gd name="T3" fmla="*/ 1963 h 179"/>
                  <a:gd name="T4" fmla="+- 0 1494 721"/>
                  <a:gd name="T5" fmla="*/ T4 w 828"/>
                  <a:gd name="T6" fmla="+- 0 1963 1884"/>
                  <a:gd name="T7" fmla="*/ 1963 h 179"/>
                  <a:gd name="T8" fmla="+- 0 1549 721"/>
                  <a:gd name="T9" fmla="*/ T8 w 828"/>
                  <a:gd name="T10" fmla="+- 0 2009 1884"/>
                  <a:gd name="T11" fmla="*/ 2009 h 179"/>
                  <a:gd name="T12" fmla="+- 0 1536 721"/>
                  <a:gd name="T13" fmla="*/ T12 w 828"/>
                  <a:gd name="T14" fmla="+- 0 1963 1884"/>
                  <a:gd name="T15" fmla="*/ 1963 h 179"/>
                </a:gdLst>
                <a:ahLst/>
                <a:cxnLst>
                  <a:cxn ang="0">
                    <a:pos x="T1" y="T3"/>
                  </a:cxn>
                  <a:cxn ang="0">
                    <a:pos x="T5" y="T7"/>
                  </a:cxn>
                  <a:cxn ang="0">
                    <a:pos x="T9" y="T11"/>
                  </a:cxn>
                  <a:cxn ang="0">
                    <a:pos x="T13" y="T15"/>
                  </a:cxn>
                </a:cxnLst>
                <a:rect l="0" t="0" r="r" b="b"/>
                <a:pathLst>
                  <a:path w="828" h="179">
                    <a:moveTo>
                      <a:pt x="815" y="79"/>
                    </a:moveTo>
                    <a:lnTo>
                      <a:pt x="773" y="79"/>
                    </a:lnTo>
                    <a:lnTo>
                      <a:pt x="828" y="125"/>
                    </a:lnTo>
                    <a:lnTo>
                      <a:pt x="815" y="79"/>
                    </a:lnTo>
                    <a:close/>
                  </a:path>
                </a:pathLst>
              </a:custGeom>
              <a:solidFill>
                <a:srgbClr val="D1914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16" name="Group 15">
              <a:extLst>
                <a:ext uri="{FF2B5EF4-FFF2-40B4-BE49-F238E27FC236}">
                  <a16:creationId xmlns:a16="http://schemas.microsoft.com/office/drawing/2014/main" xmlns="" id="{469CE434-5F69-4E48-AC36-96D6F51671B6}"/>
                </a:ext>
              </a:extLst>
            </p:cNvPr>
            <p:cNvGrpSpPr>
              <a:grpSpLocks/>
            </p:cNvGrpSpPr>
            <p:nvPr/>
          </p:nvGrpSpPr>
          <p:grpSpPr bwMode="auto">
            <a:xfrm>
              <a:off x="1596" y="1804"/>
              <a:ext cx="179" cy="98"/>
              <a:chOff x="1596" y="1804"/>
              <a:chExt cx="179" cy="98"/>
            </a:xfrm>
          </p:grpSpPr>
          <p:sp>
            <p:nvSpPr>
              <p:cNvPr id="82" name="Freeform 81">
                <a:extLst>
                  <a:ext uri="{FF2B5EF4-FFF2-40B4-BE49-F238E27FC236}">
                    <a16:creationId xmlns:a16="http://schemas.microsoft.com/office/drawing/2014/main" xmlns="" id="{AE68DD90-CB43-434B-85F0-A0BD58E0EACA}"/>
                  </a:ext>
                </a:extLst>
              </p:cNvPr>
              <p:cNvSpPr>
                <a:spLocks/>
              </p:cNvSpPr>
              <p:nvPr/>
            </p:nvSpPr>
            <p:spPr bwMode="auto">
              <a:xfrm>
                <a:off x="1596" y="1804"/>
                <a:ext cx="179" cy="98"/>
              </a:xfrm>
              <a:custGeom>
                <a:avLst/>
                <a:gdLst>
                  <a:gd name="T0" fmla="+- 0 1643 1596"/>
                  <a:gd name="T1" fmla="*/ T0 w 179"/>
                  <a:gd name="T2" fmla="+- 0 1804 1804"/>
                  <a:gd name="T3" fmla="*/ 1804 h 98"/>
                  <a:gd name="T4" fmla="+- 0 1596 1596"/>
                  <a:gd name="T5" fmla="*/ T4 w 179"/>
                  <a:gd name="T6" fmla="+- 0 1872 1804"/>
                  <a:gd name="T7" fmla="*/ 1872 h 98"/>
                  <a:gd name="T8" fmla="+- 0 1621 1596"/>
                  <a:gd name="T9" fmla="*/ T8 w 179"/>
                  <a:gd name="T10" fmla="+- 0 1902 1804"/>
                  <a:gd name="T11" fmla="*/ 1902 h 98"/>
                  <a:gd name="T12" fmla="+- 0 1774 1596"/>
                  <a:gd name="T13" fmla="*/ T12 w 179"/>
                  <a:gd name="T14" fmla="+- 0 1887 1804"/>
                  <a:gd name="T15" fmla="*/ 1887 h 98"/>
                  <a:gd name="T16" fmla="+- 0 1771 1596"/>
                  <a:gd name="T17" fmla="*/ T16 w 179"/>
                  <a:gd name="T18" fmla="+- 0 1816 1804"/>
                  <a:gd name="T19" fmla="*/ 1816 h 98"/>
                  <a:gd name="T20" fmla="+- 0 1643 1596"/>
                  <a:gd name="T21" fmla="*/ T20 w 179"/>
                  <a:gd name="T22" fmla="+- 0 1804 1804"/>
                  <a:gd name="T23" fmla="*/ 1804 h 98"/>
                </a:gdLst>
                <a:ahLst/>
                <a:cxnLst>
                  <a:cxn ang="0">
                    <a:pos x="T1" y="T3"/>
                  </a:cxn>
                  <a:cxn ang="0">
                    <a:pos x="T5" y="T7"/>
                  </a:cxn>
                  <a:cxn ang="0">
                    <a:pos x="T9" y="T11"/>
                  </a:cxn>
                  <a:cxn ang="0">
                    <a:pos x="T13" y="T15"/>
                  </a:cxn>
                  <a:cxn ang="0">
                    <a:pos x="T17" y="T19"/>
                  </a:cxn>
                  <a:cxn ang="0">
                    <a:pos x="T21" y="T23"/>
                  </a:cxn>
                </a:cxnLst>
                <a:rect l="0" t="0" r="r" b="b"/>
                <a:pathLst>
                  <a:path w="179" h="98">
                    <a:moveTo>
                      <a:pt x="47" y="0"/>
                    </a:moveTo>
                    <a:lnTo>
                      <a:pt x="0" y="68"/>
                    </a:lnTo>
                    <a:lnTo>
                      <a:pt x="25" y="98"/>
                    </a:lnTo>
                    <a:lnTo>
                      <a:pt x="178" y="83"/>
                    </a:lnTo>
                    <a:lnTo>
                      <a:pt x="175" y="12"/>
                    </a:lnTo>
                    <a:lnTo>
                      <a:pt x="47" y="0"/>
                    </a:lnTo>
                    <a:close/>
                  </a:path>
                </a:pathLst>
              </a:custGeom>
              <a:solidFill>
                <a:srgbClr val="D1914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17" name="Group 16">
              <a:extLst>
                <a:ext uri="{FF2B5EF4-FFF2-40B4-BE49-F238E27FC236}">
                  <a16:creationId xmlns:a16="http://schemas.microsoft.com/office/drawing/2014/main" xmlns="" id="{F5864585-2161-4741-877C-CF11CC4739DA}"/>
                </a:ext>
              </a:extLst>
            </p:cNvPr>
            <p:cNvGrpSpPr>
              <a:grpSpLocks/>
            </p:cNvGrpSpPr>
            <p:nvPr/>
          </p:nvGrpSpPr>
          <p:grpSpPr bwMode="auto">
            <a:xfrm>
              <a:off x="601" y="1816"/>
              <a:ext cx="143" cy="256"/>
              <a:chOff x="601" y="1816"/>
              <a:chExt cx="143" cy="256"/>
            </a:xfrm>
          </p:grpSpPr>
          <p:sp>
            <p:nvSpPr>
              <p:cNvPr id="81" name="Freeform 80">
                <a:extLst>
                  <a:ext uri="{FF2B5EF4-FFF2-40B4-BE49-F238E27FC236}">
                    <a16:creationId xmlns:a16="http://schemas.microsoft.com/office/drawing/2014/main" xmlns="" id="{71E53355-428F-5644-B39E-6404D2B688A3}"/>
                  </a:ext>
                </a:extLst>
              </p:cNvPr>
              <p:cNvSpPr>
                <a:spLocks/>
              </p:cNvSpPr>
              <p:nvPr/>
            </p:nvSpPr>
            <p:spPr bwMode="auto">
              <a:xfrm>
                <a:off x="601" y="1816"/>
                <a:ext cx="143" cy="256"/>
              </a:xfrm>
              <a:custGeom>
                <a:avLst/>
                <a:gdLst>
                  <a:gd name="T0" fmla="+- 0 616 601"/>
                  <a:gd name="T1" fmla="*/ T0 w 143"/>
                  <a:gd name="T2" fmla="+- 0 1816 1816"/>
                  <a:gd name="T3" fmla="*/ 1816 h 256"/>
                  <a:gd name="T4" fmla="+- 0 601 601"/>
                  <a:gd name="T5" fmla="*/ T4 w 143"/>
                  <a:gd name="T6" fmla="+- 0 1910 1816"/>
                  <a:gd name="T7" fmla="*/ 1910 h 256"/>
                  <a:gd name="T8" fmla="+- 0 709 601"/>
                  <a:gd name="T9" fmla="*/ T8 w 143"/>
                  <a:gd name="T10" fmla="+- 0 2072 1816"/>
                  <a:gd name="T11" fmla="*/ 2072 h 256"/>
                  <a:gd name="T12" fmla="+- 0 743 601"/>
                  <a:gd name="T13" fmla="*/ T12 w 143"/>
                  <a:gd name="T14" fmla="+- 0 1939 1816"/>
                  <a:gd name="T15" fmla="*/ 1939 h 256"/>
                  <a:gd name="T16" fmla="+- 0 616 601"/>
                  <a:gd name="T17" fmla="*/ T16 w 143"/>
                  <a:gd name="T18" fmla="+- 0 1816 1816"/>
                  <a:gd name="T19" fmla="*/ 1816 h 256"/>
                </a:gdLst>
                <a:ahLst/>
                <a:cxnLst>
                  <a:cxn ang="0">
                    <a:pos x="T1" y="T3"/>
                  </a:cxn>
                  <a:cxn ang="0">
                    <a:pos x="T5" y="T7"/>
                  </a:cxn>
                  <a:cxn ang="0">
                    <a:pos x="T9" y="T11"/>
                  </a:cxn>
                  <a:cxn ang="0">
                    <a:pos x="T13" y="T15"/>
                  </a:cxn>
                  <a:cxn ang="0">
                    <a:pos x="T17" y="T19"/>
                  </a:cxn>
                </a:cxnLst>
                <a:rect l="0" t="0" r="r" b="b"/>
                <a:pathLst>
                  <a:path w="143" h="256">
                    <a:moveTo>
                      <a:pt x="15" y="0"/>
                    </a:moveTo>
                    <a:lnTo>
                      <a:pt x="0" y="94"/>
                    </a:lnTo>
                    <a:lnTo>
                      <a:pt x="108" y="256"/>
                    </a:lnTo>
                    <a:lnTo>
                      <a:pt x="142" y="123"/>
                    </a:lnTo>
                    <a:lnTo>
                      <a:pt x="15" y="0"/>
                    </a:lnTo>
                    <a:close/>
                  </a:path>
                </a:pathLst>
              </a:custGeom>
              <a:solidFill>
                <a:srgbClr val="FFCC7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18" name="Group 17">
              <a:extLst>
                <a:ext uri="{FF2B5EF4-FFF2-40B4-BE49-F238E27FC236}">
                  <a16:creationId xmlns:a16="http://schemas.microsoft.com/office/drawing/2014/main" xmlns="" id="{F9EF5407-FE82-324E-9361-60D5C79B196E}"/>
                </a:ext>
              </a:extLst>
            </p:cNvPr>
            <p:cNvGrpSpPr>
              <a:grpSpLocks/>
            </p:cNvGrpSpPr>
            <p:nvPr/>
          </p:nvGrpSpPr>
          <p:grpSpPr bwMode="auto">
            <a:xfrm>
              <a:off x="601" y="1391"/>
              <a:ext cx="91" cy="163"/>
              <a:chOff x="601" y="1391"/>
              <a:chExt cx="91" cy="163"/>
            </a:xfrm>
          </p:grpSpPr>
          <p:sp>
            <p:nvSpPr>
              <p:cNvPr id="80" name="Freeform 79">
                <a:extLst>
                  <a:ext uri="{FF2B5EF4-FFF2-40B4-BE49-F238E27FC236}">
                    <a16:creationId xmlns:a16="http://schemas.microsoft.com/office/drawing/2014/main" xmlns="" id="{76DB9B9F-33A9-E947-AE95-7F6632B45B55}"/>
                  </a:ext>
                </a:extLst>
              </p:cNvPr>
              <p:cNvSpPr>
                <a:spLocks/>
              </p:cNvSpPr>
              <p:nvPr/>
            </p:nvSpPr>
            <p:spPr bwMode="auto">
              <a:xfrm>
                <a:off x="601" y="1391"/>
                <a:ext cx="91" cy="163"/>
              </a:xfrm>
              <a:custGeom>
                <a:avLst/>
                <a:gdLst>
                  <a:gd name="T0" fmla="+- 0 623 601"/>
                  <a:gd name="T1" fmla="*/ T0 w 91"/>
                  <a:gd name="T2" fmla="+- 0 1391 1391"/>
                  <a:gd name="T3" fmla="*/ 1391 h 163"/>
                  <a:gd name="T4" fmla="+- 0 601 601"/>
                  <a:gd name="T5" fmla="*/ T4 w 91"/>
                  <a:gd name="T6" fmla="+- 0 1464 1391"/>
                  <a:gd name="T7" fmla="*/ 1464 h 163"/>
                  <a:gd name="T8" fmla="+- 0 636 601"/>
                  <a:gd name="T9" fmla="*/ T8 w 91"/>
                  <a:gd name="T10" fmla="+- 0 1554 1391"/>
                  <a:gd name="T11" fmla="*/ 1554 h 163"/>
                  <a:gd name="T12" fmla="+- 0 691 601"/>
                  <a:gd name="T13" fmla="*/ T12 w 91"/>
                  <a:gd name="T14" fmla="+- 0 1518 1391"/>
                  <a:gd name="T15" fmla="*/ 1518 h 163"/>
                  <a:gd name="T16" fmla="+- 0 623 601"/>
                  <a:gd name="T17" fmla="*/ T16 w 91"/>
                  <a:gd name="T18" fmla="+- 0 1391 1391"/>
                  <a:gd name="T19" fmla="*/ 1391 h 163"/>
                </a:gdLst>
                <a:ahLst/>
                <a:cxnLst>
                  <a:cxn ang="0">
                    <a:pos x="T1" y="T3"/>
                  </a:cxn>
                  <a:cxn ang="0">
                    <a:pos x="T5" y="T7"/>
                  </a:cxn>
                  <a:cxn ang="0">
                    <a:pos x="T9" y="T11"/>
                  </a:cxn>
                  <a:cxn ang="0">
                    <a:pos x="T13" y="T15"/>
                  </a:cxn>
                  <a:cxn ang="0">
                    <a:pos x="T17" y="T19"/>
                  </a:cxn>
                </a:cxnLst>
                <a:rect l="0" t="0" r="r" b="b"/>
                <a:pathLst>
                  <a:path w="91" h="163">
                    <a:moveTo>
                      <a:pt x="22" y="0"/>
                    </a:moveTo>
                    <a:lnTo>
                      <a:pt x="0" y="73"/>
                    </a:lnTo>
                    <a:lnTo>
                      <a:pt x="35" y="163"/>
                    </a:lnTo>
                    <a:lnTo>
                      <a:pt x="90" y="127"/>
                    </a:lnTo>
                    <a:lnTo>
                      <a:pt x="22" y="0"/>
                    </a:lnTo>
                    <a:close/>
                  </a:path>
                </a:pathLst>
              </a:custGeom>
              <a:solidFill>
                <a:srgbClr val="FFCC7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19" name="Group 18">
              <a:extLst>
                <a:ext uri="{FF2B5EF4-FFF2-40B4-BE49-F238E27FC236}">
                  <a16:creationId xmlns:a16="http://schemas.microsoft.com/office/drawing/2014/main" xmlns="" id="{53BA4622-D9E5-E749-8692-1C01237A0B36}"/>
                </a:ext>
              </a:extLst>
            </p:cNvPr>
            <p:cNvGrpSpPr>
              <a:grpSpLocks/>
            </p:cNvGrpSpPr>
            <p:nvPr/>
          </p:nvGrpSpPr>
          <p:grpSpPr bwMode="auto">
            <a:xfrm>
              <a:off x="1422" y="1663"/>
              <a:ext cx="142" cy="143"/>
              <a:chOff x="1422" y="1663"/>
              <a:chExt cx="142" cy="143"/>
            </a:xfrm>
          </p:grpSpPr>
          <p:sp>
            <p:nvSpPr>
              <p:cNvPr id="75" name="Freeform 74">
                <a:extLst>
                  <a:ext uri="{FF2B5EF4-FFF2-40B4-BE49-F238E27FC236}">
                    <a16:creationId xmlns:a16="http://schemas.microsoft.com/office/drawing/2014/main" xmlns="" id="{52C10B86-E482-C945-9A83-A0DBE7125D1B}"/>
                  </a:ext>
                </a:extLst>
              </p:cNvPr>
              <p:cNvSpPr>
                <a:spLocks/>
              </p:cNvSpPr>
              <p:nvPr/>
            </p:nvSpPr>
            <p:spPr bwMode="auto">
              <a:xfrm>
                <a:off x="1422" y="1663"/>
                <a:ext cx="142" cy="143"/>
              </a:xfrm>
              <a:custGeom>
                <a:avLst/>
                <a:gdLst>
                  <a:gd name="T0" fmla="+- 0 1512 1422"/>
                  <a:gd name="T1" fmla="*/ T0 w 142"/>
                  <a:gd name="T2" fmla="+- 0 1788 1663"/>
                  <a:gd name="T3" fmla="*/ 1788 h 143"/>
                  <a:gd name="T4" fmla="+- 0 1519 1422"/>
                  <a:gd name="T5" fmla="*/ T4 w 142"/>
                  <a:gd name="T6" fmla="+- 0 1802 1663"/>
                  <a:gd name="T7" fmla="*/ 1802 h 143"/>
                  <a:gd name="T8" fmla="+- 0 1564 1422"/>
                  <a:gd name="T9" fmla="*/ T8 w 142"/>
                  <a:gd name="T10" fmla="+- 0 1805 1663"/>
                  <a:gd name="T11" fmla="*/ 1805 h 143"/>
                  <a:gd name="T12" fmla="+- 0 1558 1422"/>
                  <a:gd name="T13" fmla="*/ T12 w 142"/>
                  <a:gd name="T14" fmla="+- 0 1791 1663"/>
                  <a:gd name="T15" fmla="*/ 1791 h 143"/>
                  <a:gd name="T16" fmla="+- 0 1546 1422"/>
                  <a:gd name="T17" fmla="*/ T16 w 142"/>
                  <a:gd name="T18" fmla="+- 0 1791 1663"/>
                  <a:gd name="T19" fmla="*/ 1791 h 143"/>
                  <a:gd name="T20" fmla="+- 0 1545 1422"/>
                  <a:gd name="T21" fmla="*/ T20 w 142"/>
                  <a:gd name="T22" fmla="+- 0 1788 1663"/>
                  <a:gd name="T23" fmla="*/ 1788 h 143"/>
                  <a:gd name="T24" fmla="+- 0 1529 1422"/>
                  <a:gd name="T25" fmla="*/ T24 w 142"/>
                  <a:gd name="T26" fmla="+- 0 1788 1663"/>
                  <a:gd name="T27" fmla="*/ 1788 h 143"/>
                  <a:gd name="T28" fmla="+- 0 1512 1422"/>
                  <a:gd name="T29" fmla="*/ T28 w 142"/>
                  <a:gd name="T30" fmla="+- 0 1788 1663"/>
                  <a:gd name="T31" fmla="*/ 1788 h 14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42" h="143">
                    <a:moveTo>
                      <a:pt x="90" y="125"/>
                    </a:moveTo>
                    <a:lnTo>
                      <a:pt x="97" y="139"/>
                    </a:lnTo>
                    <a:lnTo>
                      <a:pt x="142" y="142"/>
                    </a:lnTo>
                    <a:lnTo>
                      <a:pt x="136" y="128"/>
                    </a:lnTo>
                    <a:lnTo>
                      <a:pt x="124" y="128"/>
                    </a:lnTo>
                    <a:lnTo>
                      <a:pt x="123" y="125"/>
                    </a:lnTo>
                    <a:lnTo>
                      <a:pt x="107" y="125"/>
                    </a:lnTo>
                    <a:lnTo>
                      <a:pt x="90" y="1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76" name="Freeform 75">
                <a:extLst>
                  <a:ext uri="{FF2B5EF4-FFF2-40B4-BE49-F238E27FC236}">
                    <a16:creationId xmlns:a16="http://schemas.microsoft.com/office/drawing/2014/main" xmlns="" id="{AB280BC5-3DD8-6B42-A410-21B790C66B57}"/>
                  </a:ext>
                </a:extLst>
              </p:cNvPr>
              <p:cNvSpPr>
                <a:spLocks/>
              </p:cNvSpPr>
              <p:nvPr/>
            </p:nvSpPr>
            <p:spPr bwMode="auto">
              <a:xfrm>
                <a:off x="1422" y="1663"/>
                <a:ext cx="142" cy="143"/>
              </a:xfrm>
              <a:custGeom>
                <a:avLst/>
                <a:gdLst>
                  <a:gd name="T0" fmla="+- 0 1443 1422"/>
                  <a:gd name="T1" fmla="*/ T0 w 142"/>
                  <a:gd name="T2" fmla="+- 0 1784 1663"/>
                  <a:gd name="T3" fmla="*/ 1784 h 143"/>
                  <a:gd name="T4" fmla="+- 0 1448 1422"/>
                  <a:gd name="T5" fmla="*/ T4 w 142"/>
                  <a:gd name="T6" fmla="+- 0 1796 1663"/>
                  <a:gd name="T7" fmla="*/ 1796 h 143"/>
                  <a:gd name="T8" fmla="+- 0 1491 1422"/>
                  <a:gd name="T9" fmla="*/ T8 w 142"/>
                  <a:gd name="T10" fmla="+- 0 1798 1663"/>
                  <a:gd name="T11" fmla="*/ 1798 h 143"/>
                  <a:gd name="T12" fmla="+- 0 1486 1422"/>
                  <a:gd name="T13" fmla="*/ T12 w 142"/>
                  <a:gd name="T14" fmla="+- 0 1787 1663"/>
                  <a:gd name="T15" fmla="*/ 1787 h 143"/>
                  <a:gd name="T16" fmla="+- 0 1471 1422"/>
                  <a:gd name="T17" fmla="*/ T16 w 142"/>
                  <a:gd name="T18" fmla="+- 0 1787 1663"/>
                  <a:gd name="T19" fmla="*/ 1787 h 143"/>
                  <a:gd name="T20" fmla="+- 0 1471 1422"/>
                  <a:gd name="T21" fmla="*/ T20 w 142"/>
                  <a:gd name="T22" fmla="+- 0 1785 1663"/>
                  <a:gd name="T23" fmla="*/ 1785 h 143"/>
                  <a:gd name="T24" fmla="+- 0 1456 1422"/>
                  <a:gd name="T25" fmla="*/ T24 w 142"/>
                  <a:gd name="T26" fmla="+- 0 1785 1663"/>
                  <a:gd name="T27" fmla="*/ 1785 h 143"/>
                  <a:gd name="T28" fmla="+- 0 1443 1422"/>
                  <a:gd name="T29" fmla="*/ T28 w 142"/>
                  <a:gd name="T30" fmla="+- 0 1784 1663"/>
                  <a:gd name="T31" fmla="*/ 1784 h 14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42" h="143">
                    <a:moveTo>
                      <a:pt x="21" y="121"/>
                    </a:moveTo>
                    <a:lnTo>
                      <a:pt x="26" y="133"/>
                    </a:lnTo>
                    <a:lnTo>
                      <a:pt x="69" y="135"/>
                    </a:lnTo>
                    <a:lnTo>
                      <a:pt x="64" y="124"/>
                    </a:lnTo>
                    <a:lnTo>
                      <a:pt x="49" y="124"/>
                    </a:lnTo>
                    <a:lnTo>
                      <a:pt x="49" y="122"/>
                    </a:lnTo>
                    <a:lnTo>
                      <a:pt x="34" y="122"/>
                    </a:lnTo>
                    <a:lnTo>
                      <a:pt x="21" y="1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77" name="Freeform 76">
                <a:extLst>
                  <a:ext uri="{FF2B5EF4-FFF2-40B4-BE49-F238E27FC236}">
                    <a16:creationId xmlns:a16="http://schemas.microsoft.com/office/drawing/2014/main" xmlns="" id="{B6601D04-3D9B-D946-B30E-AEE704012678}"/>
                  </a:ext>
                </a:extLst>
              </p:cNvPr>
              <p:cNvSpPr>
                <a:spLocks/>
              </p:cNvSpPr>
              <p:nvPr/>
            </p:nvSpPr>
            <p:spPr bwMode="auto">
              <a:xfrm>
                <a:off x="1422" y="1663"/>
                <a:ext cx="142" cy="143"/>
              </a:xfrm>
              <a:custGeom>
                <a:avLst/>
                <a:gdLst>
                  <a:gd name="T0" fmla="+- 0 1471 1422"/>
                  <a:gd name="T1" fmla="*/ T0 w 142"/>
                  <a:gd name="T2" fmla="+- 0 1685 1663"/>
                  <a:gd name="T3" fmla="*/ 1685 h 143"/>
                  <a:gd name="T4" fmla="+- 0 1456 1422"/>
                  <a:gd name="T5" fmla="*/ T4 w 142"/>
                  <a:gd name="T6" fmla="+- 0 1685 1663"/>
                  <a:gd name="T7" fmla="*/ 1685 h 143"/>
                  <a:gd name="T8" fmla="+- 0 1529 1422"/>
                  <a:gd name="T9" fmla="*/ T8 w 142"/>
                  <a:gd name="T10" fmla="+- 0 1788 1663"/>
                  <a:gd name="T11" fmla="*/ 1788 h 143"/>
                  <a:gd name="T12" fmla="+- 0 1545 1422"/>
                  <a:gd name="T13" fmla="*/ T12 w 142"/>
                  <a:gd name="T14" fmla="+- 0 1788 1663"/>
                  <a:gd name="T15" fmla="*/ 1788 h 143"/>
                  <a:gd name="T16" fmla="+- 0 1471 1422"/>
                  <a:gd name="T17" fmla="*/ T16 w 142"/>
                  <a:gd name="T18" fmla="+- 0 1685 1663"/>
                  <a:gd name="T19" fmla="*/ 1685 h 143"/>
                </a:gdLst>
                <a:ahLst/>
                <a:cxnLst>
                  <a:cxn ang="0">
                    <a:pos x="T1" y="T3"/>
                  </a:cxn>
                  <a:cxn ang="0">
                    <a:pos x="T5" y="T7"/>
                  </a:cxn>
                  <a:cxn ang="0">
                    <a:pos x="T9" y="T11"/>
                  </a:cxn>
                  <a:cxn ang="0">
                    <a:pos x="T13" y="T15"/>
                  </a:cxn>
                  <a:cxn ang="0">
                    <a:pos x="T17" y="T19"/>
                  </a:cxn>
                </a:cxnLst>
                <a:rect l="0" t="0" r="r" b="b"/>
                <a:pathLst>
                  <a:path w="142" h="143">
                    <a:moveTo>
                      <a:pt x="49" y="22"/>
                    </a:moveTo>
                    <a:lnTo>
                      <a:pt x="34" y="22"/>
                    </a:lnTo>
                    <a:lnTo>
                      <a:pt x="107" y="125"/>
                    </a:lnTo>
                    <a:lnTo>
                      <a:pt x="123" y="125"/>
                    </a:lnTo>
                    <a:lnTo>
                      <a:pt x="49"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78" name="Freeform 77">
                <a:extLst>
                  <a:ext uri="{FF2B5EF4-FFF2-40B4-BE49-F238E27FC236}">
                    <a16:creationId xmlns:a16="http://schemas.microsoft.com/office/drawing/2014/main" xmlns="" id="{E4ECDD4F-33B9-8748-8D58-EE46C2B8B264}"/>
                  </a:ext>
                </a:extLst>
              </p:cNvPr>
              <p:cNvSpPr>
                <a:spLocks/>
              </p:cNvSpPr>
              <p:nvPr/>
            </p:nvSpPr>
            <p:spPr bwMode="auto">
              <a:xfrm>
                <a:off x="1422" y="1663"/>
                <a:ext cx="142" cy="143"/>
              </a:xfrm>
              <a:custGeom>
                <a:avLst/>
                <a:gdLst>
                  <a:gd name="T0" fmla="+- 0 1470 1422"/>
                  <a:gd name="T1" fmla="*/ T0 w 142"/>
                  <a:gd name="T2" fmla="+- 0 1663 1663"/>
                  <a:gd name="T3" fmla="*/ 1663 h 143"/>
                  <a:gd name="T4" fmla="+- 0 1422 1422"/>
                  <a:gd name="T5" fmla="*/ T4 w 142"/>
                  <a:gd name="T6" fmla="+- 0 1663 1663"/>
                  <a:gd name="T7" fmla="*/ 1663 h 143"/>
                  <a:gd name="T8" fmla="+- 0 1426 1422"/>
                  <a:gd name="T9" fmla="*/ T8 w 142"/>
                  <a:gd name="T10" fmla="+- 0 1674 1663"/>
                  <a:gd name="T11" fmla="*/ 1674 h 143"/>
                  <a:gd name="T12" fmla="+- 0 1442 1422"/>
                  <a:gd name="T13" fmla="*/ T12 w 142"/>
                  <a:gd name="T14" fmla="+- 0 1674 1663"/>
                  <a:gd name="T15" fmla="*/ 1674 h 143"/>
                  <a:gd name="T16" fmla="+- 0 1456 1422"/>
                  <a:gd name="T17" fmla="*/ T16 w 142"/>
                  <a:gd name="T18" fmla="+- 0 1785 1663"/>
                  <a:gd name="T19" fmla="*/ 1785 h 143"/>
                  <a:gd name="T20" fmla="+- 0 1471 1422"/>
                  <a:gd name="T21" fmla="*/ T20 w 142"/>
                  <a:gd name="T22" fmla="+- 0 1785 1663"/>
                  <a:gd name="T23" fmla="*/ 1785 h 143"/>
                  <a:gd name="T24" fmla="+- 0 1456 1422"/>
                  <a:gd name="T25" fmla="*/ T24 w 142"/>
                  <a:gd name="T26" fmla="+- 0 1685 1663"/>
                  <a:gd name="T27" fmla="*/ 1685 h 143"/>
                  <a:gd name="T28" fmla="+- 0 1471 1422"/>
                  <a:gd name="T29" fmla="*/ T28 w 142"/>
                  <a:gd name="T30" fmla="+- 0 1685 1663"/>
                  <a:gd name="T31" fmla="*/ 1685 h 143"/>
                  <a:gd name="T32" fmla="+- 0 1464 1422"/>
                  <a:gd name="T33" fmla="*/ T32 w 142"/>
                  <a:gd name="T34" fmla="+- 0 1675 1663"/>
                  <a:gd name="T35" fmla="*/ 1675 h 143"/>
                  <a:gd name="T36" fmla="+- 0 1475 1422"/>
                  <a:gd name="T37" fmla="*/ T36 w 142"/>
                  <a:gd name="T38" fmla="+- 0 1675 1663"/>
                  <a:gd name="T39" fmla="*/ 1675 h 143"/>
                  <a:gd name="T40" fmla="+- 0 1470 1422"/>
                  <a:gd name="T41" fmla="*/ T40 w 142"/>
                  <a:gd name="T42" fmla="+- 0 1663 1663"/>
                  <a:gd name="T43" fmla="*/ 1663 h 1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42" h="143">
                    <a:moveTo>
                      <a:pt x="48" y="0"/>
                    </a:moveTo>
                    <a:lnTo>
                      <a:pt x="0" y="0"/>
                    </a:lnTo>
                    <a:lnTo>
                      <a:pt x="4" y="11"/>
                    </a:lnTo>
                    <a:lnTo>
                      <a:pt x="20" y="11"/>
                    </a:lnTo>
                    <a:lnTo>
                      <a:pt x="34" y="122"/>
                    </a:lnTo>
                    <a:lnTo>
                      <a:pt x="49" y="122"/>
                    </a:lnTo>
                    <a:lnTo>
                      <a:pt x="34" y="22"/>
                    </a:lnTo>
                    <a:lnTo>
                      <a:pt x="49" y="22"/>
                    </a:lnTo>
                    <a:lnTo>
                      <a:pt x="42" y="12"/>
                    </a:lnTo>
                    <a:lnTo>
                      <a:pt x="53" y="12"/>
                    </a:lnTo>
                    <a:lnTo>
                      <a:pt x="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79" name="Freeform 78">
                <a:extLst>
                  <a:ext uri="{FF2B5EF4-FFF2-40B4-BE49-F238E27FC236}">
                    <a16:creationId xmlns:a16="http://schemas.microsoft.com/office/drawing/2014/main" xmlns="" id="{63BDE0A9-1448-644E-913A-5C8713E23F60}"/>
                  </a:ext>
                </a:extLst>
              </p:cNvPr>
              <p:cNvSpPr>
                <a:spLocks/>
              </p:cNvSpPr>
              <p:nvPr/>
            </p:nvSpPr>
            <p:spPr bwMode="auto">
              <a:xfrm>
                <a:off x="1422" y="1663"/>
                <a:ext cx="142" cy="143"/>
              </a:xfrm>
              <a:custGeom>
                <a:avLst/>
                <a:gdLst>
                  <a:gd name="T0" fmla="+- 0 1475 1422"/>
                  <a:gd name="T1" fmla="*/ T0 w 142"/>
                  <a:gd name="T2" fmla="+- 0 1675 1663"/>
                  <a:gd name="T3" fmla="*/ 1675 h 143"/>
                  <a:gd name="T4" fmla="+- 0 1464 1422"/>
                  <a:gd name="T5" fmla="*/ T4 w 142"/>
                  <a:gd name="T6" fmla="+- 0 1675 1663"/>
                  <a:gd name="T7" fmla="*/ 1675 h 143"/>
                  <a:gd name="T8" fmla="+- 0 1475 1422"/>
                  <a:gd name="T9" fmla="*/ T8 w 142"/>
                  <a:gd name="T10" fmla="+- 0 1675 1663"/>
                  <a:gd name="T11" fmla="*/ 1675 h 143"/>
                  <a:gd name="T12" fmla="+- 0 1475 1422"/>
                  <a:gd name="T13" fmla="*/ T12 w 142"/>
                  <a:gd name="T14" fmla="+- 0 1675 1663"/>
                  <a:gd name="T15" fmla="*/ 1675 h 143"/>
                </a:gdLst>
                <a:ahLst/>
                <a:cxnLst>
                  <a:cxn ang="0">
                    <a:pos x="T1" y="T3"/>
                  </a:cxn>
                  <a:cxn ang="0">
                    <a:pos x="T5" y="T7"/>
                  </a:cxn>
                  <a:cxn ang="0">
                    <a:pos x="T9" y="T11"/>
                  </a:cxn>
                  <a:cxn ang="0">
                    <a:pos x="T13" y="T15"/>
                  </a:cxn>
                </a:cxnLst>
                <a:rect l="0" t="0" r="r" b="b"/>
                <a:pathLst>
                  <a:path w="142" h="143">
                    <a:moveTo>
                      <a:pt x="53" y="12"/>
                    </a:moveTo>
                    <a:lnTo>
                      <a:pt x="42" y="12"/>
                    </a:lnTo>
                    <a:lnTo>
                      <a:pt x="53"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20" name="Group 19">
              <a:extLst>
                <a:ext uri="{FF2B5EF4-FFF2-40B4-BE49-F238E27FC236}">
                  <a16:creationId xmlns:a16="http://schemas.microsoft.com/office/drawing/2014/main" xmlns="" id="{78AA95E8-8A3A-FF48-92B1-8F7597A682B3}"/>
                </a:ext>
              </a:extLst>
            </p:cNvPr>
            <p:cNvGrpSpPr>
              <a:grpSpLocks/>
            </p:cNvGrpSpPr>
            <p:nvPr/>
          </p:nvGrpSpPr>
          <p:grpSpPr bwMode="auto">
            <a:xfrm>
              <a:off x="1462" y="1743"/>
              <a:ext cx="50" cy="17"/>
              <a:chOff x="1462" y="1743"/>
              <a:chExt cx="50" cy="17"/>
            </a:xfrm>
          </p:grpSpPr>
          <p:sp>
            <p:nvSpPr>
              <p:cNvPr id="74" name="Freeform 73">
                <a:extLst>
                  <a:ext uri="{FF2B5EF4-FFF2-40B4-BE49-F238E27FC236}">
                    <a16:creationId xmlns:a16="http://schemas.microsoft.com/office/drawing/2014/main" xmlns="" id="{0E964E25-6892-1243-8F61-0F04579258E8}"/>
                  </a:ext>
                </a:extLst>
              </p:cNvPr>
              <p:cNvSpPr>
                <a:spLocks/>
              </p:cNvSpPr>
              <p:nvPr/>
            </p:nvSpPr>
            <p:spPr bwMode="auto">
              <a:xfrm>
                <a:off x="1462" y="1743"/>
                <a:ext cx="50" cy="17"/>
              </a:xfrm>
              <a:custGeom>
                <a:avLst/>
                <a:gdLst>
                  <a:gd name="T0" fmla="+- 0 1462 1462"/>
                  <a:gd name="T1" fmla="*/ T0 w 50"/>
                  <a:gd name="T2" fmla="+- 0 1743 1743"/>
                  <a:gd name="T3" fmla="*/ 1743 h 17"/>
                  <a:gd name="T4" fmla="+- 0 1462 1462"/>
                  <a:gd name="T5" fmla="*/ T4 w 50"/>
                  <a:gd name="T6" fmla="+- 0 1756 1743"/>
                  <a:gd name="T7" fmla="*/ 1756 h 17"/>
                  <a:gd name="T8" fmla="+- 0 1512 1462"/>
                  <a:gd name="T9" fmla="*/ T8 w 50"/>
                  <a:gd name="T10" fmla="+- 0 1760 1743"/>
                  <a:gd name="T11" fmla="*/ 1760 h 17"/>
                  <a:gd name="T12" fmla="+- 0 1498 1462"/>
                  <a:gd name="T13" fmla="*/ T12 w 50"/>
                  <a:gd name="T14" fmla="+- 0 1744 1743"/>
                  <a:gd name="T15" fmla="*/ 1744 h 17"/>
                  <a:gd name="T16" fmla="+- 0 1462 1462"/>
                  <a:gd name="T17" fmla="*/ T16 w 50"/>
                  <a:gd name="T18" fmla="+- 0 1743 1743"/>
                  <a:gd name="T19" fmla="*/ 1743 h 17"/>
                </a:gdLst>
                <a:ahLst/>
                <a:cxnLst>
                  <a:cxn ang="0">
                    <a:pos x="T1" y="T3"/>
                  </a:cxn>
                  <a:cxn ang="0">
                    <a:pos x="T5" y="T7"/>
                  </a:cxn>
                  <a:cxn ang="0">
                    <a:pos x="T9" y="T11"/>
                  </a:cxn>
                  <a:cxn ang="0">
                    <a:pos x="T13" y="T15"/>
                  </a:cxn>
                  <a:cxn ang="0">
                    <a:pos x="T17" y="T19"/>
                  </a:cxn>
                </a:cxnLst>
                <a:rect l="0" t="0" r="r" b="b"/>
                <a:pathLst>
                  <a:path w="50" h="17">
                    <a:moveTo>
                      <a:pt x="0" y="0"/>
                    </a:moveTo>
                    <a:lnTo>
                      <a:pt x="0" y="13"/>
                    </a:lnTo>
                    <a:lnTo>
                      <a:pt x="50" y="17"/>
                    </a:lnTo>
                    <a:lnTo>
                      <a:pt x="36"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21" name="Group 20">
              <a:extLst>
                <a:ext uri="{FF2B5EF4-FFF2-40B4-BE49-F238E27FC236}">
                  <a16:creationId xmlns:a16="http://schemas.microsoft.com/office/drawing/2014/main" xmlns="" id="{2F162DC6-F5D7-FF49-87B4-44C2DB8B479C}"/>
                </a:ext>
              </a:extLst>
            </p:cNvPr>
            <p:cNvGrpSpPr>
              <a:grpSpLocks/>
            </p:cNvGrpSpPr>
            <p:nvPr/>
          </p:nvGrpSpPr>
          <p:grpSpPr bwMode="auto">
            <a:xfrm>
              <a:off x="924" y="1381"/>
              <a:ext cx="99" cy="125"/>
              <a:chOff x="924" y="1381"/>
              <a:chExt cx="99" cy="125"/>
            </a:xfrm>
          </p:grpSpPr>
          <p:sp>
            <p:nvSpPr>
              <p:cNvPr id="72" name="Freeform 71">
                <a:extLst>
                  <a:ext uri="{FF2B5EF4-FFF2-40B4-BE49-F238E27FC236}">
                    <a16:creationId xmlns:a16="http://schemas.microsoft.com/office/drawing/2014/main" xmlns="" id="{D732689D-58F1-1747-8FE9-704867250890}"/>
                  </a:ext>
                </a:extLst>
              </p:cNvPr>
              <p:cNvSpPr>
                <a:spLocks/>
              </p:cNvSpPr>
              <p:nvPr/>
            </p:nvSpPr>
            <p:spPr bwMode="auto">
              <a:xfrm>
                <a:off x="924" y="1381"/>
                <a:ext cx="99" cy="125"/>
              </a:xfrm>
              <a:custGeom>
                <a:avLst/>
                <a:gdLst>
                  <a:gd name="T0" fmla="+- 0 948 924"/>
                  <a:gd name="T1" fmla="*/ T0 w 99"/>
                  <a:gd name="T2" fmla="+- 0 1434 1381"/>
                  <a:gd name="T3" fmla="*/ 1434 h 125"/>
                  <a:gd name="T4" fmla="+- 0 948 924"/>
                  <a:gd name="T5" fmla="*/ T4 w 99"/>
                  <a:gd name="T6" fmla="+- 0 1445 1381"/>
                  <a:gd name="T7" fmla="*/ 1445 h 125"/>
                  <a:gd name="T8" fmla="+- 0 975 924"/>
                  <a:gd name="T9" fmla="*/ T8 w 99"/>
                  <a:gd name="T10" fmla="+- 0 1446 1381"/>
                  <a:gd name="T11" fmla="*/ 1446 h 125"/>
                  <a:gd name="T12" fmla="+- 0 981 924"/>
                  <a:gd name="T13" fmla="*/ T12 w 99"/>
                  <a:gd name="T14" fmla="+- 0 1447 1381"/>
                  <a:gd name="T15" fmla="*/ 1447 h 125"/>
                  <a:gd name="T16" fmla="+- 0 986 924"/>
                  <a:gd name="T17" fmla="*/ T16 w 99"/>
                  <a:gd name="T18" fmla="+- 0 1451 1381"/>
                  <a:gd name="T19" fmla="*/ 1451 h 125"/>
                  <a:gd name="T20" fmla="+- 0 988 924"/>
                  <a:gd name="T21" fmla="*/ T20 w 99"/>
                  <a:gd name="T22" fmla="+- 0 1460 1381"/>
                  <a:gd name="T23" fmla="*/ 1460 h 125"/>
                  <a:gd name="T24" fmla="+- 0 993 924"/>
                  <a:gd name="T25" fmla="*/ T24 w 99"/>
                  <a:gd name="T26" fmla="+- 0 1503 1381"/>
                  <a:gd name="T27" fmla="*/ 1503 h 125"/>
                  <a:gd name="T28" fmla="+- 0 1022 924"/>
                  <a:gd name="T29" fmla="*/ T28 w 99"/>
                  <a:gd name="T30" fmla="+- 0 1506 1381"/>
                  <a:gd name="T31" fmla="*/ 1506 h 125"/>
                  <a:gd name="T32" fmla="+- 0 1020 924"/>
                  <a:gd name="T33" fmla="*/ T32 w 99"/>
                  <a:gd name="T34" fmla="+- 0 1495 1381"/>
                  <a:gd name="T35" fmla="*/ 1495 h 125"/>
                  <a:gd name="T36" fmla="+- 0 1007 924"/>
                  <a:gd name="T37" fmla="*/ T36 w 99"/>
                  <a:gd name="T38" fmla="+- 0 1493 1381"/>
                  <a:gd name="T39" fmla="*/ 1493 h 125"/>
                  <a:gd name="T40" fmla="+- 0 1002 924"/>
                  <a:gd name="T41" fmla="*/ T40 w 99"/>
                  <a:gd name="T42" fmla="+- 0 1458 1381"/>
                  <a:gd name="T43" fmla="*/ 1458 h 125"/>
                  <a:gd name="T44" fmla="+- 0 999 924"/>
                  <a:gd name="T45" fmla="*/ T44 w 99"/>
                  <a:gd name="T46" fmla="+- 0 1451 1381"/>
                  <a:gd name="T47" fmla="*/ 1451 h 125"/>
                  <a:gd name="T48" fmla="+- 0 994 924"/>
                  <a:gd name="T49" fmla="*/ T48 w 99"/>
                  <a:gd name="T50" fmla="+- 0 1445 1381"/>
                  <a:gd name="T51" fmla="*/ 1445 h 125"/>
                  <a:gd name="T52" fmla="+- 0 988 924"/>
                  <a:gd name="T53" fmla="*/ T52 w 99"/>
                  <a:gd name="T54" fmla="+- 0 1443 1381"/>
                  <a:gd name="T55" fmla="*/ 1443 h 125"/>
                  <a:gd name="T56" fmla="+- 0 980 924"/>
                  <a:gd name="T57" fmla="*/ T56 w 99"/>
                  <a:gd name="T58" fmla="+- 0 1442 1381"/>
                  <a:gd name="T59" fmla="*/ 1442 h 125"/>
                  <a:gd name="T60" fmla="+- 0 988 924"/>
                  <a:gd name="T61" fmla="*/ T60 w 99"/>
                  <a:gd name="T62" fmla="+- 0 1439 1381"/>
                  <a:gd name="T63" fmla="*/ 1439 h 125"/>
                  <a:gd name="T64" fmla="+- 0 993 924"/>
                  <a:gd name="T65" fmla="*/ T64 w 99"/>
                  <a:gd name="T66" fmla="+- 0 1436 1381"/>
                  <a:gd name="T67" fmla="*/ 1436 h 125"/>
                  <a:gd name="T68" fmla="+- 0 994 924"/>
                  <a:gd name="T69" fmla="*/ T68 w 99"/>
                  <a:gd name="T70" fmla="+- 0 1435 1381"/>
                  <a:gd name="T71" fmla="*/ 1435 h 125"/>
                  <a:gd name="T72" fmla="+- 0 973 924"/>
                  <a:gd name="T73" fmla="*/ T72 w 99"/>
                  <a:gd name="T74" fmla="+- 0 1435 1381"/>
                  <a:gd name="T75" fmla="*/ 1435 h 125"/>
                  <a:gd name="T76" fmla="+- 0 948 924"/>
                  <a:gd name="T77" fmla="*/ T76 w 99"/>
                  <a:gd name="T78" fmla="+- 0 1434 1381"/>
                  <a:gd name="T79" fmla="*/ 1434 h 1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99" h="125">
                    <a:moveTo>
                      <a:pt x="24" y="53"/>
                    </a:moveTo>
                    <a:lnTo>
                      <a:pt x="24" y="64"/>
                    </a:lnTo>
                    <a:lnTo>
                      <a:pt x="51" y="65"/>
                    </a:lnTo>
                    <a:lnTo>
                      <a:pt x="57" y="66"/>
                    </a:lnTo>
                    <a:lnTo>
                      <a:pt x="62" y="70"/>
                    </a:lnTo>
                    <a:lnTo>
                      <a:pt x="64" y="79"/>
                    </a:lnTo>
                    <a:lnTo>
                      <a:pt x="69" y="122"/>
                    </a:lnTo>
                    <a:lnTo>
                      <a:pt x="98" y="125"/>
                    </a:lnTo>
                    <a:lnTo>
                      <a:pt x="96" y="114"/>
                    </a:lnTo>
                    <a:lnTo>
                      <a:pt x="83" y="112"/>
                    </a:lnTo>
                    <a:lnTo>
                      <a:pt x="78" y="77"/>
                    </a:lnTo>
                    <a:lnTo>
                      <a:pt x="75" y="70"/>
                    </a:lnTo>
                    <a:lnTo>
                      <a:pt x="70" y="64"/>
                    </a:lnTo>
                    <a:lnTo>
                      <a:pt x="64" y="62"/>
                    </a:lnTo>
                    <a:lnTo>
                      <a:pt x="56" y="61"/>
                    </a:lnTo>
                    <a:lnTo>
                      <a:pt x="64" y="58"/>
                    </a:lnTo>
                    <a:lnTo>
                      <a:pt x="69" y="55"/>
                    </a:lnTo>
                    <a:lnTo>
                      <a:pt x="70" y="54"/>
                    </a:lnTo>
                    <a:lnTo>
                      <a:pt x="49" y="54"/>
                    </a:lnTo>
                    <a:lnTo>
                      <a:pt x="24"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73" name="Freeform 72">
                <a:extLst>
                  <a:ext uri="{FF2B5EF4-FFF2-40B4-BE49-F238E27FC236}">
                    <a16:creationId xmlns:a16="http://schemas.microsoft.com/office/drawing/2014/main" xmlns="" id="{4B536614-04A5-9F4A-9161-4BE6A0D819B2}"/>
                  </a:ext>
                </a:extLst>
              </p:cNvPr>
              <p:cNvSpPr>
                <a:spLocks/>
              </p:cNvSpPr>
              <p:nvPr/>
            </p:nvSpPr>
            <p:spPr bwMode="auto">
              <a:xfrm>
                <a:off x="924" y="1381"/>
                <a:ext cx="99" cy="125"/>
              </a:xfrm>
              <a:custGeom>
                <a:avLst/>
                <a:gdLst>
                  <a:gd name="T0" fmla="+- 0 924 924"/>
                  <a:gd name="T1" fmla="*/ T0 w 99"/>
                  <a:gd name="T2" fmla="+- 0 1381 1381"/>
                  <a:gd name="T3" fmla="*/ 1381 h 125"/>
                  <a:gd name="T4" fmla="+- 0 924 924"/>
                  <a:gd name="T5" fmla="*/ T4 w 99"/>
                  <a:gd name="T6" fmla="+- 0 1393 1381"/>
                  <a:gd name="T7" fmla="*/ 1393 h 125"/>
                  <a:gd name="T8" fmla="+- 0 967 924"/>
                  <a:gd name="T9" fmla="*/ T8 w 99"/>
                  <a:gd name="T10" fmla="+- 0 1393 1381"/>
                  <a:gd name="T11" fmla="*/ 1393 h 125"/>
                  <a:gd name="T12" fmla="+- 0 974 924"/>
                  <a:gd name="T13" fmla="*/ T12 w 99"/>
                  <a:gd name="T14" fmla="+- 0 1395 1381"/>
                  <a:gd name="T15" fmla="*/ 1395 h 125"/>
                  <a:gd name="T16" fmla="+- 0 979 924"/>
                  <a:gd name="T17" fmla="*/ T16 w 99"/>
                  <a:gd name="T18" fmla="+- 0 1400 1381"/>
                  <a:gd name="T19" fmla="*/ 1400 h 125"/>
                  <a:gd name="T20" fmla="+- 0 983 924"/>
                  <a:gd name="T21" fmla="*/ T20 w 99"/>
                  <a:gd name="T22" fmla="+- 0 1428 1381"/>
                  <a:gd name="T23" fmla="*/ 1428 h 125"/>
                  <a:gd name="T24" fmla="+- 0 980 924"/>
                  <a:gd name="T25" fmla="*/ T24 w 99"/>
                  <a:gd name="T26" fmla="+- 0 1432 1381"/>
                  <a:gd name="T27" fmla="*/ 1432 h 125"/>
                  <a:gd name="T28" fmla="+- 0 973 924"/>
                  <a:gd name="T29" fmla="*/ T28 w 99"/>
                  <a:gd name="T30" fmla="+- 0 1435 1381"/>
                  <a:gd name="T31" fmla="*/ 1435 h 125"/>
                  <a:gd name="T32" fmla="+- 0 994 924"/>
                  <a:gd name="T33" fmla="*/ T32 w 99"/>
                  <a:gd name="T34" fmla="+- 0 1435 1381"/>
                  <a:gd name="T35" fmla="*/ 1435 h 125"/>
                  <a:gd name="T36" fmla="+- 0 996 924"/>
                  <a:gd name="T37" fmla="*/ T36 w 99"/>
                  <a:gd name="T38" fmla="+- 0 1430 1381"/>
                  <a:gd name="T39" fmla="*/ 1430 h 125"/>
                  <a:gd name="T40" fmla="+- 0 996 924"/>
                  <a:gd name="T41" fmla="*/ T40 w 99"/>
                  <a:gd name="T42" fmla="+- 0 1421 1381"/>
                  <a:gd name="T43" fmla="*/ 1421 h 125"/>
                  <a:gd name="T44" fmla="+- 0 964 924"/>
                  <a:gd name="T45" fmla="*/ T44 w 99"/>
                  <a:gd name="T46" fmla="+- 0 1381 1381"/>
                  <a:gd name="T47" fmla="*/ 1381 h 125"/>
                  <a:gd name="T48" fmla="+- 0 924 924"/>
                  <a:gd name="T49" fmla="*/ T48 w 99"/>
                  <a:gd name="T50" fmla="+- 0 1381 1381"/>
                  <a:gd name="T51" fmla="*/ 1381 h 12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99" h="125">
                    <a:moveTo>
                      <a:pt x="0" y="0"/>
                    </a:moveTo>
                    <a:lnTo>
                      <a:pt x="0" y="12"/>
                    </a:lnTo>
                    <a:lnTo>
                      <a:pt x="43" y="12"/>
                    </a:lnTo>
                    <a:lnTo>
                      <a:pt x="50" y="14"/>
                    </a:lnTo>
                    <a:lnTo>
                      <a:pt x="55" y="19"/>
                    </a:lnTo>
                    <a:lnTo>
                      <a:pt x="59" y="47"/>
                    </a:lnTo>
                    <a:lnTo>
                      <a:pt x="56" y="51"/>
                    </a:lnTo>
                    <a:lnTo>
                      <a:pt x="49" y="54"/>
                    </a:lnTo>
                    <a:lnTo>
                      <a:pt x="70" y="54"/>
                    </a:lnTo>
                    <a:lnTo>
                      <a:pt x="72" y="49"/>
                    </a:lnTo>
                    <a:lnTo>
                      <a:pt x="72" y="40"/>
                    </a:lnTo>
                    <a:lnTo>
                      <a:pt x="4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22" name="Group 21">
              <a:extLst>
                <a:ext uri="{FF2B5EF4-FFF2-40B4-BE49-F238E27FC236}">
                  <a16:creationId xmlns:a16="http://schemas.microsoft.com/office/drawing/2014/main" xmlns="" id="{00DBD30B-8E89-9C4A-81B0-0EA44F63BA25}"/>
                </a:ext>
              </a:extLst>
            </p:cNvPr>
            <p:cNvGrpSpPr>
              <a:grpSpLocks/>
            </p:cNvGrpSpPr>
            <p:nvPr/>
          </p:nvGrpSpPr>
          <p:grpSpPr bwMode="auto">
            <a:xfrm>
              <a:off x="929" y="1390"/>
              <a:ext cx="42" cy="112"/>
              <a:chOff x="929" y="1390"/>
              <a:chExt cx="42" cy="112"/>
            </a:xfrm>
          </p:grpSpPr>
          <p:sp>
            <p:nvSpPr>
              <p:cNvPr id="71" name="Freeform 70">
                <a:extLst>
                  <a:ext uri="{FF2B5EF4-FFF2-40B4-BE49-F238E27FC236}">
                    <a16:creationId xmlns:a16="http://schemas.microsoft.com/office/drawing/2014/main" xmlns="" id="{0BF24579-D20E-664D-BDD0-726F7FB54B1C}"/>
                  </a:ext>
                </a:extLst>
              </p:cNvPr>
              <p:cNvSpPr>
                <a:spLocks/>
              </p:cNvSpPr>
              <p:nvPr/>
            </p:nvSpPr>
            <p:spPr bwMode="auto">
              <a:xfrm>
                <a:off x="929" y="1390"/>
                <a:ext cx="42" cy="112"/>
              </a:xfrm>
              <a:custGeom>
                <a:avLst/>
                <a:gdLst>
                  <a:gd name="T0" fmla="+- 0 936 929"/>
                  <a:gd name="T1" fmla="*/ T0 w 42"/>
                  <a:gd name="T2" fmla="+- 0 1390 1390"/>
                  <a:gd name="T3" fmla="*/ 1390 h 112"/>
                  <a:gd name="T4" fmla="+- 0 942 929"/>
                  <a:gd name="T5" fmla="*/ T4 w 42"/>
                  <a:gd name="T6" fmla="+- 0 1488 1390"/>
                  <a:gd name="T7" fmla="*/ 1488 h 112"/>
                  <a:gd name="T8" fmla="+- 0 929 929"/>
                  <a:gd name="T9" fmla="*/ T8 w 42"/>
                  <a:gd name="T10" fmla="+- 0 1488 1390"/>
                  <a:gd name="T11" fmla="*/ 1488 h 112"/>
                  <a:gd name="T12" fmla="+- 0 929 929"/>
                  <a:gd name="T13" fmla="*/ T12 w 42"/>
                  <a:gd name="T14" fmla="+- 0 1498 1390"/>
                  <a:gd name="T15" fmla="*/ 1498 h 112"/>
                  <a:gd name="T16" fmla="+- 0 970 929"/>
                  <a:gd name="T17" fmla="*/ T16 w 42"/>
                  <a:gd name="T18" fmla="+- 0 1501 1390"/>
                  <a:gd name="T19" fmla="*/ 1501 h 112"/>
                  <a:gd name="T20" fmla="+- 0 970 929"/>
                  <a:gd name="T21" fmla="*/ T20 w 42"/>
                  <a:gd name="T22" fmla="+- 0 1492 1390"/>
                  <a:gd name="T23" fmla="*/ 1492 h 112"/>
                  <a:gd name="T24" fmla="+- 0 957 929"/>
                  <a:gd name="T25" fmla="*/ T24 w 42"/>
                  <a:gd name="T26" fmla="+- 0 1491 1390"/>
                  <a:gd name="T27" fmla="*/ 1491 h 112"/>
                  <a:gd name="T28" fmla="+- 0 949 929"/>
                  <a:gd name="T29" fmla="*/ T28 w 42"/>
                  <a:gd name="T30" fmla="+- 0 1391 1390"/>
                  <a:gd name="T31" fmla="*/ 1391 h 112"/>
                  <a:gd name="T32" fmla="+- 0 936 929"/>
                  <a:gd name="T33" fmla="*/ T32 w 42"/>
                  <a:gd name="T34" fmla="+- 0 1390 1390"/>
                  <a:gd name="T35" fmla="*/ 1390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42" h="112">
                    <a:moveTo>
                      <a:pt x="7" y="0"/>
                    </a:moveTo>
                    <a:lnTo>
                      <a:pt x="13" y="98"/>
                    </a:lnTo>
                    <a:lnTo>
                      <a:pt x="0" y="98"/>
                    </a:lnTo>
                    <a:lnTo>
                      <a:pt x="0" y="108"/>
                    </a:lnTo>
                    <a:lnTo>
                      <a:pt x="41" y="111"/>
                    </a:lnTo>
                    <a:lnTo>
                      <a:pt x="41" y="102"/>
                    </a:lnTo>
                    <a:lnTo>
                      <a:pt x="28" y="101"/>
                    </a:lnTo>
                    <a:lnTo>
                      <a:pt x="20" y="1"/>
                    </a:lnTo>
                    <a:lnTo>
                      <a:pt x="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23" name="Group 22">
              <a:extLst>
                <a:ext uri="{FF2B5EF4-FFF2-40B4-BE49-F238E27FC236}">
                  <a16:creationId xmlns:a16="http://schemas.microsoft.com/office/drawing/2014/main" xmlns="" id="{7E3F252B-1142-0B47-BE0C-C2AF9B6BB2AB}"/>
                </a:ext>
              </a:extLst>
            </p:cNvPr>
            <p:cNvGrpSpPr>
              <a:grpSpLocks/>
            </p:cNvGrpSpPr>
            <p:nvPr/>
          </p:nvGrpSpPr>
          <p:grpSpPr bwMode="auto">
            <a:xfrm>
              <a:off x="605" y="1036"/>
              <a:ext cx="338" cy="380"/>
              <a:chOff x="605" y="1036"/>
              <a:chExt cx="338" cy="380"/>
            </a:xfrm>
          </p:grpSpPr>
          <p:sp>
            <p:nvSpPr>
              <p:cNvPr id="70" name="Freeform 69">
                <a:extLst>
                  <a:ext uri="{FF2B5EF4-FFF2-40B4-BE49-F238E27FC236}">
                    <a16:creationId xmlns:a16="http://schemas.microsoft.com/office/drawing/2014/main" xmlns="" id="{92D00154-2B01-F94D-A718-75B83A859507}"/>
                  </a:ext>
                </a:extLst>
              </p:cNvPr>
              <p:cNvSpPr>
                <a:spLocks/>
              </p:cNvSpPr>
              <p:nvPr/>
            </p:nvSpPr>
            <p:spPr bwMode="auto">
              <a:xfrm>
                <a:off x="605" y="1036"/>
                <a:ext cx="338" cy="380"/>
              </a:xfrm>
              <a:custGeom>
                <a:avLst/>
                <a:gdLst>
                  <a:gd name="T0" fmla="+- 0 942 605"/>
                  <a:gd name="T1" fmla="*/ T0 w 338"/>
                  <a:gd name="T2" fmla="+- 0 1036 1036"/>
                  <a:gd name="T3" fmla="*/ 1036 h 380"/>
                  <a:gd name="T4" fmla="+- 0 605 605"/>
                  <a:gd name="T5" fmla="*/ T4 w 338"/>
                  <a:gd name="T6" fmla="+- 0 1068 1036"/>
                  <a:gd name="T7" fmla="*/ 1068 h 380"/>
                  <a:gd name="T8" fmla="+- 0 605 605"/>
                  <a:gd name="T9" fmla="*/ T8 w 338"/>
                  <a:gd name="T10" fmla="+- 0 1315 1036"/>
                  <a:gd name="T11" fmla="*/ 1315 h 380"/>
                  <a:gd name="T12" fmla="+- 0 660 605"/>
                  <a:gd name="T13" fmla="*/ T12 w 338"/>
                  <a:gd name="T14" fmla="+- 0 1315 1036"/>
                  <a:gd name="T15" fmla="*/ 1315 h 380"/>
                  <a:gd name="T16" fmla="+- 0 744 605"/>
                  <a:gd name="T17" fmla="*/ T16 w 338"/>
                  <a:gd name="T18" fmla="+- 0 1416 1036"/>
                  <a:gd name="T19" fmla="*/ 1416 h 380"/>
                  <a:gd name="T20" fmla="+- 0 900 605"/>
                  <a:gd name="T21" fmla="*/ T20 w 338"/>
                  <a:gd name="T22" fmla="+- 0 1279 1036"/>
                  <a:gd name="T23" fmla="*/ 1279 h 380"/>
                  <a:gd name="T24" fmla="+- 0 829 605"/>
                  <a:gd name="T25" fmla="*/ T24 w 338"/>
                  <a:gd name="T26" fmla="+- 0 1123 1036"/>
                  <a:gd name="T27" fmla="*/ 1123 h 380"/>
                  <a:gd name="T28" fmla="+- 0 942 605"/>
                  <a:gd name="T29" fmla="*/ T28 w 338"/>
                  <a:gd name="T30" fmla="+- 0 1036 1036"/>
                  <a:gd name="T31" fmla="*/ 1036 h 380"/>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338" h="380">
                    <a:moveTo>
                      <a:pt x="337" y="0"/>
                    </a:moveTo>
                    <a:lnTo>
                      <a:pt x="0" y="32"/>
                    </a:lnTo>
                    <a:lnTo>
                      <a:pt x="0" y="279"/>
                    </a:lnTo>
                    <a:lnTo>
                      <a:pt x="55" y="279"/>
                    </a:lnTo>
                    <a:lnTo>
                      <a:pt x="139" y="380"/>
                    </a:lnTo>
                    <a:lnTo>
                      <a:pt x="295" y="243"/>
                    </a:lnTo>
                    <a:lnTo>
                      <a:pt x="224" y="87"/>
                    </a:lnTo>
                    <a:lnTo>
                      <a:pt x="337" y="0"/>
                    </a:lnTo>
                    <a:close/>
                  </a:path>
                </a:pathLst>
              </a:custGeom>
              <a:solidFill>
                <a:srgbClr val="E5E5B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24" name="Group 23">
              <a:extLst>
                <a:ext uri="{FF2B5EF4-FFF2-40B4-BE49-F238E27FC236}">
                  <a16:creationId xmlns:a16="http://schemas.microsoft.com/office/drawing/2014/main" xmlns="" id="{8CAC54F8-3613-7342-8662-3D2EBDCAEAFB}"/>
                </a:ext>
              </a:extLst>
            </p:cNvPr>
            <p:cNvGrpSpPr>
              <a:grpSpLocks/>
            </p:cNvGrpSpPr>
            <p:nvPr/>
          </p:nvGrpSpPr>
          <p:grpSpPr bwMode="auto">
            <a:xfrm>
              <a:off x="657" y="1549"/>
              <a:ext cx="383" cy="348"/>
              <a:chOff x="657" y="1549"/>
              <a:chExt cx="383" cy="348"/>
            </a:xfrm>
          </p:grpSpPr>
          <p:sp>
            <p:nvSpPr>
              <p:cNvPr id="68" name="Freeform 67">
                <a:extLst>
                  <a:ext uri="{FF2B5EF4-FFF2-40B4-BE49-F238E27FC236}">
                    <a16:creationId xmlns:a16="http://schemas.microsoft.com/office/drawing/2014/main" xmlns="" id="{A49C91F5-3F31-4049-8193-A3C28CF8A37A}"/>
                  </a:ext>
                </a:extLst>
              </p:cNvPr>
              <p:cNvSpPr>
                <a:spLocks/>
              </p:cNvSpPr>
              <p:nvPr/>
            </p:nvSpPr>
            <p:spPr bwMode="auto">
              <a:xfrm>
                <a:off x="657" y="1549"/>
                <a:ext cx="383" cy="348"/>
              </a:xfrm>
              <a:custGeom>
                <a:avLst/>
                <a:gdLst>
                  <a:gd name="T0" fmla="+- 0 777 657"/>
                  <a:gd name="T1" fmla="*/ T0 w 383"/>
                  <a:gd name="T2" fmla="+- 0 1549 1549"/>
                  <a:gd name="T3" fmla="*/ 1549 h 348"/>
                  <a:gd name="T4" fmla="+- 0 689 657"/>
                  <a:gd name="T5" fmla="*/ T4 w 383"/>
                  <a:gd name="T6" fmla="+- 0 1611 1549"/>
                  <a:gd name="T7" fmla="*/ 1611 h 348"/>
                  <a:gd name="T8" fmla="+- 0 657 657"/>
                  <a:gd name="T9" fmla="*/ T8 w 383"/>
                  <a:gd name="T10" fmla="+- 0 1760 1549"/>
                  <a:gd name="T11" fmla="*/ 1760 h 348"/>
                  <a:gd name="T12" fmla="+- 0 780 657"/>
                  <a:gd name="T13" fmla="*/ T12 w 383"/>
                  <a:gd name="T14" fmla="+- 0 1896 1549"/>
                  <a:gd name="T15" fmla="*/ 1896 h 348"/>
                  <a:gd name="T16" fmla="+- 0 978 657"/>
                  <a:gd name="T17" fmla="*/ T16 w 383"/>
                  <a:gd name="T18" fmla="+- 0 1877 1549"/>
                  <a:gd name="T19" fmla="*/ 1877 h 348"/>
                  <a:gd name="T20" fmla="+- 0 1040 657"/>
                  <a:gd name="T21" fmla="*/ T20 w 383"/>
                  <a:gd name="T22" fmla="+- 0 1792 1549"/>
                  <a:gd name="T23" fmla="*/ 1792 h 348"/>
                  <a:gd name="T24" fmla="+- 0 939 657"/>
                  <a:gd name="T25" fmla="*/ T24 w 383"/>
                  <a:gd name="T26" fmla="+- 0 1685 1549"/>
                  <a:gd name="T27" fmla="*/ 1685 h 348"/>
                  <a:gd name="T28" fmla="+- 0 999 657"/>
                  <a:gd name="T29" fmla="*/ T28 w 383"/>
                  <a:gd name="T30" fmla="+- 0 1594 1549"/>
                  <a:gd name="T31" fmla="*/ 1594 h 348"/>
                  <a:gd name="T32" fmla="+- 0 809 657"/>
                  <a:gd name="T33" fmla="*/ T32 w 383"/>
                  <a:gd name="T34" fmla="+- 0 1594 1549"/>
                  <a:gd name="T35" fmla="*/ 1594 h 348"/>
                  <a:gd name="T36" fmla="+- 0 777 657"/>
                  <a:gd name="T37" fmla="*/ T36 w 383"/>
                  <a:gd name="T38" fmla="+- 0 1549 1549"/>
                  <a:gd name="T39" fmla="*/ 1549 h 3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383" h="348">
                    <a:moveTo>
                      <a:pt x="120" y="0"/>
                    </a:moveTo>
                    <a:lnTo>
                      <a:pt x="32" y="62"/>
                    </a:lnTo>
                    <a:lnTo>
                      <a:pt x="0" y="211"/>
                    </a:lnTo>
                    <a:lnTo>
                      <a:pt x="123" y="347"/>
                    </a:lnTo>
                    <a:lnTo>
                      <a:pt x="321" y="328"/>
                    </a:lnTo>
                    <a:lnTo>
                      <a:pt x="383" y="243"/>
                    </a:lnTo>
                    <a:lnTo>
                      <a:pt x="282" y="136"/>
                    </a:lnTo>
                    <a:lnTo>
                      <a:pt x="342" y="45"/>
                    </a:lnTo>
                    <a:lnTo>
                      <a:pt x="152" y="45"/>
                    </a:lnTo>
                    <a:lnTo>
                      <a:pt x="120" y="0"/>
                    </a:lnTo>
                    <a:close/>
                  </a:path>
                </a:pathLst>
              </a:custGeom>
              <a:solidFill>
                <a:srgbClr val="E5E5B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69" name="Freeform 68">
                <a:extLst>
                  <a:ext uri="{FF2B5EF4-FFF2-40B4-BE49-F238E27FC236}">
                    <a16:creationId xmlns:a16="http://schemas.microsoft.com/office/drawing/2014/main" xmlns="" id="{48CD8B60-0970-E841-A456-FCC7A5BAD109}"/>
                  </a:ext>
                </a:extLst>
              </p:cNvPr>
              <p:cNvSpPr>
                <a:spLocks/>
              </p:cNvSpPr>
              <p:nvPr/>
            </p:nvSpPr>
            <p:spPr bwMode="auto">
              <a:xfrm>
                <a:off x="657" y="1549"/>
                <a:ext cx="383" cy="348"/>
              </a:xfrm>
              <a:custGeom>
                <a:avLst/>
                <a:gdLst>
                  <a:gd name="T0" fmla="+- 0 1007 657"/>
                  <a:gd name="T1" fmla="*/ T0 w 383"/>
                  <a:gd name="T2" fmla="+- 0 1581 1549"/>
                  <a:gd name="T3" fmla="*/ 1581 h 348"/>
                  <a:gd name="T4" fmla="+- 0 809 657"/>
                  <a:gd name="T5" fmla="*/ T4 w 383"/>
                  <a:gd name="T6" fmla="+- 0 1594 1549"/>
                  <a:gd name="T7" fmla="*/ 1594 h 348"/>
                  <a:gd name="T8" fmla="+- 0 999 657"/>
                  <a:gd name="T9" fmla="*/ T8 w 383"/>
                  <a:gd name="T10" fmla="+- 0 1594 1549"/>
                  <a:gd name="T11" fmla="*/ 1594 h 348"/>
                  <a:gd name="T12" fmla="+- 0 1007 657"/>
                  <a:gd name="T13" fmla="*/ T12 w 383"/>
                  <a:gd name="T14" fmla="+- 0 1581 1549"/>
                  <a:gd name="T15" fmla="*/ 1581 h 348"/>
                </a:gdLst>
                <a:ahLst/>
                <a:cxnLst>
                  <a:cxn ang="0">
                    <a:pos x="T1" y="T3"/>
                  </a:cxn>
                  <a:cxn ang="0">
                    <a:pos x="T5" y="T7"/>
                  </a:cxn>
                  <a:cxn ang="0">
                    <a:pos x="T9" y="T11"/>
                  </a:cxn>
                  <a:cxn ang="0">
                    <a:pos x="T13" y="T15"/>
                  </a:cxn>
                </a:cxnLst>
                <a:rect l="0" t="0" r="r" b="b"/>
                <a:pathLst>
                  <a:path w="383" h="348">
                    <a:moveTo>
                      <a:pt x="350" y="32"/>
                    </a:moveTo>
                    <a:lnTo>
                      <a:pt x="152" y="45"/>
                    </a:lnTo>
                    <a:lnTo>
                      <a:pt x="342" y="45"/>
                    </a:lnTo>
                    <a:lnTo>
                      <a:pt x="350" y="32"/>
                    </a:lnTo>
                    <a:close/>
                  </a:path>
                </a:pathLst>
              </a:custGeom>
              <a:solidFill>
                <a:srgbClr val="E5E5BC"/>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25" name="Group 24">
              <a:extLst>
                <a:ext uri="{FF2B5EF4-FFF2-40B4-BE49-F238E27FC236}">
                  <a16:creationId xmlns:a16="http://schemas.microsoft.com/office/drawing/2014/main" xmlns="" id="{37BF3005-E19A-DD4B-B685-E162A08655C9}"/>
                </a:ext>
              </a:extLst>
            </p:cNvPr>
            <p:cNvGrpSpPr>
              <a:grpSpLocks/>
            </p:cNvGrpSpPr>
            <p:nvPr/>
          </p:nvGrpSpPr>
          <p:grpSpPr bwMode="auto">
            <a:xfrm>
              <a:off x="697" y="1170"/>
              <a:ext cx="72" cy="112"/>
              <a:chOff x="697" y="1170"/>
              <a:chExt cx="72" cy="112"/>
            </a:xfrm>
          </p:grpSpPr>
          <p:sp>
            <p:nvSpPr>
              <p:cNvPr id="64" name="Freeform 63">
                <a:extLst>
                  <a:ext uri="{FF2B5EF4-FFF2-40B4-BE49-F238E27FC236}">
                    <a16:creationId xmlns:a16="http://schemas.microsoft.com/office/drawing/2014/main" xmlns="" id="{7A258A2C-998E-6D4D-8583-85A7797500BA}"/>
                  </a:ext>
                </a:extLst>
              </p:cNvPr>
              <p:cNvSpPr>
                <a:spLocks/>
              </p:cNvSpPr>
              <p:nvPr/>
            </p:nvSpPr>
            <p:spPr bwMode="auto">
              <a:xfrm>
                <a:off x="697" y="1170"/>
                <a:ext cx="72" cy="112"/>
              </a:xfrm>
              <a:custGeom>
                <a:avLst/>
                <a:gdLst>
                  <a:gd name="T0" fmla="+- 0 708 697"/>
                  <a:gd name="T1" fmla="*/ T0 w 72"/>
                  <a:gd name="T2" fmla="+- 0 1170 1170"/>
                  <a:gd name="T3" fmla="*/ 1170 h 112"/>
                  <a:gd name="T4" fmla="+- 0 706 697"/>
                  <a:gd name="T5" fmla="*/ T4 w 72"/>
                  <a:gd name="T6" fmla="+- 0 1179 1170"/>
                  <a:gd name="T7" fmla="*/ 1179 h 112"/>
                  <a:gd name="T8" fmla="+- 0 717 697"/>
                  <a:gd name="T9" fmla="*/ T8 w 72"/>
                  <a:gd name="T10" fmla="+- 0 1180 1170"/>
                  <a:gd name="T11" fmla="*/ 1180 h 112"/>
                  <a:gd name="T12" fmla="+- 0 709 697"/>
                  <a:gd name="T13" fmla="*/ T12 w 72"/>
                  <a:gd name="T14" fmla="+- 0 1267 1170"/>
                  <a:gd name="T15" fmla="*/ 1267 h 112"/>
                  <a:gd name="T16" fmla="+- 0 698 697"/>
                  <a:gd name="T17" fmla="*/ T16 w 72"/>
                  <a:gd name="T18" fmla="+- 0 1267 1170"/>
                  <a:gd name="T19" fmla="*/ 1267 h 112"/>
                  <a:gd name="T20" fmla="+- 0 697 697"/>
                  <a:gd name="T21" fmla="*/ T20 w 72"/>
                  <a:gd name="T22" fmla="+- 0 1275 1170"/>
                  <a:gd name="T23" fmla="*/ 1275 h 112"/>
                  <a:gd name="T24" fmla="+- 0 767 697"/>
                  <a:gd name="T25" fmla="*/ T24 w 72"/>
                  <a:gd name="T26" fmla="+- 0 1281 1170"/>
                  <a:gd name="T27" fmla="*/ 1281 h 112"/>
                  <a:gd name="T28" fmla="+- 0 768 697"/>
                  <a:gd name="T29" fmla="*/ T28 w 72"/>
                  <a:gd name="T30" fmla="+- 0 1271 1170"/>
                  <a:gd name="T31" fmla="*/ 1271 h 112"/>
                  <a:gd name="T32" fmla="+- 0 756 697"/>
                  <a:gd name="T33" fmla="*/ T32 w 72"/>
                  <a:gd name="T34" fmla="+- 0 1271 1170"/>
                  <a:gd name="T35" fmla="*/ 1271 h 112"/>
                  <a:gd name="T36" fmla="+- 0 723 697"/>
                  <a:gd name="T37" fmla="*/ T36 w 72"/>
                  <a:gd name="T38" fmla="+- 0 1268 1170"/>
                  <a:gd name="T39" fmla="*/ 1268 h 112"/>
                  <a:gd name="T40" fmla="+- 0 725 697"/>
                  <a:gd name="T41" fmla="*/ T40 w 72"/>
                  <a:gd name="T42" fmla="+- 0 1227 1170"/>
                  <a:gd name="T43" fmla="*/ 1227 h 112"/>
                  <a:gd name="T44" fmla="+- 0 749 697"/>
                  <a:gd name="T45" fmla="*/ T44 w 72"/>
                  <a:gd name="T46" fmla="+- 0 1227 1170"/>
                  <a:gd name="T47" fmla="*/ 1227 h 112"/>
                  <a:gd name="T48" fmla="+- 0 750 697"/>
                  <a:gd name="T49" fmla="*/ T48 w 72"/>
                  <a:gd name="T50" fmla="+- 0 1217 1170"/>
                  <a:gd name="T51" fmla="*/ 1217 h 112"/>
                  <a:gd name="T52" fmla="+- 0 726 697"/>
                  <a:gd name="T53" fmla="*/ T52 w 72"/>
                  <a:gd name="T54" fmla="+- 0 1215 1170"/>
                  <a:gd name="T55" fmla="*/ 1215 h 112"/>
                  <a:gd name="T56" fmla="+- 0 728 697"/>
                  <a:gd name="T57" fmla="*/ T56 w 72"/>
                  <a:gd name="T58" fmla="+- 0 1181 1170"/>
                  <a:gd name="T59" fmla="*/ 1181 h 112"/>
                  <a:gd name="T60" fmla="+- 0 769 697"/>
                  <a:gd name="T61" fmla="*/ T60 w 72"/>
                  <a:gd name="T62" fmla="+- 0 1181 1170"/>
                  <a:gd name="T63" fmla="*/ 1181 h 112"/>
                  <a:gd name="T64" fmla="+- 0 769 697"/>
                  <a:gd name="T65" fmla="*/ T64 w 72"/>
                  <a:gd name="T66" fmla="+- 0 1172 1170"/>
                  <a:gd name="T67" fmla="*/ 1172 h 112"/>
                  <a:gd name="T68" fmla="+- 0 708 697"/>
                  <a:gd name="T69" fmla="*/ T68 w 72"/>
                  <a:gd name="T70" fmla="+- 0 1170 1170"/>
                  <a:gd name="T71" fmla="*/ 1170 h 11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72" h="112">
                    <a:moveTo>
                      <a:pt x="11" y="0"/>
                    </a:moveTo>
                    <a:lnTo>
                      <a:pt x="9" y="9"/>
                    </a:lnTo>
                    <a:lnTo>
                      <a:pt x="20" y="10"/>
                    </a:lnTo>
                    <a:lnTo>
                      <a:pt x="12" y="97"/>
                    </a:lnTo>
                    <a:lnTo>
                      <a:pt x="1" y="97"/>
                    </a:lnTo>
                    <a:lnTo>
                      <a:pt x="0" y="105"/>
                    </a:lnTo>
                    <a:lnTo>
                      <a:pt x="70" y="111"/>
                    </a:lnTo>
                    <a:lnTo>
                      <a:pt x="71" y="101"/>
                    </a:lnTo>
                    <a:lnTo>
                      <a:pt x="59" y="101"/>
                    </a:lnTo>
                    <a:lnTo>
                      <a:pt x="26" y="98"/>
                    </a:lnTo>
                    <a:lnTo>
                      <a:pt x="28" y="57"/>
                    </a:lnTo>
                    <a:lnTo>
                      <a:pt x="52" y="57"/>
                    </a:lnTo>
                    <a:lnTo>
                      <a:pt x="53" y="47"/>
                    </a:lnTo>
                    <a:lnTo>
                      <a:pt x="29" y="45"/>
                    </a:lnTo>
                    <a:lnTo>
                      <a:pt x="31" y="11"/>
                    </a:lnTo>
                    <a:lnTo>
                      <a:pt x="72" y="11"/>
                    </a:lnTo>
                    <a:lnTo>
                      <a:pt x="72" y="2"/>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65" name="Freeform 64">
                <a:extLst>
                  <a:ext uri="{FF2B5EF4-FFF2-40B4-BE49-F238E27FC236}">
                    <a16:creationId xmlns:a16="http://schemas.microsoft.com/office/drawing/2014/main" xmlns="" id="{F5585B08-A621-0641-9172-756DD1C5CEBF}"/>
                  </a:ext>
                </a:extLst>
              </p:cNvPr>
              <p:cNvSpPr>
                <a:spLocks/>
              </p:cNvSpPr>
              <p:nvPr/>
            </p:nvSpPr>
            <p:spPr bwMode="auto">
              <a:xfrm>
                <a:off x="697" y="1170"/>
                <a:ext cx="72" cy="112"/>
              </a:xfrm>
              <a:custGeom>
                <a:avLst/>
                <a:gdLst>
                  <a:gd name="T0" fmla="+- 0 756 697"/>
                  <a:gd name="T1" fmla="*/ T0 w 72"/>
                  <a:gd name="T2" fmla="+- 0 1250 1170"/>
                  <a:gd name="T3" fmla="*/ 1250 h 112"/>
                  <a:gd name="T4" fmla="+- 0 756 697"/>
                  <a:gd name="T5" fmla="*/ T4 w 72"/>
                  <a:gd name="T6" fmla="+- 0 1271 1170"/>
                  <a:gd name="T7" fmla="*/ 1271 h 112"/>
                  <a:gd name="T8" fmla="+- 0 768 697"/>
                  <a:gd name="T9" fmla="*/ T8 w 72"/>
                  <a:gd name="T10" fmla="+- 0 1271 1170"/>
                  <a:gd name="T11" fmla="*/ 1271 h 112"/>
                  <a:gd name="T12" fmla="+- 0 768 697"/>
                  <a:gd name="T13" fmla="*/ T12 w 72"/>
                  <a:gd name="T14" fmla="+- 0 1251 1170"/>
                  <a:gd name="T15" fmla="*/ 1251 h 112"/>
                  <a:gd name="T16" fmla="+- 0 756 697"/>
                  <a:gd name="T17" fmla="*/ T16 w 72"/>
                  <a:gd name="T18" fmla="+- 0 1250 1170"/>
                  <a:gd name="T19" fmla="*/ 1250 h 112"/>
                </a:gdLst>
                <a:ahLst/>
                <a:cxnLst>
                  <a:cxn ang="0">
                    <a:pos x="T1" y="T3"/>
                  </a:cxn>
                  <a:cxn ang="0">
                    <a:pos x="T5" y="T7"/>
                  </a:cxn>
                  <a:cxn ang="0">
                    <a:pos x="T9" y="T11"/>
                  </a:cxn>
                  <a:cxn ang="0">
                    <a:pos x="T13" y="T15"/>
                  </a:cxn>
                  <a:cxn ang="0">
                    <a:pos x="T17" y="T19"/>
                  </a:cxn>
                </a:cxnLst>
                <a:rect l="0" t="0" r="r" b="b"/>
                <a:pathLst>
                  <a:path w="72" h="112">
                    <a:moveTo>
                      <a:pt x="59" y="80"/>
                    </a:moveTo>
                    <a:lnTo>
                      <a:pt x="59" y="101"/>
                    </a:lnTo>
                    <a:lnTo>
                      <a:pt x="71" y="101"/>
                    </a:lnTo>
                    <a:lnTo>
                      <a:pt x="71" y="81"/>
                    </a:lnTo>
                    <a:lnTo>
                      <a:pt x="59"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66" name="Freeform 65">
                <a:extLst>
                  <a:ext uri="{FF2B5EF4-FFF2-40B4-BE49-F238E27FC236}">
                    <a16:creationId xmlns:a16="http://schemas.microsoft.com/office/drawing/2014/main" xmlns="" id="{F447D2B0-ECA2-1241-B8CD-78FB9582B0CC}"/>
                  </a:ext>
                </a:extLst>
              </p:cNvPr>
              <p:cNvSpPr>
                <a:spLocks/>
              </p:cNvSpPr>
              <p:nvPr/>
            </p:nvSpPr>
            <p:spPr bwMode="auto">
              <a:xfrm>
                <a:off x="697" y="1170"/>
                <a:ext cx="72" cy="112"/>
              </a:xfrm>
              <a:custGeom>
                <a:avLst/>
                <a:gdLst>
                  <a:gd name="T0" fmla="+- 0 749 697"/>
                  <a:gd name="T1" fmla="*/ T0 w 72"/>
                  <a:gd name="T2" fmla="+- 0 1227 1170"/>
                  <a:gd name="T3" fmla="*/ 1227 h 112"/>
                  <a:gd name="T4" fmla="+- 0 725 697"/>
                  <a:gd name="T5" fmla="*/ T4 w 72"/>
                  <a:gd name="T6" fmla="+- 0 1227 1170"/>
                  <a:gd name="T7" fmla="*/ 1227 h 112"/>
                  <a:gd name="T8" fmla="+- 0 749 697"/>
                  <a:gd name="T9" fmla="*/ T8 w 72"/>
                  <a:gd name="T10" fmla="+- 0 1227 1170"/>
                  <a:gd name="T11" fmla="*/ 1227 h 112"/>
                  <a:gd name="T12" fmla="+- 0 749 697"/>
                  <a:gd name="T13" fmla="*/ T12 w 72"/>
                  <a:gd name="T14" fmla="+- 0 1227 1170"/>
                  <a:gd name="T15" fmla="*/ 1227 h 112"/>
                </a:gdLst>
                <a:ahLst/>
                <a:cxnLst>
                  <a:cxn ang="0">
                    <a:pos x="T1" y="T3"/>
                  </a:cxn>
                  <a:cxn ang="0">
                    <a:pos x="T5" y="T7"/>
                  </a:cxn>
                  <a:cxn ang="0">
                    <a:pos x="T9" y="T11"/>
                  </a:cxn>
                  <a:cxn ang="0">
                    <a:pos x="T13" y="T15"/>
                  </a:cxn>
                </a:cxnLst>
                <a:rect l="0" t="0" r="r" b="b"/>
                <a:pathLst>
                  <a:path w="72" h="112">
                    <a:moveTo>
                      <a:pt x="52" y="57"/>
                    </a:moveTo>
                    <a:lnTo>
                      <a:pt x="28" y="57"/>
                    </a:lnTo>
                    <a:lnTo>
                      <a:pt x="52"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67" name="Freeform 66">
                <a:extLst>
                  <a:ext uri="{FF2B5EF4-FFF2-40B4-BE49-F238E27FC236}">
                    <a16:creationId xmlns:a16="http://schemas.microsoft.com/office/drawing/2014/main" xmlns="" id="{AAC4AB7C-053B-7042-9383-2FFC7370CB6E}"/>
                  </a:ext>
                </a:extLst>
              </p:cNvPr>
              <p:cNvSpPr>
                <a:spLocks/>
              </p:cNvSpPr>
              <p:nvPr/>
            </p:nvSpPr>
            <p:spPr bwMode="auto">
              <a:xfrm>
                <a:off x="697" y="1170"/>
                <a:ext cx="72" cy="112"/>
              </a:xfrm>
              <a:custGeom>
                <a:avLst/>
                <a:gdLst>
                  <a:gd name="T0" fmla="+- 0 769 697"/>
                  <a:gd name="T1" fmla="*/ T0 w 72"/>
                  <a:gd name="T2" fmla="+- 0 1181 1170"/>
                  <a:gd name="T3" fmla="*/ 1181 h 112"/>
                  <a:gd name="T4" fmla="+- 0 728 697"/>
                  <a:gd name="T5" fmla="*/ T4 w 72"/>
                  <a:gd name="T6" fmla="+- 0 1181 1170"/>
                  <a:gd name="T7" fmla="*/ 1181 h 112"/>
                  <a:gd name="T8" fmla="+- 0 758 697"/>
                  <a:gd name="T9" fmla="*/ T8 w 72"/>
                  <a:gd name="T10" fmla="+- 0 1182 1170"/>
                  <a:gd name="T11" fmla="*/ 1182 h 112"/>
                  <a:gd name="T12" fmla="+- 0 758 697"/>
                  <a:gd name="T13" fmla="*/ T12 w 72"/>
                  <a:gd name="T14" fmla="+- 0 1200 1170"/>
                  <a:gd name="T15" fmla="*/ 1200 h 112"/>
                  <a:gd name="T16" fmla="+- 0 768 697"/>
                  <a:gd name="T17" fmla="*/ T16 w 72"/>
                  <a:gd name="T18" fmla="+- 0 1201 1170"/>
                  <a:gd name="T19" fmla="*/ 1201 h 112"/>
                  <a:gd name="T20" fmla="+- 0 769 697"/>
                  <a:gd name="T21" fmla="*/ T20 w 72"/>
                  <a:gd name="T22" fmla="+- 0 1181 1170"/>
                  <a:gd name="T23" fmla="*/ 1181 h 112"/>
                </a:gdLst>
                <a:ahLst/>
                <a:cxnLst>
                  <a:cxn ang="0">
                    <a:pos x="T1" y="T3"/>
                  </a:cxn>
                  <a:cxn ang="0">
                    <a:pos x="T5" y="T7"/>
                  </a:cxn>
                  <a:cxn ang="0">
                    <a:pos x="T9" y="T11"/>
                  </a:cxn>
                  <a:cxn ang="0">
                    <a:pos x="T13" y="T15"/>
                  </a:cxn>
                  <a:cxn ang="0">
                    <a:pos x="T17" y="T19"/>
                  </a:cxn>
                  <a:cxn ang="0">
                    <a:pos x="T21" y="T23"/>
                  </a:cxn>
                </a:cxnLst>
                <a:rect l="0" t="0" r="r" b="b"/>
                <a:pathLst>
                  <a:path w="72" h="112">
                    <a:moveTo>
                      <a:pt x="72" y="11"/>
                    </a:moveTo>
                    <a:lnTo>
                      <a:pt x="31" y="11"/>
                    </a:lnTo>
                    <a:lnTo>
                      <a:pt x="61" y="12"/>
                    </a:lnTo>
                    <a:lnTo>
                      <a:pt x="61" y="30"/>
                    </a:lnTo>
                    <a:lnTo>
                      <a:pt x="71" y="31"/>
                    </a:lnTo>
                    <a:lnTo>
                      <a:pt x="72"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26" name="Group 25">
              <a:extLst>
                <a:ext uri="{FF2B5EF4-FFF2-40B4-BE49-F238E27FC236}">
                  <a16:creationId xmlns:a16="http://schemas.microsoft.com/office/drawing/2014/main" xmlns="" id="{CF62074F-85D0-0B40-8084-FE83834E1CA2}"/>
                </a:ext>
              </a:extLst>
            </p:cNvPr>
            <p:cNvGrpSpPr>
              <a:grpSpLocks/>
            </p:cNvGrpSpPr>
            <p:nvPr/>
          </p:nvGrpSpPr>
          <p:grpSpPr bwMode="auto">
            <a:xfrm>
              <a:off x="613" y="1076"/>
              <a:ext cx="56" cy="106"/>
              <a:chOff x="613" y="1076"/>
              <a:chExt cx="56" cy="106"/>
            </a:xfrm>
          </p:grpSpPr>
          <p:sp>
            <p:nvSpPr>
              <p:cNvPr id="60" name="Freeform 59">
                <a:extLst>
                  <a:ext uri="{FF2B5EF4-FFF2-40B4-BE49-F238E27FC236}">
                    <a16:creationId xmlns:a16="http://schemas.microsoft.com/office/drawing/2014/main" xmlns="" id="{BA5FE538-6280-2C4F-AA63-0FD7200B8B18}"/>
                  </a:ext>
                </a:extLst>
              </p:cNvPr>
              <p:cNvSpPr>
                <a:spLocks/>
              </p:cNvSpPr>
              <p:nvPr/>
            </p:nvSpPr>
            <p:spPr bwMode="auto">
              <a:xfrm>
                <a:off x="613" y="1076"/>
                <a:ext cx="56" cy="106"/>
              </a:xfrm>
              <a:custGeom>
                <a:avLst/>
                <a:gdLst>
                  <a:gd name="T0" fmla="+- 0 641 613"/>
                  <a:gd name="T1" fmla="*/ T0 w 56"/>
                  <a:gd name="T2" fmla="+- 0 1076 1076"/>
                  <a:gd name="T3" fmla="*/ 1076 h 106"/>
                  <a:gd name="T4" fmla="+- 0 613 613"/>
                  <a:gd name="T5" fmla="*/ T4 w 56"/>
                  <a:gd name="T6" fmla="+- 0 1160 1076"/>
                  <a:gd name="T7" fmla="*/ 1160 h 106"/>
                  <a:gd name="T8" fmla="+- 0 614 613"/>
                  <a:gd name="T9" fmla="*/ T8 w 56"/>
                  <a:gd name="T10" fmla="+- 0 1171 1076"/>
                  <a:gd name="T11" fmla="*/ 1171 h 106"/>
                  <a:gd name="T12" fmla="+- 0 620 613"/>
                  <a:gd name="T13" fmla="*/ T12 w 56"/>
                  <a:gd name="T14" fmla="+- 0 1177 1076"/>
                  <a:gd name="T15" fmla="*/ 1177 h 106"/>
                  <a:gd name="T16" fmla="+- 0 629 613"/>
                  <a:gd name="T17" fmla="*/ T16 w 56"/>
                  <a:gd name="T18" fmla="+- 0 1182 1076"/>
                  <a:gd name="T19" fmla="*/ 1182 h 106"/>
                  <a:gd name="T20" fmla="+- 0 641 613"/>
                  <a:gd name="T21" fmla="*/ T20 w 56"/>
                  <a:gd name="T22" fmla="+- 0 1182 1076"/>
                  <a:gd name="T23" fmla="*/ 1182 h 106"/>
                  <a:gd name="T24" fmla="+- 0 647 613"/>
                  <a:gd name="T25" fmla="*/ T24 w 56"/>
                  <a:gd name="T26" fmla="+- 0 1179 1076"/>
                  <a:gd name="T27" fmla="*/ 1179 h 106"/>
                  <a:gd name="T28" fmla="+- 0 653 613"/>
                  <a:gd name="T29" fmla="*/ T28 w 56"/>
                  <a:gd name="T30" fmla="+- 0 1175 1076"/>
                  <a:gd name="T31" fmla="*/ 1175 h 106"/>
                  <a:gd name="T32" fmla="+- 0 663 613"/>
                  <a:gd name="T33" fmla="*/ T32 w 56"/>
                  <a:gd name="T34" fmla="+- 0 1175 1076"/>
                  <a:gd name="T35" fmla="*/ 1175 h 106"/>
                  <a:gd name="T36" fmla="+- 0 663 613"/>
                  <a:gd name="T37" fmla="*/ T36 w 56"/>
                  <a:gd name="T38" fmla="+- 0 1171 1076"/>
                  <a:gd name="T39" fmla="*/ 1171 h 106"/>
                  <a:gd name="T40" fmla="+- 0 641 613"/>
                  <a:gd name="T41" fmla="*/ T40 w 56"/>
                  <a:gd name="T42" fmla="+- 0 1171 1076"/>
                  <a:gd name="T43" fmla="*/ 1171 h 106"/>
                  <a:gd name="T44" fmla="+- 0 632 613"/>
                  <a:gd name="T45" fmla="*/ T44 w 56"/>
                  <a:gd name="T46" fmla="+- 0 1171 1076"/>
                  <a:gd name="T47" fmla="*/ 1171 h 106"/>
                  <a:gd name="T48" fmla="+- 0 626 613"/>
                  <a:gd name="T49" fmla="*/ T48 w 56"/>
                  <a:gd name="T50" fmla="+- 0 1167 1076"/>
                  <a:gd name="T51" fmla="*/ 1167 h 106"/>
                  <a:gd name="T52" fmla="+- 0 624 613"/>
                  <a:gd name="T53" fmla="*/ T52 w 56"/>
                  <a:gd name="T54" fmla="+- 0 1159 1076"/>
                  <a:gd name="T55" fmla="*/ 1159 h 106"/>
                  <a:gd name="T56" fmla="+- 0 633 613"/>
                  <a:gd name="T57" fmla="*/ T56 w 56"/>
                  <a:gd name="T58" fmla="+- 0 1097 1076"/>
                  <a:gd name="T59" fmla="*/ 1097 h 106"/>
                  <a:gd name="T60" fmla="+- 0 637 613"/>
                  <a:gd name="T61" fmla="*/ T60 w 56"/>
                  <a:gd name="T62" fmla="+- 0 1089 1076"/>
                  <a:gd name="T63" fmla="*/ 1089 h 106"/>
                  <a:gd name="T64" fmla="+- 0 643 613"/>
                  <a:gd name="T65" fmla="*/ T64 w 56"/>
                  <a:gd name="T66" fmla="+- 0 1086 1076"/>
                  <a:gd name="T67" fmla="*/ 1086 h 106"/>
                  <a:gd name="T68" fmla="+- 0 658 613"/>
                  <a:gd name="T69" fmla="*/ T68 w 56"/>
                  <a:gd name="T70" fmla="+- 0 1086 1076"/>
                  <a:gd name="T71" fmla="*/ 1086 h 106"/>
                  <a:gd name="T72" fmla="+- 0 654 613"/>
                  <a:gd name="T73" fmla="*/ T72 w 56"/>
                  <a:gd name="T74" fmla="+- 0 1080 1076"/>
                  <a:gd name="T75" fmla="*/ 1080 h 106"/>
                  <a:gd name="T76" fmla="+- 0 649 613"/>
                  <a:gd name="T77" fmla="*/ T76 w 56"/>
                  <a:gd name="T78" fmla="+- 0 1077 1076"/>
                  <a:gd name="T79" fmla="*/ 1077 h 106"/>
                  <a:gd name="T80" fmla="+- 0 641 613"/>
                  <a:gd name="T81" fmla="*/ T80 w 56"/>
                  <a:gd name="T82" fmla="+- 0 1076 1076"/>
                  <a:gd name="T83" fmla="*/ 1076 h 1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56" h="106">
                    <a:moveTo>
                      <a:pt x="28" y="0"/>
                    </a:moveTo>
                    <a:lnTo>
                      <a:pt x="0" y="84"/>
                    </a:lnTo>
                    <a:lnTo>
                      <a:pt x="1" y="95"/>
                    </a:lnTo>
                    <a:lnTo>
                      <a:pt x="7" y="101"/>
                    </a:lnTo>
                    <a:lnTo>
                      <a:pt x="16" y="106"/>
                    </a:lnTo>
                    <a:lnTo>
                      <a:pt x="28" y="106"/>
                    </a:lnTo>
                    <a:lnTo>
                      <a:pt x="34" y="103"/>
                    </a:lnTo>
                    <a:lnTo>
                      <a:pt x="40" y="99"/>
                    </a:lnTo>
                    <a:lnTo>
                      <a:pt x="50" y="99"/>
                    </a:lnTo>
                    <a:lnTo>
                      <a:pt x="50" y="95"/>
                    </a:lnTo>
                    <a:lnTo>
                      <a:pt x="28" y="95"/>
                    </a:lnTo>
                    <a:lnTo>
                      <a:pt x="19" y="95"/>
                    </a:lnTo>
                    <a:lnTo>
                      <a:pt x="13" y="91"/>
                    </a:lnTo>
                    <a:lnTo>
                      <a:pt x="11" y="83"/>
                    </a:lnTo>
                    <a:lnTo>
                      <a:pt x="20" y="21"/>
                    </a:lnTo>
                    <a:lnTo>
                      <a:pt x="24" y="13"/>
                    </a:lnTo>
                    <a:lnTo>
                      <a:pt x="30" y="10"/>
                    </a:lnTo>
                    <a:lnTo>
                      <a:pt x="45" y="10"/>
                    </a:lnTo>
                    <a:lnTo>
                      <a:pt x="41" y="4"/>
                    </a:lnTo>
                    <a:lnTo>
                      <a:pt x="36" y="1"/>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61" name="Freeform 60">
                <a:extLst>
                  <a:ext uri="{FF2B5EF4-FFF2-40B4-BE49-F238E27FC236}">
                    <a16:creationId xmlns:a16="http://schemas.microsoft.com/office/drawing/2014/main" xmlns="" id="{88D5D084-2155-7343-B9D7-2F8808AE1B90}"/>
                  </a:ext>
                </a:extLst>
              </p:cNvPr>
              <p:cNvSpPr>
                <a:spLocks/>
              </p:cNvSpPr>
              <p:nvPr/>
            </p:nvSpPr>
            <p:spPr bwMode="auto">
              <a:xfrm>
                <a:off x="613" y="1076"/>
                <a:ext cx="56" cy="106"/>
              </a:xfrm>
              <a:custGeom>
                <a:avLst/>
                <a:gdLst>
                  <a:gd name="T0" fmla="+- 0 663 613"/>
                  <a:gd name="T1" fmla="*/ T0 w 56"/>
                  <a:gd name="T2" fmla="+- 0 1175 1076"/>
                  <a:gd name="T3" fmla="*/ 1175 h 106"/>
                  <a:gd name="T4" fmla="+- 0 653 613"/>
                  <a:gd name="T5" fmla="*/ T4 w 56"/>
                  <a:gd name="T6" fmla="+- 0 1175 1076"/>
                  <a:gd name="T7" fmla="*/ 1175 h 106"/>
                  <a:gd name="T8" fmla="+- 0 655 613"/>
                  <a:gd name="T9" fmla="*/ T8 w 56"/>
                  <a:gd name="T10" fmla="+- 0 1181 1076"/>
                  <a:gd name="T11" fmla="*/ 1181 h 106"/>
                  <a:gd name="T12" fmla="+- 0 662 613"/>
                  <a:gd name="T13" fmla="*/ T12 w 56"/>
                  <a:gd name="T14" fmla="+- 0 1182 1076"/>
                  <a:gd name="T15" fmla="*/ 1182 h 106"/>
                  <a:gd name="T16" fmla="+- 0 663 613"/>
                  <a:gd name="T17" fmla="*/ T16 w 56"/>
                  <a:gd name="T18" fmla="+- 0 1175 1076"/>
                  <a:gd name="T19" fmla="*/ 1175 h 106"/>
                </a:gdLst>
                <a:ahLst/>
                <a:cxnLst>
                  <a:cxn ang="0">
                    <a:pos x="T1" y="T3"/>
                  </a:cxn>
                  <a:cxn ang="0">
                    <a:pos x="T5" y="T7"/>
                  </a:cxn>
                  <a:cxn ang="0">
                    <a:pos x="T9" y="T11"/>
                  </a:cxn>
                  <a:cxn ang="0">
                    <a:pos x="T13" y="T15"/>
                  </a:cxn>
                  <a:cxn ang="0">
                    <a:pos x="T17" y="T19"/>
                  </a:cxn>
                </a:cxnLst>
                <a:rect l="0" t="0" r="r" b="b"/>
                <a:pathLst>
                  <a:path w="56" h="106">
                    <a:moveTo>
                      <a:pt x="50" y="99"/>
                    </a:moveTo>
                    <a:lnTo>
                      <a:pt x="40" y="99"/>
                    </a:lnTo>
                    <a:lnTo>
                      <a:pt x="42" y="105"/>
                    </a:lnTo>
                    <a:lnTo>
                      <a:pt x="49" y="106"/>
                    </a:lnTo>
                    <a:lnTo>
                      <a:pt x="50"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62" name="Freeform 61">
                <a:extLst>
                  <a:ext uri="{FF2B5EF4-FFF2-40B4-BE49-F238E27FC236}">
                    <a16:creationId xmlns:a16="http://schemas.microsoft.com/office/drawing/2014/main" xmlns="" id="{1D6B3FA1-A9A1-B94F-9226-8D3AB077C332}"/>
                  </a:ext>
                </a:extLst>
              </p:cNvPr>
              <p:cNvSpPr>
                <a:spLocks/>
              </p:cNvSpPr>
              <p:nvPr/>
            </p:nvSpPr>
            <p:spPr bwMode="auto">
              <a:xfrm>
                <a:off x="613" y="1076"/>
                <a:ext cx="56" cy="106"/>
              </a:xfrm>
              <a:custGeom>
                <a:avLst/>
                <a:gdLst>
                  <a:gd name="T0" fmla="+- 0 644 613"/>
                  <a:gd name="T1" fmla="*/ T0 w 56"/>
                  <a:gd name="T2" fmla="+- 0 1132 1076"/>
                  <a:gd name="T3" fmla="*/ 1132 h 106"/>
                  <a:gd name="T4" fmla="+- 0 643 613"/>
                  <a:gd name="T5" fmla="*/ T4 w 56"/>
                  <a:gd name="T6" fmla="+- 0 1143 1076"/>
                  <a:gd name="T7" fmla="*/ 1143 h 106"/>
                  <a:gd name="T8" fmla="+- 0 655 613"/>
                  <a:gd name="T9" fmla="*/ T8 w 56"/>
                  <a:gd name="T10" fmla="+- 0 1144 1076"/>
                  <a:gd name="T11" fmla="*/ 1144 h 106"/>
                  <a:gd name="T12" fmla="+- 0 653 613"/>
                  <a:gd name="T13" fmla="*/ T12 w 56"/>
                  <a:gd name="T14" fmla="+- 0 1160 1076"/>
                  <a:gd name="T15" fmla="*/ 1160 h 106"/>
                  <a:gd name="T16" fmla="+- 0 649 613"/>
                  <a:gd name="T17" fmla="*/ T16 w 56"/>
                  <a:gd name="T18" fmla="+- 0 1168 1076"/>
                  <a:gd name="T19" fmla="*/ 1168 h 106"/>
                  <a:gd name="T20" fmla="+- 0 641 613"/>
                  <a:gd name="T21" fmla="*/ T20 w 56"/>
                  <a:gd name="T22" fmla="+- 0 1171 1076"/>
                  <a:gd name="T23" fmla="*/ 1171 h 106"/>
                  <a:gd name="T24" fmla="+- 0 663 613"/>
                  <a:gd name="T25" fmla="*/ T24 w 56"/>
                  <a:gd name="T26" fmla="+- 0 1171 1076"/>
                  <a:gd name="T27" fmla="*/ 1171 h 106"/>
                  <a:gd name="T28" fmla="+- 0 666 613"/>
                  <a:gd name="T29" fmla="*/ T28 w 56"/>
                  <a:gd name="T30" fmla="+- 0 1133 1076"/>
                  <a:gd name="T31" fmla="*/ 1133 h 106"/>
                  <a:gd name="T32" fmla="+- 0 644 613"/>
                  <a:gd name="T33" fmla="*/ T32 w 56"/>
                  <a:gd name="T34" fmla="+- 0 1132 1076"/>
                  <a:gd name="T35" fmla="*/ 1132 h 1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6" h="106">
                    <a:moveTo>
                      <a:pt x="31" y="56"/>
                    </a:moveTo>
                    <a:lnTo>
                      <a:pt x="30" y="67"/>
                    </a:lnTo>
                    <a:lnTo>
                      <a:pt x="42" y="68"/>
                    </a:lnTo>
                    <a:lnTo>
                      <a:pt x="40" y="84"/>
                    </a:lnTo>
                    <a:lnTo>
                      <a:pt x="36" y="92"/>
                    </a:lnTo>
                    <a:lnTo>
                      <a:pt x="28" y="95"/>
                    </a:lnTo>
                    <a:lnTo>
                      <a:pt x="50" y="95"/>
                    </a:lnTo>
                    <a:lnTo>
                      <a:pt x="53" y="57"/>
                    </a:lnTo>
                    <a:lnTo>
                      <a:pt x="31"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63" name="Freeform 62">
                <a:extLst>
                  <a:ext uri="{FF2B5EF4-FFF2-40B4-BE49-F238E27FC236}">
                    <a16:creationId xmlns:a16="http://schemas.microsoft.com/office/drawing/2014/main" xmlns="" id="{A1787423-78AC-FC44-813F-6BB98ADD9FA9}"/>
                  </a:ext>
                </a:extLst>
              </p:cNvPr>
              <p:cNvSpPr>
                <a:spLocks/>
              </p:cNvSpPr>
              <p:nvPr/>
            </p:nvSpPr>
            <p:spPr bwMode="auto">
              <a:xfrm>
                <a:off x="613" y="1076"/>
                <a:ext cx="56" cy="106"/>
              </a:xfrm>
              <a:custGeom>
                <a:avLst/>
                <a:gdLst>
                  <a:gd name="T0" fmla="+- 0 659 613"/>
                  <a:gd name="T1" fmla="*/ T0 w 56"/>
                  <a:gd name="T2" fmla="+- 0 1077 1076"/>
                  <a:gd name="T3" fmla="*/ 1077 h 106"/>
                  <a:gd name="T4" fmla="+- 0 658 613"/>
                  <a:gd name="T5" fmla="*/ T4 w 56"/>
                  <a:gd name="T6" fmla="+- 0 1086 1076"/>
                  <a:gd name="T7" fmla="*/ 1086 h 106"/>
                  <a:gd name="T8" fmla="+- 0 643 613"/>
                  <a:gd name="T9" fmla="*/ T8 w 56"/>
                  <a:gd name="T10" fmla="+- 0 1086 1076"/>
                  <a:gd name="T11" fmla="*/ 1086 h 106"/>
                  <a:gd name="T12" fmla="+- 0 649 613"/>
                  <a:gd name="T13" fmla="*/ T12 w 56"/>
                  <a:gd name="T14" fmla="+- 0 1087 1076"/>
                  <a:gd name="T15" fmla="*/ 1087 h 106"/>
                  <a:gd name="T16" fmla="+- 0 655 613"/>
                  <a:gd name="T17" fmla="*/ T16 w 56"/>
                  <a:gd name="T18" fmla="+- 0 1093 1076"/>
                  <a:gd name="T19" fmla="*/ 1093 h 106"/>
                  <a:gd name="T20" fmla="+- 0 656 613"/>
                  <a:gd name="T21" fmla="*/ T20 w 56"/>
                  <a:gd name="T22" fmla="+- 0 1099 1076"/>
                  <a:gd name="T23" fmla="*/ 1099 h 106"/>
                  <a:gd name="T24" fmla="+- 0 656 613"/>
                  <a:gd name="T25" fmla="*/ T24 w 56"/>
                  <a:gd name="T26" fmla="+- 0 1108 1076"/>
                  <a:gd name="T27" fmla="*/ 1108 h 106"/>
                  <a:gd name="T28" fmla="+- 0 666 613"/>
                  <a:gd name="T29" fmla="*/ T28 w 56"/>
                  <a:gd name="T30" fmla="+- 0 1108 1076"/>
                  <a:gd name="T31" fmla="*/ 1108 h 106"/>
                  <a:gd name="T32" fmla="+- 0 668 613"/>
                  <a:gd name="T33" fmla="*/ T32 w 56"/>
                  <a:gd name="T34" fmla="+- 0 1077 1076"/>
                  <a:gd name="T35" fmla="*/ 1077 h 106"/>
                  <a:gd name="T36" fmla="+- 0 659 613"/>
                  <a:gd name="T37" fmla="*/ T36 w 56"/>
                  <a:gd name="T38" fmla="+- 0 1077 1076"/>
                  <a:gd name="T39" fmla="*/ 1077 h 1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56" h="106">
                    <a:moveTo>
                      <a:pt x="46" y="1"/>
                    </a:moveTo>
                    <a:lnTo>
                      <a:pt x="45" y="10"/>
                    </a:lnTo>
                    <a:lnTo>
                      <a:pt x="30" y="10"/>
                    </a:lnTo>
                    <a:lnTo>
                      <a:pt x="36" y="11"/>
                    </a:lnTo>
                    <a:lnTo>
                      <a:pt x="42" y="17"/>
                    </a:lnTo>
                    <a:lnTo>
                      <a:pt x="43" y="23"/>
                    </a:lnTo>
                    <a:lnTo>
                      <a:pt x="43" y="32"/>
                    </a:lnTo>
                    <a:lnTo>
                      <a:pt x="53" y="32"/>
                    </a:lnTo>
                    <a:lnTo>
                      <a:pt x="55" y="1"/>
                    </a:lnTo>
                    <a:lnTo>
                      <a:pt x="4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27" name="Group 26">
              <a:extLst>
                <a:ext uri="{FF2B5EF4-FFF2-40B4-BE49-F238E27FC236}">
                  <a16:creationId xmlns:a16="http://schemas.microsoft.com/office/drawing/2014/main" xmlns="" id="{D1952398-F461-1E41-82AD-52E7980271CA}"/>
                </a:ext>
              </a:extLst>
            </p:cNvPr>
            <p:cNvGrpSpPr>
              <a:grpSpLocks/>
            </p:cNvGrpSpPr>
            <p:nvPr/>
          </p:nvGrpSpPr>
          <p:grpSpPr bwMode="auto">
            <a:xfrm>
              <a:off x="1253" y="1596"/>
              <a:ext cx="85" cy="136"/>
              <a:chOff x="1253" y="1596"/>
              <a:chExt cx="85" cy="136"/>
            </a:xfrm>
          </p:grpSpPr>
          <p:sp>
            <p:nvSpPr>
              <p:cNvPr id="57" name="Freeform 56">
                <a:extLst>
                  <a:ext uri="{FF2B5EF4-FFF2-40B4-BE49-F238E27FC236}">
                    <a16:creationId xmlns:a16="http://schemas.microsoft.com/office/drawing/2014/main" xmlns="" id="{FD989804-FA2A-3A48-9BF9-B1E73416A055}"/>
                  </a:ext>
                </a:extLst>
              </p:cNvPr>
              <p:cNvSpPr>
                <a:spLocks/>
              </p:cNvSpPr>
              <p:nvPr/>
            </p:nvSpPr>
            <p:spPr bwMode="auto">
              <a:xfrm>
                <a:off x="1253" y="1596"/>
                <a:ext cx="85" cy="136"/>
              </a:xfrm>
              <a:custGeom>
                <a:avLst/>
                <a:gdLst>
                  <a:gd name="T0" fmla="+- 0 1287 1253"/>
                  <a:gd name="T1" fmla="*/ T0 w 85"/>
                  <a:gd name="T2" fmla="+- 0 1716 1596"/>
                  <a:gd name="T3" fmla="*/ 1716 h 136"/>
                  <a:gd name="T4" fmla="+- 0 1290 1253"/>
                  <a:gd name="T5" fmla="*/ T4 w 85"/>
                  <a:gd name="T6" fmla="+- 0 1729 1596"/>
                  <a:gd name="T7" fmla="*/ 1729 h 136"/>
                  <a:gd name="T8" fmla="+- 0 1338 1253"/>
                  <a:gd name="T9" fmla="*/ T8 w 85"/>
                  <a:gd name="T10" fmla="+- 0 1732 1596"/>
                  <a:gd name="T11" fmla="*/ 1732 h 136"/>
                  <a:gd name="T12" fmla="+- 0 1334 1253"/>
                  <a:gd name="T13" fmla="*/ T12 w 85"/>
                  <a:gd name="T14" fmla="+- 0 1718 1596"/>
                  <a:gd name="T15" fmla="*/ 1718 h 136"/>
                  <a:gd name="T16" fmla="+- 0 1318 1253"/>
                  <a:gd name="T17" fmla="*/ T16 w 85"/>
                  <a:gd name="T18" fmla="+- 0 1718 1596"/>
                  <a:gd name="T19" fmla="*/ 1718 h 136"/>
                  <a:gd name="T20" fmla="+- 0 1318 1253"/>
                  <a:gd name="T21" fmla="*/ T20 w 85"/>
                  <a:gd name="T22" fmla="+- 0 1717 1596"/>
                  <a:gd name="T23" fmla="*/ 1717 h 136"/>
                  <a:gd name="T24" fmla="+- 0 1302 1253"/>
                  <a:gd name="T25" fmla="*/ T24 w 85"/>
                  <a:gd name="T26" fmla="+- 0 1717 1596"/>
                  <a:gd name="T27" fmla="*/ 1717 h 136"/>
                  <a:gd name="T28" fmla="+- 0 1287 1253"/>
                  <a:gd name="T29" fmla="*/ T28 w 85"/>
                  <a:gd name="T30" fmla="+- 0 1716 1596"/>
                  <a:gd name="T31" fmla="*/ 1716 h 136"/>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85" h="136">
                    <a:moveTo>
                      <a:pt x="34" y="120"/>
                    </a:moveTo>
                    <a:lnTo>
                      <a:pt x="37" y="133"/>
                    </a:lnTo>
                    <a:lnTo>
                      <a:pt x="85" y="136"/>
                    </a:lnTo>
                    <a:lnTo>
                      <a:pt x="81" y="122"/>
                    </a:lnTo>
                    <a:lnTo>
                      <a:pt x="65" y="122"/>
                    </a:lnTo>
                    <a:lnTo>
                      <a:pt x="65" y="121"/>
                    </a:lnTo>
                    <a:lnTo>
                      <a:pt x="49" y="121"/>
                    </a:lnTo>
                    <a:lnTo>
                      <a:pt x="34"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58" name="Freeform 57">
                <a:extLst>
                  <a:ext uri="{FF2B5EF4-FFF2-40B4-BE49-F238E27FC236}">
                    <a16:creationId xmlns:a16="http://schemas.microsoft.com/office/drawing/2014/main" xmlns="" id="{76DE2DDA-81BC-984C-A3F4-BFDB617C7B9F}"/>
                  </a:ext>
                </a:extLst>
              </p:cNvPr>
              <p:cNvSpPr>
                <a:spLocks/>
              </p:cNvSpPr>
              <p:nvPr/>
            </p:nvSpPr>
            <p:spPr bwMode="auto">
              <a:xfrm>
                <a:off x="1253" y="1596"/>
                <a:ext cx="85" cy="136"/>
              </a:xfrm>
              <a:custGeom>
                <a:avLst/>
                <a:gdLst>
                  <a:gd name="T0" fmla="+- 0 1293 1253"/>
                  <a:gd name="T1" fmla="*/ T0 w 85"/>
                  <a:gd name="T2" fmla="+- 0 1596 1596"/>
                  <a:gd name="T3" fmla="*/ 1596 h 136"/>
                  <a:gd name="T4" fmla="+- 0 1253 1253"/>
                  <a:gd name="T5" fmla="*/ T4 w 85"/>
                  <a:gd name="T6" fmla="+- 0 1597 1596"/>
                  <a:gd name="T7" fmla="*/ 1597 h 136"/>
                  <a:gd name="T8" fmla="+- 0 1256 1253"/>
                  <a:gd name="T9" fmla="*/ T8 w 85"/>
                  <a:gd name="T10" fmla="+- 0 1609 1596"/>
                  <a:gd name="T11" fmla="*/ 1609 h 136"/>
                  <a:gd name="T12" fmla="+- 0 1269 1253"/>
                  <a:gd name="T13" fmla="*/ T12 w 85"/>
                  <a:gd name="T14" fmla="+- 0 1610 1596"/>
                  <a:gd name="T15" fmla="*/ 1610 h 136"/>
                  <a:gd name="T16" fmla="+- 0 1302 1253"/>
                  <a:gd name="T17" fmla="*/ T16 w 85"/>
                  <a:gd name="T18" fmla="+- 0 1717 1596"/>
                  <a:gd name="T19" fmla="*/ 1717 h 136"/>
                  <a:gd name="T20" fmla="+- 0 1318 1253"/>
                  <a:gd name="T21" fmla="*/ T20 w 85"/>
                  <a:gd name="T22" fmla="+- 0 1717 1596"/>
                  <a:gd name="T23" fmla="*/ 1717 h 136"/>
                  <a:gd name="T24" fmla="+- 0 1285 1253"/>
                  <a:gd name="T25" fmla="*/ T24 w 85"/>
                  <a:gd name="T26" fmla="+- 0 1611 1596"/>
                  <a:gd name="T27" fmla="*/ 1611 h 136"/>
                  <a:gd name="T28" fmla="+- 0 1298 1253"/>
                  <a:gd name="T29" fmla="*/ T28 w 85"/>
                  <a:gd name="T30" fmla="+- 0 1611 1596"/>
                  <a:gd name="T31" fmla="*/ 1611 h 136"/>
                  <a:gd name="T32" fmla="+- 0 1293 1253"/>
                  <a:gd name="T33" fmla="*/ T32 w 85"/>
                  <a:gd name="T34" fmla="+- 0 1596 1596"/>
                  <a:gd name="T35" fmla="*/ 1596 h 13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85" h="136">
                    <a:moveTo>
                      <a:pt x="40" y="0"/>
                    </a:moveTo>
                    <a:lnTo>
                      <a:pt x="0" y="1"/>
                    </a:lnTo>
                    <a:lnTo>
                      <a:pt x="3" y="13"/>
                    </a:lnTo>
                    <a:lnTo>
                      <a:pt x="16" y="14"/>
                    </a:lnTo>
                    <a:lnTo>
                      <a:pt x="49" y="121"/>
                    </a:lnTo>
                    <a:lnTo>
                      <a:pt x="65" y="121"/>
                    </a:lnTo>
                    <a:lnTo>
                      <a:pt x="32" y="15"/>
                    </a:lnTo>
                    <a:lnTo>
                      <a:pt x="45" y="15"/>
                    </a:lnTo>
                    <a:lnTo>
                      <a:pt x="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59" name="Freeform 58">
                <a:extLst>
                  <a:ext uri="{FF2B5EF4-FFF2-40B4-BE49-F238E27FC236}">
                    <a16:creationId xmlns:a16="http://schemas.microsoft.com/office/drawing/2014/main" xmlns="" id="{E718D81E-299F-594A-80A5-61262C6FBA8E}"/>
                  </a:ext>
                </a:extLst>
              </p:cNvPr>
              <p:cNvSpPr>
                <a:spLocks/>
              </p:cNvSpPr>
              <p:nvPr/>
            </p:nvSpPr>
            <p:spPr bwMode="auto">
              <a:xfrm>
                <a:off x="1253" y="1596"/>
                <a:ext cx="85" cy="136"/>
              </a:xfrm>
              <a:custGeom>
                <a:avLst/>
                <a:gdLst>
                  <a:gd name="T0" fmla="+- 0 1298 1253"/>
                  <a:gd name="T1" fmla="*/ T0 w 85"/>
                  <a:gd name="T2" fmla="+- 0 1611 1596"/>
                  <a:gd name="T3" fmla="*/ 1611 h 136"/>
                  <a:gd name="T4" fmla="+- 0 1285 1253"/>
                  <a:gd name="T5" fmla="*/ T4 w 85"/>
                  <a:gd name="T6" fmla="+- 0 1611 1596"/>
                  <a:gd name="T7" fmla="*/ 1611 h 136"/>
                  <a:gd name="T8" fmla="+- 0 1298 1253"/>
                  <a:gd name="T9" fmla="*/ T8 w 85"/>
                  <a:gd name="T10" fmla="+- 0 1612 1596"/>
                  <a:gd name="T11" fmla="*/ 1612 h 136"/>
                  <a:gd name="T12" fmla="+- 0 1298 1253"/>
                  <a:gd name="T13" fmla="*/ T12 w 85"/>
                  <a:gd name="T14" fmla="+- 0 1611 1596"/>
                  <a:gd name="T15" fmla="*/ 1611 h 136"/>
                </a:gdLst>
                <a:ahLst/>
                <a:cxnLst>
                  <a:cxn ang="0">
                    <a:pos x="T1" y="T3"/>
                  </a:cxn>
                  <a:cxn ang="0">
                    <a:pos x="T5" y="T7"/>
                  </a:cxn>
                  <a:cxn ang="0">
                    <a:pos x="T9" y="T11"/>
                  </a:cxn>
                  <a:cxn ang="0">
                    <a:pos x="T13" y="T15"/>
                  </a:cxn>
                </a:cxnLst>
                <a:rect l="0" t="0" r="r" b="b"/>
                <a:pathLst>
                  <a:path w="85" h="136">
                    <a:moveTo>
                      <a:pt x="45" y="15"/>
                    </a:moveTo>
                    <a:lnTo>
                      <a:pt x="32" y="15"/>
                    </a:lnTo>
                    <a:lnTo>
                      <a:pt x="45" y="16"/>
                    </a:lnTo>
                    <a:lnTo>
                      <a:pt x="45"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28" name="Group 27">
              <a:extLst>
                <a:ext uri="{FF2B5EF4-FFF2-40B4-BE49-F238E27FC236}">
                  <a16:creationId xmlns:a16="http://schemas.microsoft.com/office/drawing/2014/main" xmlns="" id="{0E081D7B-352D-3644-B158-917D6B67E40F}"/>
                </a:ext>
              </a:extLst>
            </p:cNvPr>
            <p:cNvGrpSpPr>
              <a:grpSpLocks/>
            </p:cNvGrpSpPr>
            <p:nvPr/>
          </p:nvGrpSpPr>
          <p:grpSpPr bwMode="auto">
            <a:xfrm>
              <a:off x="1111" y="1540"/>
              <a:ext cx="90" cy="132"/>
              <a:chOff x="1111" y="1540"/>
              <a:chExt cx="90" cy="132"/>
            </a:xfrm>
          </p:grpSpPr>
          <p:sp>
            <p:nvSpPr>
              <p:cNvPr id="53" name="Freeform 52">
                <a:extLst>
                  <a:ext uri="{FF2B5EF4-FFF2-40B4-BE49-F238E27FC236}">
                    <a16:creationId xmlns:a16="http://schemas.microsoft.com/office/drawing/2014/main" xmlns="" id="{2475C5F5-51AC-2949-88B1-E0E89DBDFD73}"/>
                  </a:ext>
                </a:extLst>
              </p:cNvPr>
              <p:cNvSpPr>
                <a:spLocks/>
              </p:cNvSpPr>
              <p:nvPr/>
            </p:nvSpPr>
            <p:spPr bwMode="auto">
              <a:xfrm>
                <a:off x="1111" y="1540"/>
                <a:ext cx="90" cy="132"/>
              </a:xfrm>
              <a:custGeom>
                <a:avLst/>
                <a:gdLst>
                  <a:gd name="T0" fmla="+- 0 1127 1111"/>
                  <a:gd name="T1" fmla="*/ T0 w 90"/>
                  <a:gd name="T2" fmla="+- 0 1540 1540"/>
                  <a:gd name="T3" fmla="*/ 1540 h 132"/>
                  <a:gd name="T4" fmla="+- 0 1120 1111"/>
                  <a:gd name="T5" fmla="*/ T4 w 90"/>
                  <a:gd name="T6" fmla="+- 0 1542 1540"/>
                  <a:gd name="T7" fmla="*/ 1542 h 132"/>
                  <a:gd name="T8" fmla="+- 0 1114 1111"/>
                  <a:gd name="T9" fmla="*/ T8 w 90"/>
                  <a:gd name="T10" fmla="+- 0 1550 1540"/>
                  <a:gd name="T11" fmla="*/ 1550 h 132"/>
                  <a:gd name="T12" fmla="+- 0 1111 1111"/>
                  <a:gd name="T13" fmla="*/ T12 w 90"/>
                  <a:gd name="T14" fmla="+- 0 1560 1540"/>
                  <a:gd name="T15" fmla="*/ 1560 h 132"/>
                  <a:gd name="T16" fmla="+- 0 1112 1111"/>
                  <a:gd name="T17" fmla="*/ T16 w 90"/>
                  <a:gd name="T18" fmla="+- 0 1574 1540"/>
                  <a:gd name="T19" fmla="*/ 1574 h 132"/>
                  <a:gd name="T20" fmla="+- 0 1125 1111"/>
                  <a:gd name="T21" fmla="*/ T20 w 90"/>
                  <a:gd name="T22" fmla="+- 0 1644 1540"/>
                  <a:gd name="T23" fmla="*/ 1644 h 132"/>
                  <a:gd name="T24" fmla="+- 0 1172 1111"/>
                  <a:gd name="T25" fmla="*/ T24 w 90"/>
                  <a:gd name="T26" fmla="+- 0 1671 1540"/>
                  <a:gd name="T27" fmla="*/ 1671 h 132"/>
                  <a:gd name="T28" fmla="+- 0 1180 1111"/>
                  <a:gd name="T29" fmla="*/ T28 w 90"/>
                  <a:gd name="T30" fmla="+- 0 1668 1540"/>
                  <a:gd name="T31" fmla="*/ 1668 h 132"/>
                  <a:gd name="T32" fmla="+- 0 1186 1111"/>
                  <a:gd name="T33" fmla="*/ T32 w 90"/>
                  <a:gd name="T34" fmla="+- 0 1663 1540"/>
                  <a:gd name="T35" fmla="*/ 1663 h 132"/>
                  <a:gd name="T36" fmla="+- 0 1198 1111"/>
                  <a:gd name="T37" fmla="*/ T36 w 90"/>
                  <a:gd name="T38" fmla="+- 0 1663 1540"/>
                  <a:gd name="T39" fmla="*/ 1663 h 132"/>
                  <a:gd name="T40" fmla="+- 0 1197 1111"/>
                  <a:gd name="T41" fmla="*/ T40 w 90"/>
                  <a:gd name="T42" fmla="+- 0 1659 1540"/>
                  <a:gd name="T43" fmla="*/ 1659 h 132"/>
                  <a:gd name="T44" fmla="+- 0 1169 1111"/>
                  <a:gd name="T45" fmla="*/ T44 w 90"/>
                  <a:gd name="T46" fmla="+- 0 1659 1540"/>
                  <a:gd name="T47" fmla="*/ 1659 h 132"/>
                  <a:gd name="T48" fmla="+- 0 1156 1111"/>
                  <a:gd name="T49" fmla="*/ T48 w 90"/>
                  <a:gd name="T50" fmla="+- 0 1658 1540"/>
                  <a:gd name="T51" fmla="*/ 1658 h 132"/>
                  <a:gd name="T52" fmla="+- 0 1146 1111"/>
                  <a:gd name="T53" fmla="*/ T52 w 90"/>
                  <a:gd name="T54" fmla="+- 0 1652 1540"/>
                  <a:gd name="T55" fmla="*/ 1652 h 132"/>
                  <a:gd name="T56" fmla="+- 0 1140 1111"/>
                  <a:gd name="T57" fmla="*/ T56 w 90"/>
                  <a:gd name="T58" fmla="+- 0 1643 1540"/>
                  <a:gd name="T59" fmla="*/ 1643 h 132"/>
                  <a:gd name="T60" fmla="+- 0 1125 1111"/>
                  <a:gd name="T61" fmla="*/ T60 w 90"/>
                  <a:gd name="T62" fmla="+- 0 1566 1540"/>
                  <a:gd name="T63" fmla="*/ 1566 h 132"/>
                  <a:gd name="T64" fmla="+- 0 1127 1111"/>
                  <a:gd name="T65" fmla="*/ T64 w 90"/>
                  <a:gd name="T66" fmla="+- 0 1556 1540"/>
                  <a:gd name="T67" fmla="*/ 1556 h 132"/>
                  <a:gd name="T68" fmla="+- 0 1134 1111"/>
                  <a:gd name="T69" fmla="*/ T68 w 90"/>
                  <a:gd name="T70" fmla="+- 0 1552 1540"/>
                  <a:gd name="T71" fmla="*/ 1552 h 132"/>
                  <a:gd name="T72" fmla="+- 0 1154 1111"/>
                  <a:gd name="T73" fmla="*/ T72 w 90"/>
                  <a:gd name="T74" fmla="+- 0 1552 1540"/>
                  <a:gd name="T75" fmla="*/ 1552 h 132"/>
                  <a:gd name="T76" fmla="+- 0 1146 1111"/>
                  <a:gd name="T77" fmla="*/ T76 w 90"/>
                  <a:gd name="T78" fmla="+- 0 1544 1540"/>
                  <a:gd name="T79" fmla="*/ 1544 h 132"/>
                  <a:gd name="T80" fmla="+- 0 1138 1111"/>
                  <a:gd name="T81" fmla="*/ T80 w 90"/>
                  <a:gd name="T82" fmla="+- 0 1541 1540"/>
                  <a:gd name="T83" fmla="*/ 1541 h 132"/>
                  <a:gd name="T84" fmla="+- 0 1127 1111"/>
                  <a:gd name="T85" fmla="*/ T84 w 90"/>
                  <a:gd name="T86" fmla="+- 0 1540 1540"/>
                  <a:gd name="T87" fmla="*/ 1540 h 1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90" h="132">
                    <a:moveTo>
                      <a:pt x="16" y="0"/>
                    </a:moveTo>
                    <a:lnTo>
                      <a:pt x="9" y="2"/>
                    </a:lnTo>
                    <a:lnTo>
                      <a:pt x="3" y="10"/>
                    </a:lnTo>
                    <a:lnTo>
                      <a:pt x="0" y="20"/>
                    </a:lnTo>
                    <a:lnTo>
                      <a:pt x="1" y="34"/>
                    </a:lnTo>
                    <a:lnTo>
                      <a:pt x="14" y="104"/>
                    </a:lnTo>
                    <a:lnTo>
                      <a:pt x="61" y="131"/>
                    </a:lnTo>
                    <a:lnTo>
                      <a:pt x="69" y="128"/>
                    </a:lnTo>
                    <a:lnTo>
                      <a:pt x="75" y="123"/>
                    </a:lnTo>
                    <a:lnTo>
                      <a:pt x="87" y="123"/>
                    </a:lnTo>
                    <a:lnTo>
                      <a:pt x="86" y="119"/>
                    </a:lnTo>
                    <a:lnTo>
                      <a:pt x="58" y="119"/>
                    </a:lnTo>
                    <a:lnTo>
                      <a:pt x="45" y="118"/>
                    </a:lnTo>
                    <a:lnTo>
                      <a:pt x="35" y="112"/>
                    </a:lnTo>
                    <a:lnTo>
                      <a:pt x="29" y="103"/>
                    </a:lnTo>
                    <a:lnTo>
                      <a:pt x="14" y="26"/>
                    </a:lnTo>
                    <a:lnTo>
                      <a:pt x="16" y="16"/>
                    </a:lnTo>
                    <a:lnTo>
                      <a:pt x="23" y="12"/>
                    </a:lnTo>
                    <a:lnTo>
                      <a:pt x="43" y="12"/>
                    </a:lnTo>
                    <a:lnTo>
                      <a:pt x="35" y="4"/>
                    </a:lnTo>
                    <a:lnTo>
                      <a:pt x="27" y="1"/>
                    </a:lnTo>
                    <a:lnTo>
                      <a:pt x="1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54" name="Freeform 53">
                <a:extLst>
                  <a:ext uri="{FF2B5EF4-FFF2-40B4-BE49-F238E27FC236}">
                    <a16:creationId xmlns:a16="http://schemas.microsoft.com/office/drawing/2014/main" xmlns="" id="{DCA78F14-D4DA-9549-B9CE-3DFA26BF81DD}"/>
                  </a:ext>
                </a:extLst>
              </p:cNvPr>
              <p:cNvSpPr>
                <a:spLocks/>
              </p:cNvSpPr>
              <p:nvPr/>
            </p:nvSpPr>
            <p:spPr bwMode="auto">
              <a:xfrm>
                <a:off x="1111" y="1540"/>
                <a:ext cx="90" cy="132"/>
              </a:xfrm>
              <a:custGeom>
                <a:avLst/>
                <a:gdLst>
                  <a:gd name="T0" fmla="+- 0 1198 1111"/>
                  <a:gd name="T1" fmla="*/ T0 w 90"/>
                  <a:gd name="T2" fmla="+- 0 1663 1540"/>
                  <a:gd name="T3" fmla="*/ 1663 h 132"/>
                  <a:gd name="T4" fmla="+- 0 1186 1111"/>
                  <a:gd name="T5" fmla="*/ T4 w 90"/>
                  <a:gd name="T6" fmla="+- 0 1663 1540"/>
                  <a:gd name="T7" fmla="*/ 1663 h 132"/>
                  <a:gd name="T8" fmla="+- 0 1191 1111"/>
                  <a:gd name="T9" fmla="*/ T8 w 90"/>
                  <a:gd name="T10" fmla="+- 0 1670 1540"/>
                  <a:gd name="T11" fmla="*/ 1670 h 132"/>
                  <a:gd name="T12" fmla="+- 0 1200 1111"/>
                  <a:gd name="T13" fmla="*/ T12 w 90"/>
                  <a:gd name="T14" fmla="+- 0 1671 1540"/>
                  <a:gd name="T15" fmla="*/ 1671 h 132"/>
                  <a:gd name="T16" fmla="+- 0 1198 1111"/>
                  <a:gd name="T17" fmla="*/ T16 w 90"/>
                  <a:gd name="T18" fmla="+- 0 1663 1540"/>
                  <a:gd name="T19" fmla="*/ 1663 h 132"/>
                </a:gdLst>
                <a:ahLst/>
                <a:cxnLst>
                  <a:cxn ang="0">
                    <a:pos x="T1" y="T3"/>
                  </a:cxn>
                  <a:cxn ang="0">
                    <a:pos x="T5" y="T7"/>
                  </a:cxn>
                  <a:cxn ang="0">
                    <a:pos x="T9" y="T11"/>
                  </a:cxn>
                  <a:cxn ang="0">
                    <a:pos x="T13" y="T15"/>
                  </a:cxn>
                  <a:cxn ang="0">
                    <a:pos x="T17" y="T19"/>
                  </a:cxn>
                </a:cxnLst>
                <a:rect l="0" t="0" r="r" b="b"/>
                <a:pathLst>
                  <a:path w="90" h="132">
                    <a:moveTo>
                      <a:pt x="87" y="123"/>
                    </a:moveTo>
                    <a:lnTo>
                      <a:pt x="75" y="123"/>
                    </a:lnTo>
                    <a:lnTo>
                      <a:pt x="80" y="130"/>
                    </a:lnTo>
                    <a:lnTo>
                      <a:pt x="89" y="131"/>
                    </a:lnTo>
                    <a:lnTo>
                      <a:pt x="87" y="1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55" name="Freeform 54">
                <a:extLst>
                  <a:ext uri="{FF2B5EF4-FFF2-40B4-BE49-F238E27FC236}">
                    <a16:creationId xmlns:a16="http://schemas.microsoft.com/office/drawing/2014/main" xmlns="" id="{524A80C8-895C-7349-8830-93E3EFC8585C}"/>
                  </a:ext>
                </a:extLst>
              </p:cNvPr>
              <p:cNvSpPr>
                <a:spLocks/>
              </p:cNvSpPr>
              <p:nvPr/>
            </p:nvSpPr>
            <p:spPr bwMode="auto">
              <a:xfrm>
                <a:off x="1111" y="1540"/>
                <a:ext cx="90" cy="132"/>
              </a:xfrm>
              <a:custGeom>
                <a:avLst/>
                <a:gdLst>
                  <a:gd name="T0" fmla="+- 0 1155 1111"/>
                  <a:gd name="T1" fmla="*/ T0 w 90"/>
                  <a:gd name="T2" fmla="+- 0 1610 1540"/>
                  <a:gd name="T3" fmla="*/ 1610 h 132"/>
                  <a:gd name="T4" fmla="+- 0 1158 1111"/>
                  <a:gd name="T5" fmla="*/ T4 w 90"/>
                  <a:gd name="T6" fmla="+- 0 1622 1540"/>
                  <a:gd name="T7" fmla="*/ 1622 h 132"/>
                  <a:gd name="T8" fmla="+- 0 1174 1111"/>
                  <a:gd name="T9" fmla="*/ T8 w 90"/>
                  <a:gd name="T10" fmla="+- 0 1624 1540"/>
                  <a:gd name="T11" fmla="*/ 1624 h 132"/>
                  <a:gd name="T12" fmla="+- 0 1179 1111"/>
                  <a:gd name="T13" fmla="*/ T12 w 90"/>
                  <a:gd name="T14" fmla="+- 0 1644 1540"/>
                  <a:gd name="T15" fmla="*/ 1644 h 132"/>
                  <a:gd name="T16" fmla="+- 0 1176 1111"/>
                  <a:gd name="T17" fmla="*/ T16 w 90"/>
                  <a:gd name="T18" fmla="+- 0 1654 1540"/>
                  <a:gd name="T19" fmla="*/ 1654 h 132"/>
                  <a:gd name="T20" fmla="+- 0 1169 1111"/>
                  <a:gd name="T21" fmla="*/ T20 w 90"/>
                  <a:gd name="T22" fmla="+- 0 1659 1540"/>
                  <a:gd name="T23" fmla="*/ 1659 h 132"/>
                  <a:gd name="T24" fmla="+- 0 1197 1111"/>
                  <a:gd name="T25" fmla="*/ T24 w 90"/>
                  <a:gd name="T26" fmla="+- 0 1659 1540"/>
                  <a:gd name="T27" fmla="*/ 1659 h 132"/>
                  <a:gd name="T28" fmla="+- 0 1185 1111"/>
                  <a:gd name="T29" fmla="*/ T28 w 90"/>
                  <a:gd name="T30" fmla="+- 0 1611 1540"/>
                  <a:gd name="T31" fmla="*/ 1611 h 132"/>
                  <a:gd name="T32" fmla="+- 0 1155 1111"/>
                  <a:gd name="T33" fmla="*/ T32 w 90"/>
                  <a:gd name="T34" fmla="+- 0 1610 1540"/>
                  <a:gd name="T35" fmla="*/ 1610 h 1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0" h="132">
                    <a:moveTo>
                      <a:pt x="44" y="70"/>
                    </a:moveTo>
                    <a:lnTo>
                      <a:pt x="47" y="82"/>
                    </a:lnTo>
                    <a:lnTo>
                      <a:pt x="63" y="84"/>
                    </a:lnTo>
                    <a:lnTo>
                      <a:pt x="68" y="104"/>
                    </a:lnTo>
                    <a:lnTo>
                      <a:pt x="65" y="114"/>
                    </a:lnTo>
                    <a:lnTo>
                      <a:pt x="58" y="119"/>
                    </a:lnTo>
                    <a:lnTo>
                      <a:pt x="86" y="119"/>
                    </a:lnTo>
                    <a:lnTo>
                      <a:pt x="74" y="71"/>
                    </a:lnTo>
                    <a:lnTo>
                      <a:pt x="44"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56" name="Freeform 55">
                <a:extLst>
                  <a:ext uri="{FF2B5EF4-FFF2-40B4-BE49-F238E27FC236}">
                    <a16:creationId xmlns:a16="http://schemas.microsoft.com/office/drawing/2014/main" xmlns="" id="{A8FA5C6E-1841-7C46-B45C-5C82326CE410}"/>
                  </a:ext>
                </a:extLst>
              </p:cNvPr>
              <p:cNvSpPr>
                <a:spLocks/>
              </p:cNvSpPr>
              <p:nvPr/>
            </p:nvSpPr>
            <p:spPr bwMode="auto">
              <a:xfrm>
                <a:off x="1111" y="1540"/>
                <a:ext cx="90" cy="132"/>
              </a:xfrm>
              <a:custGeom>
                <a:avLst/>
                <a:gdLst>
                  <a:gd name="T0" fmla="+- 0 1152 1111"/>
                  <a:gd name="T1" fmla="*/ T0 w 90"/>
                  <a:gd name="T2" fmla="+- 0 1541 1540"/>
                  <a:gd name="T3" fmla="*/ 1541 h 132"/>
                  <a:gd name="T4" fmla="+- 0 1154 1111"/>
                  <a:gd name="T5" fmla="*/ T4 w 90"/>
                  <a:gd name="T6" fmla="+- 0 1552 1540"/>
                  <a:gd name="T7" fmla="*/ 1552 h 132"/>
                  <a:gd name="T8" fmla="+- 0 1134 1111"/>
                  <a:gd name="T9" fmla="*/ T8 w 90"/>
                  <a:gd name="T10" fmla="+- 0 1552 1540"/>
                  <a:gd name="T11" fmla="*/ 1552 h 132"/>
                  <a:gd name="T12" fmla="+- 0 1143 1111"/>
                  <a:gd name="T13" fmla="*/ T12 w 90"/>
                  <a:gd name="T14" fmla="+- 0 1553 1540"/>
                  <a:gd name="T15" fmla="*/ 1553 h 132"/>
                  <a:gd name="T16" fmla="+- 0 1152 1111"/>
                  <a:gd name="T17" fmla="*/ T16 w 90"/>
                  <a:gd name="T18" fmla="+- 0 1561 1540"/>
                  <a:gd name="T19" fmla="*/ 1561 h 132"/>
                  <a:gd name="T20" fmla="+- 0 1157 1111"/>
                  <a:gd name="T21" fmla="*/ T20 w 90"/>
                  <a:gd name="T22" fmla="+- 0 1569 1540"/>
                  <a:gd name="T23" fmla="*/ 1569 h 132"/>
                  <a:gd name="T24" fmla="+- 0 1160 1111"/>
                  <a:gd name="T25" fmla="*/ T24 w 90"/>
                  <a:gd name="T26" fmla="+- 0 1579 1540"/>
                  <a:gd name="T27" fmla="*/ 1579 h 132"/>
                  <a:gd name="T28" fmla="+- 0 1173 1111"/>
                  <a:gd name="T29" fmla="*/ T28 w 90"/>
                  <a:gd name="T30" fmla="+- 0 1580 1540"/>
                  <a:gd name="T31" fmla="*/ 1580 h 132"/>
                  <a:gd name="T32" fmla="+- 0 1164 1111"/>
                  <a:gd name="T33" fmla="*/ T32 w 90"/>
                  <a:gd name="T34" fmla="+- 0 1542 1540"/>
                  <a:gd name="T35" fmla="*/ 1542 h 132"/>
                  <a:gd name="T36" fmla="+- 0 1152 1111"/>
                  <a:gd name="T37" fmla="*/ T36 w 90"/>
                  <a:gd name="T38" fmla="+- 0 1541 1540"/>
                  <a:gd name="T39" fmla="*/ 1541 h 1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90" h="132">
                    <a:moveTo>
                      <a:pt x="41" y="1"/>
                    </a:moveTo>
                    <a:lnTo>
                      <a:pt x="43" y="12"/>
                    </a:lnTo>
                    <a:lnTo>
                      <a:pt x="23" y="12"/>
                    </a:lnTo>
                    <a:lnTo>
                      <a:pt x="32" y="13"/>
                    </a:lnTo>
                    <a:lnTo>
                      <a:pt x="41" y="21"/>
                    </a:lnTo>
                    <a:lnTo>
                      <a:pt x="46" y="29"/>
                    </a:lnTo>
                    <a:lnTo>
                      <a:pt x="49" y="39"/>
                    </a:lnTo>
                    <a:lnTo>
                      <a:pt x="62" y="40"/>
                    </a:lnTo>
                    <a:lnTo>
                      <a:pt x="53" y="2"/>
                    </a:lnTo>
                    <a:lnTo>
                      <a:pt x="4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29" name="Group 28">
              <a:extLst>
                <a:ext uri="{FF2B5EF4-FFF2-40B4-BE49-F238E27FC236}">
                  <a16:creationId xmlns:a16="http://schemas.microsoft.com/office/drawing/2014/main" xmlns="" id="{B0B78A68-80B9-9E4B-8AB9-B400D6C321B0}"/>
                </a:ext>
              </a:extLst>
            </p:cNvPr>
            <p:cNvGrpSpPr>
              <a:grpSpLocks/>
            </p:cNvGrpSpPr>
            <p:nvPr/>
          </p:nvGrpSpPr>
          <p:grpSpPr bwMode="auto">
            <a:xfrm>
              <a:off x="1651" y="1440"/>
              <a:ext cx="153" cy="457"/>
              <a:chOff x="1651" y="1440"/>
              <a:chExt cx="153" cy="457"/>
            </a:xfrm>
          </p:grpSpPr>
          <p:sp>
            <p:nvSpPr>
              <p:cNvPr id="51" name="Freeform 50">
                <a:extLst>
                  <a:ext uri="{FF2B5EF4-FFF2-40B4-BE49-F238E27FC236}">
                    <a16:creationId xmlns:a16="http://schemas.microsoft.com/office/drawing/2014/main" xmlns="" id="{07DB56F3-62B2-7D4B-9393-442B5BC9966A}"/>
                  </a:ext>
                </a:extLst>
              </p:cNvPr>
              <p:cNvSpPr>
                <a:spLocks/>
              </p:cNvSpPr>
              <p:nvPr/>
            </p:nvSpPr>
            <p:spPr bwMode="auto">
              <a:xfrm>
                <a:off x="1651" y="1440"/>
                <a:ext cx="153" cy="457"/>
              </a:xfrm>
              <a:custGeom>
                <a:avLst/>
                <a:gdLst>
                  <a:gd name="T0" fmla="+- 0 1653 1651"/>
                  <a:gd name="T1" fmla="*/ T0 w 153"/>
                  <a:gd name="T2" fmla="+- 0 1807 1440"/>
                  <a:gd name="T3" fmla="*/ 1807 h 457"/>
                  <a:gd name="T4" fmla="+- 0 1757 1651"/>
                  <a:gd name="T5" fmla="*/ T4 w 153"/>
                  <a:gd name="T6" fmla="+- 0 1837 1440"/>
                  <a:gd name="T7" fmla="*/ 1837 h 457"/>
                  <a:gd name="T8" fmla="+- 0 1758 1651"/>
                  <a:gd name="T9" fmla="*/ T8 w 153"/>
                  <a:gd name="T10" fmla="+- 0 1877 1440"/>
                  <a:gd name="T11" fmla="*/ 1877 h 457"/>
                  <a:gd name="T12" fmla="+- 0 1651 1651"/>
                  <a:gd name="T13" fmla="*/ T12 w 153"/>
                  <a:gd name="T14" fmla="+- 0 1896 1440"/>
                  <a:gd name="T15" fmla="*/ 1896 h 457"/>
                  <a:gd name="T16" fmla="+- 0 1788 1651"/>
                  <a:gd name="T17" fmla="*/ T16 w 153"/>
                  <a:gd name="T18" fmla="+- 0 1894 1440"/>
                  <a:gd name="T19" fmla="*/ 1894 h 457"/>
                  <a:gd name="T20" fmla="+- 0 1804 1651"/>
                  <a:gd name="T21" fmla="*/ T20 w 153"/>
                  <a:gd name="T22" fmla="+- 0 1814 1440"/>
                  <a:gd name="T23" fmla="*/ 1814 h 457"/>
                  <a:gd name="T24" fmla="+- 0 1803 1651"/>
                  <a:gd name="T25" fmla="*/ T24 w 153"/>
                  <a:gd name="T26" fmla="+- 0 1813 1440"/>
                  <a:gd name="T27" fmla="*/ 1813 h 457"/>
                  <a:gd name="T28" fmla="+- 0 1762 1651"/>
                  <a:gd name="T29" fmla="*/ T28 w 153"/>
                  <a:gd name="T30" fmla="+- 0 1813 1440"/>
                  <a:gd name="T31" fmla="*/ 1813 h 457"/>
                  <a:gd name="T32" fmla="+- 0 1653 1651"/>
                  <a:gd name="T33" fmla="*/ T32 w 153"/>
                  <a:gd name="T34" fmla="+- 0 1807 1440"/>
                  <a:gd name="T35" fmla="*/ 1807 h 4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53" h="457">
                    <a:moveTo>
                      <a:pt x="2" y="367"/>
                    </a:moveTo>
                    <a:lnTo>
                      <a:pt x="106" y="397"/>
                    </a:lnTo>
                    <a:lnTo>
                      <a:pt x="107" y="437"/>
                    </a:lnTo>
                    <a:lnTo>
                      <a:pt x="0" y="456"/>
                    </a:lnTo>
                    <a:lnTo>
                      <a:pt x="137" y="454"/>
                    </a:lnTo>
                    <a:lnTo>
                      <a:pt x="153" y="374"/>
                    </a:lnTo>
                    <a:lnTo>
                      <a:pt x="152" y="373"/>
                    </a:lnTo>
                    <a:lnTo>
                      <a:pt x="111" y="373"/>
                    </a:lnTo>
                    <a:lnTo>
                      <a:pt x="2" y="3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52" name="Freeform 51">
                <a:extLst>
                  <a:ext uri="{FF2B5EF4-FFF2-40B4-BE49-F238E27FC236}">
                    <a16:creationId xmlns:a16="http://schemas.microsoft.com/office/drawing/2014/main" xmlns="" id="{AFBF9A28-F516-9045-A094-164F0FE02CCE}"/>
                  </a:ext>
                </a:extLst>
              </p:cNvPr>
              <p:cNvSpPr>
                <a:spLocks/>
              </p:cNvSpPr>
              <p:nvPr/>
            </p:nvSpPr>
            <p:spPr bwMode="auto">
              <a:xfrm>
                <a:off x="1651" y="1440"/>
                <a:ext cx="153" cy="457"/>
              </a:xfrm>
              <a:custGeom>
                <a:avLst/>
                <a:gdLst>
                  <a:gd name="T0" fmla="+- 0 1734 1651"/>
                  <a:gd name="T1" fmla="*/ T0 w 153"/>
                  <a:gd name="T2" fmla="+- 0 1440 1440"/>
                  <a:gd name="T3" fmla="*/ 1440 h 457"/>
                  <a:gd name="T4" fmla="+- 0 1729 1651"/>
                  <a:gd name="T5" fmla="*/ T4 w 153"/>
                  <a:gd name="T6" fmla="+- 0 1452 1440"/>
                  <a:gd name="T7" fmla="*/ 1452 h 457"/>
                  <a:gd name="T8" fmla="+- 0 1758 1651"/>
                  <a:gd name="T9" fmla="*/ T8 w 153"/>
                  <a:gd name="T10" fmla="+- 0 1459 1440"/>
                  <a:gd name="T11" fmla="*/ 1459 h 457"/>
                  <a:gd name="T12" fmla="+- 0 1684 1651"/>
                  <a:gd name="T13" fmla="*/ T12 w 153"/>
                  <a:gd name="T14" fmla="+- 0 1533 1440"/>
                  <a:gd name="T15" fmla="*/ 1533 h 457"/>
                  <a:gd name="T16" fmla="+- 0 1755 1651"/>
                  <a:gd name="T17" fmla="*/ T16 w 153"/>
                  <a:gd name="T18" fmla="+- 0 1625 1440"/>
                  <a:gd name="T19" fmla="*/ 1625 h 457"/>
                  <a:gd name="T20" fmla="+- 0 1701 1651"/>
                  <a:gd name="T21" fmla="*/ T20 w 153"/>
                  <a:gd name="T22" fmla="+- 0 1687 1440"/>
                  <a:gd name="T23" fmla="*/ 1687 h 457"/>
                  <a:gd name="T24" fmla="+- 0 1762 1651"/>
                  <a:gd name="T25" fmla="*/ T24 w 153"/>
                  <a:gd name="T26" fmla="+- 0 1813 1440"/>
                  <a:gd name="T27" fmla="*/ 1813 h 457"/>
                  <a:gd name="T28" fmla="+- 0 1803 1651"/>
                  <a:gd name="T29" fmla="*/ T28 w 153"/>
                  <a:gd name="T30" fmla="+- 0 1813 1440"/>
                  <a:gd name="T31" fmla="*/ 1813 h 457"/>
                  <a:gd name="T32" fmla="+- 0 1738 1651"/>
                  <a:gd name="T33" fmla="*/ T32 w 153"/>
                  <a:gd name="T34" fmla="+- 0 1727 1440"/>
                  <a:gd name="T35" fmla="*/ 1727 h 457"/>
                  <a:gd name="T36" fmla="+- 0 1765 1651"/>
                  <a:gd name="T37" fmla="*/ T36 w 153"/>
                  <a:gd name="T38" fmla="+- 0 1704 1440"/>
                  <a:gd name="T39" fmla="*/ 1704 h 457"/>
                  <a:gd name="T40" fmla="+- 0 1777 1651"/>
                  <a:gd name="T41" fmla="*/ T40 w 153"/>
                  <a:gd name="T42" fmla="+- 0 1619 1440"/>
                  <a:gd name="T43" fmla="*/ 1619 h 457"/>
                  <a:gd name="T44" fmla="+- 0 1729 1651"/>
                  <a:gd name="T45" fmla="*/ T44 w 153"/>
                  <a:gd name="T46" fmla="+- 0 1555 1440"/>
                  <a:gd name="T47" fmla="*/ 1555 h 457"/>
                  <a:gd name="T48" fmla="+- 0 1774 1651"/>
                  <a:gd name="T49" fmla="*/ T48 w 153"/>
                  <a:gd name="T50" fmla="+- 0 1516 1440"/>
                  <a:gd name="T51" fmla="*/ 1516 h 457"/>
                  <a:gd name="T52" fmla="+- 0 1771 1651"/>
                  <a:gd name="T53" fmla="*/ T52 w 153"/>
                  <a:gd name="T54" fmla="+- 0 1447 1440"/>
                  <a:gd name="T55" fmla="*/ 1447 h 457"/>
                  <a:gd name="T56" fmla="+- 0 1734 1651"/>
                  <a:gd name="T57" fmla="*/ T56 w 153"/>
                  <a:gd name="T58" fmla="+- 0 1440 1440"/>
                  <a:gd name="T59" fmla="*/ 1440 h 4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53" h="457">
                    <a:moveTo>
                      <a:pt x="83" y="0"/>
                    </a:moveTo>
                    <a:lnTo>
                      <a:pt x="78" y="12"/>
                    </a:lnTo>
                    <a:lnTo>
                      <a:pt x="107" y="19"/>
                    </a:lnTo>
                    <a:lnTo>
                      <a:pt x="33" y="93"/>
                    </a:lnTo>
                    <a:lnTo>
                      <a:pt x="104" y="185"/>
                    </a:lnTo>
                    <a:lnTo>
                      <a:pt x="50" y="247"/>
                    </a:lnTo>
                    <a:lnTo>
                      <a:pt x="111" y="373"/>
                    </a:lnTo>
                    <a:lnTo>
                      <a:pt x="152" y="373"/>
                    </a:lnTo>
                    <a:lnTo>
                      <a:pt x="87" y="287"/>
                    </a:lnTo>
                    <a:lnTo>
                      <a:pt x="114" y="264"/>
                    </a:lnTo>
                    <a:lnTo>
                      <a:pt x="126" y="179"/>
                    </a:lnTo>
                    <a:lnTo>
                      <a:pt x="78" y="115"/>
                    </a:lnTo>
                    <a:lnTo>
                      <a:pt x="123" y="76"/>
                    </a:lnTo>
                    <a:lnTo>
                      <a:pt x="120" y="7"/>
                    </a:lnTo>
                    <a:lnTo>
                      <a:pt x="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30" name="Group 29">
              <a:extLst>
                <a:ext uri="{FF2B5EF4-FFF2-40B4-BE49-F238E27FC236}">
                  <a16:creationId xmlns:a16="http://schemas.microsoft.com/office/drawing/2014/main" xmlns="" id="{CB232FE1-2179-8242-B771-C55C3A875953}"/>
                </a:ext>
              </a:extLst>
            </p:cNvPr>
            <p:cNvGrpSpPr>
              <a:grpSpLocks/>
            </p:cNvGrpSpPr>
            <p:nvPr/>
          </p:nvGrpSpPr>
          <p:grpSpPr bwMode="auto">
            <a:xfrm>
              <a:off x="588" y="1560"/>
              <a:ext cx="1084" cy="557"/>
              <a:chOff x="588" y="1560"/>
              <a:chExt cx="1084" cy="557"/>
            </a:xfrm>
          </p:grpSpPr>
          <p:sp>
            <p:nvSpPr>
              <p:cNvPr id="43" name="Freeform 42">
                <a:extLst>
                  <a:ext uri="{FF2B5EF4-FFF2-40B4-BE49-F238E27FC236}">
                    <a16:creationId xmlns:a16="http://schemas.microsoft.com/office/drawing/2014/main" xmlns="" id="{8D9BEEDE-0A5F-9F46-886F-232AF7B7D7F8}"/>
                  </a:ext>
                </a:extLst>
              </p:cNvPr>
              <p:cNvSpPr>
                <a:spLocks/>
              </p:cNvSpPr>
              <p:nvPr/>
            </p:nvSpPr>
            <p:spPr bwMode="auto">
              <a:xfrm>
                <a:off x="588" y="1560"/>
                <a:ext cx="1084" cy="557"/>
              </a:xfrm>
              <a:custGeom>
                <a:avLst/>
                <a:gdLst>
                  <a:gd name="T0" fmla="+- 0 1538 588"/>
                  <a:gd name="T1" fmla="*/ T0 w 1084"/>
                  <a:gd name="T2" fmla="+- 0 1998 1560"/>
                  <a:gd name="T3" fmla="*/ 1998 h 557"/>
                  <a:gd name="T4" fmla="+- 0 1618 588"/>
                  <a:gd name="T5" fmla="*/ T4 w 1084"/>
                  <a:gd name="T6" fmla="+- 0 2116 1560"/>
                  <a:gd name="T7" fmla="*/ 2116 h 557"/>
                  <a:gd name="T8" fmla="+- 0 1645 588"/>
                  <a:gd name="T9" fmla="*/ T8 w 1084"/>
                  <a:gd name="T10" fmla="+- 0 2061 1560"/>
                  <a:gd name="T11" fmla="*/ 2061 h 557"/>
                  <a:gd name="T12" fmla="+- 0 1608 588"/>
                  <a:gd name="T13" fmla="*/ T12 w 1084"/>
                  <a:gd name="T14" fmla="+- 0 2061 1560"/>
                  <a:gd name="T15" fmla="*/ 2061 h 557"/>
                  <a:gd name="T16" fmla="+- 0 1538 588"/>
                  <a:gd name="T17" fmla="*/ T16 w 1084"/>
                  <a:gd name="T18" fmla="+- 0 1998 1560"/>
                  <a:gd name="T19" fmla="*/ 1998 h 557"/>
                </a:gdLst>
                <a:ahLst/>
                <a:cxnLst>
                  <a:cxn ang="0">
                    <a:pos x="T1" y="T3"/>
                  </a:cxn>
                  <a:cxn ang="0">
                    <a:pos x="T5" y="T7"/>
                  </a:cxn>
                  <a:cxn ang="0">
                    <a:pos x="T9" y="T11"/>
                  </a:cxn>
                  <a:cxn ang="0">
                    <a:pos x="T13" y="T15"/>
                  </a:cxn>
                  <a:cxn ang="0">
                    <a:pos x="T17" y="T19"/>
                  </a:cxn>
                </a:cxnLst>
                <a:rect l="0" t="0" r="r" b="b"/>
                <a:pathLst>
                  <a:path w="1084" h="557">
                    <a:moveTo>
                      <a:pt x="950" y="438"/>
                    </a:moveTo>
                    <a:lnTo>
                      <a:pt x="1030" y="556"/>
                    </a:lnTo>
                    <a:lnTo>
                      <a:pt x="1057" y="501"/>
                    </a:lnTo>
                    <a:lnTo>
                      <a:pt x="1020" y="501"/>
                    </a:lnTo>
                    <a:lnTo>
                      <a:pt x="950" y="4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44" name="Freeform 43">
                <a:extLst>
                  <a:ext uri="{FF2B5EF4-FFF2-40B4-BE49-F238E27FC236}">
                    <a16:creationId xmlns:a16="http://schemas.microsoft.com/office/drawing/2014/main" xmlns="" id="{01F25CAE-3767-3F47-99C7-B2AD09051A20}"/>
                  </a:ext>
                </a:extLst>
              </p:cNvPr>
              <p:cNvSpPr>
                <a:spLocks/>
              </p:cNvSpPr>
              <p:nvPr/>
            </p:nvSpPr>
            <p:spPr bwMode="auto">
              <a:xfrm>
                <a:off x="588" y="1560"/>
                <a:ext cx="1084" cy="557"/>
              </a:xfrm>
              <a:custGeom>
                <a:avLst/>
                <a:gdLst>
                  <a:gd name="T0" fmla="+- 0 662 588"/>
                  <a:gd name="T1" fmla="*/ T0 w 1084"/>
                  <a:gd name="T2" fmla="+- 0 1849 1560"/>
                  <a:gd name="T3" fmla="*/ 1849 h 557"/>
                  <a:gd name="T4" fmla="+- 0 622 588"/>
                  <a:gd name="T5" fmla="*/ T4 w 1084"/>
                  <a:gd name="T6" fmla="+- 0 1849 1560"/>
                  <a:gd name="T7" fmla="*/ 1849 h 557"/>
                  <a:gd name="T8" fmla="+- 0 731 588"/>
                  <a:gd name="T9" fmla="*/ T8 w 1084"/>
                  <a:gd name="T10" fmla="+- 0 1952 1560"/>
                  <a:gd name="T11" fmla="*/ 1952 h 557"/>
                  <a:gd name="T12" fmla="+- 0 709 588"/>
                  <a:gd name="T13" fmla="*/ T12 w 1084"/>
                  <a:gd name="T14" fmla="+- 0 2074 1560"/>
                  <a:gd name="T15" fmla="*/ 2074 h 557"/>
                  <a:gd name="T16" fmla="+- 0 934 588"/>
                  <a:gd name="T17" fmla="*/ T16 w 1084"/>
                  <a:gd name="T18" fmla="+- 0 2041 1560"/>
                  <a:gd name="T19" fmla="*/ 2041 h 557"/>
                  <a:gd name="T20" fmla="+- 0 742 588"/>
                  <a:gd name="T21" fmla="*/ T20 w 1084"/>
                  <a:gd name="T22" fmla="+- 0 2041 1560"/>
                  <a:gd name="T23" fmla="*/ 2041 h 557"/>
                  <a:gd name="T24" fmla="+- 0 791 588"/>
                  <a:gd name="T25" fmla="*/ T24 w 1084"/>
                  <a:gd name="T26" fmla="+- 0 1961 1560"/>
                  <a:gd name="T27" fmla="*/ 1961 h 557"/>
                  <a:gd name="T28" fmla="+- 0 1080 588"/>
                  <a:gd name="T29" fmla="*/ T28 w 1084"/>
                  <a:gd name="T30" fmla="+- 0 1938 1560"/>
                  <a:gd name="T31" fmla="*/ 1938 h 557"/>
                  <a:gd name="T32" fmla="+- 0 751 588"/>
                  <a:gd name="T33" fmla="*/ T32 w 1084"/>
                  <a:gd name="T34" fmla="+- 0 1938 1560"/>
                  <a:gd name="T35" fmla="*/ 1938 h 557"/>
                  <a:gd name="T36" fmla="+- 0 662 588"/>
                  <a:gd name="T37" fmla="*/ T36 w 1084"/>
                  <a:gd name="T38" fmla="+- 0 1849 1560"/>
                  <a:gd name="T39" fmla="*/ 1849 h 5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084" h="557">
                    <a:moveTo>
                      <a:pt x="74" y="289"/>
                    </a:moveTo>
                    <a:lnTo>
                      <a:pt x="34" y="289"/>
                    </a:lnTo>
                    <a:lnTo>
                      <a:pt x="143" y="392"/>
                    </a:lnTo>
                    <a:lnTo>
                      <a:pt x="121" y="514"/>
                    </a:lnTo>
                    <a:lnTo>
                      <a:pt x="346" y="481"/>
                    </a:lnTo>
                    <a:lnTo>
                      <a:pt x="154" y="481"/>
                    </a:lnTo>
                    <a:lnTo>
                      <a:pt x="203" y="401"/>
                    </a:lnTo>
                    <a:lnTo>
                      <a:pt x="492" y="378"/>
                    </a:lnTo>
                    <a:lnTo>
                      <a:pt x="163" y="378"/>
                    </a:lnTo>
                    <a:lnTo>
                      <a:pt x="74" y="2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45" name="Freeform 44">
                <a:extLst>
                  <a:ext uri="{FF2B5EF4-FFF2-40B4-BE49-F238E27FC236}">
                    <a16:creationId xmlns:a16="http://schemas.microsoft.com/office/drawing/2014/main" xmlns="" id="{3FE7548D-CC7F-4F46-8671-A6D3717D477A}"/>
                  </a:ext>
                </a:extLst>
              </p:cNvPr>
              <p:cNvSpPr>
                <a:spLocks/>
              </p:cNvSpPr>
              <p:nvPr/>
            </p:nvSpPr>
            <p:spPr bwMode="auto">
              <a:xfrm>
                <a:off x="588" y="1560"/>
                <a:ext cx="1084" cy="557"/>
              </a:xfrm>
              <a:custGeom>
                <a:avLst/>
                <a:gdLst>
                  <a:gd name="T0" fmla="+- 0 1572 588"/>
                  <a:gd name="T1" fmla="*/ T0 w 1084"/>
                  <a:gd name="T2" fmla="+- 0 1932 1560"/>
                  <a:gd name="T3" fmla="*/ 1932 h 557"/>
                  <a:gd name="T4" fmla="+- 0 1533 588"/>
                  <a:gd name="T5" fmla="*/ T4 w 1084"/>
                  <a:gd name="T6" fmla="+- 0 1932 1560"/>
                  <a:gd name="T7" fmla="*/ 1932 h 557"/>
                  <a:gd name="T8" fmla="+- 0 1607 588"/>
                  <a:gd name="T9" fmla="*/ T8 w 1084"/>
                  <a:gd name="T10" fmla="+- 0 2012 1560"/>
                  <a:gd name="T11" fmla="*/ 2012 h 557"/>
                  <a:gd name="T12" fmla="+- 0 1608 588"/>
                  <a:gd name="T13" fmla="*/ T12 w 1084"/>
                  <a:gd name="T14" fmla="+- 0 2061 1560"/>
                  <a:gd name="T15" fmla="*/ 2061 h 557"/>
                  <a:gd name="T16" fmla="+- 0 1645 588"/>
                  <a:gd name="T17" fmla="*/ T16 w 1084"/>
                  <a:gd name="T18" fmla="+- 0 2061 1560"/>
                  <a:gd name="T19" fmla="*/ 2061 h 557"/>
                  <a:gd name="T20" fmla="+- 0 1660 588"/>
                  <a:gd name="T21" fmla="*/ T20 w 1084"/>
                  <a:gd name="T22" fmla="+- 0 2028 1560"/>
                  <a:gd name="T23" fmla="*/ 2028 h 557"/>
                  <a:gd name="T24" fmla="+- 0 1666 588"/>
                  <a:gd name="T25" fmla="*/ T24 w 1084"/>
                  <a:gd name="T26" fmla="+- 0 1986 1560"/>
                  <a:gd name="T27" fmla="*/ 1986 h 557"/>
                  <a:gd name="T28" fmla="+- 0 1625 588"/>
                  <a:gd name="T29" fmla="*/ T28 w 1084"/>
                  <a:gd name="T30" fmla="+- 0 1986 1560"/>
                  <a:gd name="T31" fmla="*/ 1986 h 557"/>
                  <a:gd name="T32" fmla="+- 0 1572 588"/>
                  <a:gd name="T33" fmla="*/ T32 w 1084"/>
                  <a:gd name="T34" fmla="+- 0 1932 1560"/>
                  <a:gd name="T35" fmla="*/ 1932 h 5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84" h="557">
                    <a:moveTo>
                      <a:pt x="984" y="372"/>
                    </a:moveTo>
                    <a:lnTo>
                      <a:pt x="945" y="372"/>
                    </a:lnTo>
                    <a:lnTo>
                      <a:pt x="1019" y="452"/>
                    </a:lnTo>
                    <a:lnTo>
                      <a:pt x="1020" y="501"/>
                    </a:lnTo>
                    <a:lnTo>
                      <a:pt x="1057" y="501"/>
                    </a:lnTo>
                    <a:lnTo>
                      <a:pt x="1072" y="468"/>
                    </a:lnTo>
                    <a:lnTo>
                      <a:pt x="1078" y="426"/>
                    </a:lnTo>
                    <a:lnTo>
                      <a:pt x="1037" y="426"/>
                    </a:lnTo>
                    <a:lnTo>
                      <a:pt x="984" y="3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46" name="Freeform 45">
                <a:extLst>
                  <a:ext uri="{FF2B5EF4-FFF2-40B4-BE49-F238E27FC236}">
                    <a16:creationId xmlns:a16="http://schemas.microsoft.com/office/drawing/2014/main" xmlns="" id="{D377B5BE-77DB-3547-ABCF-3E1A01F6D065}"/>
                  </a:ext>
                </a:extLst>
              </p:cNvPr>
              <p:cNvSpPr>
                <a:spLocks/>
              </p:cNvSpPr>
              <p:nvPr/>
            </p:nvSpPr>
            <p:spPr bwMode="auto">
              <a:xfrm>
                <a:off x="588" y="1560"/>
                <a:ext cx="1084" cy="557"/>
              </a:xfrm>
              <a:custGeom>
                <a:avLst/>
                <a:gdLst>
                  <a:gd name="T0" fmla="+- 0 1415 588"/>
                  <a:gd name="T1" fmla="*/ T0 w 1084"/>
                  <a:gd name="T2" fmla="+- 0 1972 1560"/>
                  <a:gd name="T3" fmla="*/ 1972 h 557"/>
                  <a:gd name="T4" fmla="+- 0 742 588"/>
                  <a:gd name="T5" fmla="*/ T4 w 1084"/>
                  <a:gd name="T6" fmla="+- 0 2041 1560"/>
                  <a:gd name="T7" fmla="*/ 2041 h 557"/>
                  <a:gd name="T8" fmla="+- 0 934 588"/>
                  <a:gd name="T9" fmla="*/ T8 w 1084"/>
                  <a:gd name="T10" fmla="+- 0 2041 1560"/>
                  <a:gd name="T11" fmla="*/ 2041 h 557"/>
                  <a:gd name="T12" fmla="+- 0 1415 588"/>
                  <a:gd name="T13" fmla="*/ T12 w 1084"/>
                  <a:gd name="T14" fmla="+- 0 1972 1560"/>
                  <a:gd name="T15" fmla="*/ 1972 h 557"/>
                </a:gdLst>
                <a:ahLst/>
                <a:cxnLst>
                  <a:cxn ang="0">
                    <a:pos x="T1" y="T3"/>
                  </a:cxn>
                  <a:cxn ang="0">
                    <a:pos x="T5" y="T7"/>
                  </a:cxn>
                  <a:cxn ang="0">
                    <a:pos x="T9" y="T11"/>
                  </a:cxn>
                  <a:cxn ang="0">
                    <a:pos x="T13" y="T15"/>
                  </a:cxn>
                </a:cxnLst>
                <a:rect l="0" t="0" r="r" b="b"/>
                <a:pathLst>
                  <a:path w="1084" h="557">
                    <a:moveTo>
                      <a:pt x="827" y="412"/>
                    </a:moveTo>
                    <a:lnTo>
                      <a:pt x="154" y="481"/>
                    </a:lnTo>
                    <a:lnTo>
                      <a:pt x="346" y="481"/>
                    </a:lnTo>
                    <a:lnTo>
                      <a:pt x="827" y="4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47" name="Freeform 46">
                <a:extLst>
                  <a:ext uri="{FF2B5EF4-FFF2-40B4-BE49-F238E27FC236}">
                    <a16:creationId xmlns:a16="http://schemas.microsoft.com/office/drawing/2014/main" xmlns="" id="{D0967DAE-A371-8E4D-8FE9-E38E5B028950}"/>
                  </a:ext>
                </a:extLst>
              </p:cNvPr>
              <p:cNvSpPr>
                <a:spLocks/>
              </p:cNvSpPr>
              <p:nvPr/>
            </p:nvSpPr>
            <p:spPr bwMode="auto">
              <a:xfrm>
                <a:off x="588" y="1560"/>
                <a:ext cx="1084" cy="557"/>
              </a:xfrm>
              <a:custGeom>
                <a:avLst/>
                <a:gdLst>
                  <a:gd name="T0" fmla="+- 0 637 588"/>
                  <a:gd name="T1" fmla="*/ T0 w 1084"/>
                  <a:gd name="T2" fmla="+- 0 1560 1560"/>
                  <a:gd name="T3" fmla="*/ 1560 h 557"/>
                  <a:gd name="T4" fmla="+- 0 588 588"/>
                  <a:gd name="T5" fmla="*/ T4 w 1084"/>
                  <a:gd name="T6" fmla="+- 0 1803 1560"/>
                  <a:gd name="T7" fmla="*/ 1803 h 557"/>
                  <a:gd name="T8" fmla="+- 0 598 588"/>
                  <a:gd name="T9" fmla="*/ T8 w 1084"/>
                  <a:gd name="T10" fmla="+- 0 1919 1560"/>
                  <a:gd name="T11" fmla="*/ 1919 h 557"/>
                  <a:gd name="T12" fmla="+- 0 668 588"/>
                  <a:gd name="T13" fmla="*/ T12 w 1084"/>
                  <a:gd name="T14" fmla="+- 0 2009 1560"/>
                  <a:gd name="T15" fmla="*/ 2009 h 557"/>
                  <a:gd name="T16" fmla="+- 0 619 588"/>
                  <a:gd name="T17" fmla="*/ T16 w 1084"/>
                  <a:gd name="T18" fmla="+- 0 1889 1560"/>
                  <a:gd name="T19" fmla="*/ 1889 h 557"/>
                  <a:gd name="T20" fmla="+- 0 622 588"/>
                  <a:gd name="T21" fmla="*/ T20 w 1084"/>
                  <a:gd name="T22" fmla="+- 0 1849 1560"/>
                  <a:gd name="T23" fmla="*/ 1849 h 557"/>
                  <a:gd name="T24" fmla="+- 0 662 588"/>
                  <a:gd name="T25" fmla="*/ T24 w 1084"/>
                  <a:gd name="T26" fmla="+- 0 1849 1560"/>
                  <a:gd name="T27" fmla="*/ 1849 h 557"/>
                  <a:gd name="T28" fmla="+- 0 619 588"/>
                  <a:gd name="T29" fmla="*/ T28 w 1084"/>
                  <a:gd name="T30" fmla="+- 0 1806 1560"/>
                  <a:gd name="T31" fmla="*/ 1806 h 557"/>
                  <a:gd name="T32" fmla="+- 0 637 588"/>
                  <a:gd name="T33" fmla="*/ T32 w 1084"/>
                  <a:gd name="T34" fmla="+- 0 1560 1560"/>
                  <a:gd name="T35" fmla="*/ 1560 h 55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084" h="557">
                    <a:moveTo>
                      <a:pt x="49" y="0"/>
                    </a:moveTo>
                    <a:lnTo>
                      <a:pt x="0" y="243"/>
                    </a:lnTo>
                    <a:lnTo>
                      <a:pt x="10" y="359"/>
                    </a:lnTo>
                    <a:lnTo>
                      <a:pt x="80" y="449"/>
                    </a:lnTo>
                    <a:lnTo>
                      <a:pt x="31" y="329"/>
                    </a:lnTo>
                    <a:lnTo>
                      <a:pt x="34" y="289"/>
                    </a:lnTo>
                    <a:lnTo>
                      <a:pt x="74" y="289"/>
                    </a:lnTo>
                    <a:lnTo>
                      <a:pt x="31" y="246"/>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48" name="Freeform 47">
                <a:extLst>
                  <a:ext uri="{FF2B5EF4-FFF2-40B4-BE49-F238E27FC236}">
                    <a16:creationId xmlns:a16="http://schemas.microsoft.com/office/drawing/2014/main" xmlns="" id="{FDD7F5A0-FA50-894B-BA25-10F6BBF8348A}"/>
                  </a:ext>
                </a:extLst>
              </p:cNvPr>
              <p:cNvSpPr>
                <a:spLocks/>
              </p:cNvSpPr>
              <p:nvPr/>
            </p:nvSpPr>
            <p:spPr bwMode="auto">
              <a:xfrm>
                <a:off x="588" y="1560"/>
                <a:ext cx="1084" cy="557"/>
              </a:xfrm>
              <a:custGeom>
                <a:avLst/>
                <a:gdLst>
                  <a:gd name="T0" fmla="+- 0 1635 588"/>
                  <a:gd name="T1" fmla="*/ T0 w 1084"/>
                  <a:gd name="T2" fmla="+- 0 1814 1560"/>
                  <a:gd name="T3" fmla="*/ 1814 h 557"/>
                  <a:gd name="T4" fmla="+- 0 1593 588"/>
                  <a:gd name="T5" fmla="*/ T4 w 1084"/>
                  <a:gd name="T6" fmla="+- 0 1873 1560"/>
                  <a:gd name="T7" fmla="*/ 1873 h 557"/>
                  <a:gd name="T8" fmla="+- 0 1648 588"/>
                  <a:gd name="T9" fmla="*/ T8 w 1084"/>
                  <a:gd name="T10" fmla="+- 0 1943 1560"/>
                  <a:gd name="T11" fmla="*/ 1943 h 557"/>
                  <a:gd name="T12" fmla="+- 0 1625 588"/>
                  <a:gd name="T13" fmla="*/ T12 w 1084"/>
                  <a:gd name="T14" fmla="+- 0 1986 1560"/>
                  <a:gd name="T15" fmla="*/ 1986 h 557"/>
                  <a:gd name="T16" fmla="+- 0 1666 588"/>
                  <a:gd name="T17" fmla="*/ T16 w 1084"/>
                  <a:gd name="T18" fmla="+- 0 1986 1560"/>
                  <a:gd name="T19" fmla="*/ 1986 h 557"/>
                  <a:gd name="T20" fmla="+- 0 1671 588"/>
                  <a:gd name="T21" fmla="*/ T20 w 1084"/>
                  <a:gd name="T22" fmla="+- 0 1945 1560"/>
                  <a:gd name="T23" fmla="*/ 1945 h 557"/>
                  <a:gd name="T24" fmla="+- 0 1611 588"/>
                  <a:gd name="T25" fmla="*/ T24 w 1084"/>
                  <a:gd name="T26" fmla="+- 0 1881 1560"/>
                  <a:gd name="T27" fmla="*/ 1881 h 557"/>
                  <a:gd name="T28" fmla="+- 0 1635 588"/>
                  <a:gd name="T29" fmla="*/ T28 w 1084"/>
                  <a:gd name="T30" fmla="+- 0 1814 1560"/>
                  <a:gd name="T31" fmla="*/ 1814 h 557"/>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084" h="557">
                    <a:moveTo>
                      <a:pt x="1047" y="254"/>
                    </a:moveTo>
                    <a:lnTo>
                      <a:pt x="1005" y="313"/>
                    </a:lnTo>
                    <a:lnTo>
                      <a:pt x="1060" y="383"/>
                    </a:lnTo>
                    <a:lnTo>
                      <a:pt x="1037" y="426"/>
                    </a:lnTo>
                    <a:lnTo>
                      <a:pt x="1078" y="426"/>
                    </a:lnTo>
                    <a:lnTo>
                      <a:pt x="1083" y="385"/>
                    </a:lnTo>
                    <a:lnTo>
                      <a:pt x="1023" y="321"/>
                    </a:lnTo>
                    <a:lnTo>
                      <a:pt x="1047" y="2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49" name="Freeform 48">
                <a:extLst>
                  <a:ext uri="{FF2B5EF4-FFF2-40B4-BE49-F238E27FC236}">
                    <a16:creationId xmlns:a16="http://schemas.microsoft.com/office/drawing/2014/main" xmlns="" id="{C10C06F4-9677-7347-9076-894A342A2E88}"/>
                  </a:ext>
                </a:extLst>
              </p:cNvPr>
              <p:cNvSpPr>
                <a:spLocks/>
              </p:cNvSpPr>
              <p:nvPr/>
            </p:nvSpPr>
            <p:spPr bwMode="auto">
              <a:xfrm>
                <a:off x="588" y="1560"/>
                <a:ext cx="1084" cy="557"/>
              </a:xfrm>
              <a:custGeom>
                <a:avLst/>
                <a:gdLst>
                  <a:gd name="T0" fmla="+- 0 1548 588"/>
                  <a:gd name="T1" fmla="*/ T0 w 1084"/>
                  <a:gd name="T2" fmla="+- 0 1907 1560"/>
                  <a:gd name="T3" fmla="*/ 1907 h 557"/>
                  <a:gd name="T4" fmla="+- 0 1475 588"/>
                  <a:gd name="T5" fmla="*/ T4 w 1084"/>
                  <a:gd name="T6" fmla="+- 0 1907 1560"/>
                  <a:gd name="T7" fmla="*/ 1907 h 557"/>
                  <a:gd name="T8" fmla="+- 0 1493 588"/>
                  <a:gd name="T9" fmla="*/ T8 w 1084"/>
                  <a:gd name="T10" fmla="+- 0 1967 1560"/>
                  <a:gd name="T11" fmla="*/ 1967 h 557"/>
                  <a:gd name="T12" fmla="+- 0 1533 588"/>
                  <a:gd name="T13" fmla="*/ T12 w 1084"/>
                  <a:gd name="T14" fmla="+- 0 1932 1560"/>
                  <a:gd name="T15" fmla="*/ 1932 h 557"/>
                  <a:gd name="T16" fmla="+- 0 1572 588"/>
                  <a:gd name="T17" fmla="*/ T16 w 1084"/>
                  <a:gd name="T18" fmla="+- 0 1932 1560"/>
                  <a:gd name="T19" fmla="*/ 1932 h 557"/>
                  <a:gd name="T20" fmla="+- 0 1548 588"/>
                  <a:gd name="T21" fmla="*/ T20 w 1084"/>
                  <a:gd name="T22" fmla="+- 0 1907 1560"/>
                  <a:gd name="T23" fmla="*/ 1907 h 557"/>
                </a:gdLst>
                <a:ahLst/>
                <a:cxnLst>
                  <a:cxn ang="0">
                    <a:pos x="T1" y="T3"/>
                  </a:cxn>
                  <a:cxn ang="0">
                    <a:pos x="T5" y="T7"/>
                  </a:cxn>
                  <a:cxn ang="0">
                    <a:pos x="T9" y="T11"/>
                  </a:cxn>
                  <a:cxn ang="0">
                    <a:pos x="T13" y="T15"/>
                  </a:cxn>
                  <a:cxn ang="0">
                    <a:pos x="T17" y="T19"/>
                  </a:cxn>
                  <a:cxn ang="0">
                    <a:pos x="T21" y="T23"/>
                  </a:cxn>
                </a:cxnLst>
                <a:rect l="0" t="0" r="r" b="b"/>
                <a:pathLst>
                  <a:path w="1084" h="557">
                    <a:moveTo>
                      <a:pt x="960" y="347"/>
                    </a:moveTo>
                    <a:lnTo>
                      <a:pt x="887" y="347"/>
                    </a:lnTo>
                    <a:lnTo>
                      <a:pt x="905" y="407"/>
                    </a:lnTo>
                    <a:lnTo>
                      <a:pt x="945" y="372"/>
                    </a:lnTo>
                    <a:lnTo>
                      <a:pt x="984" y="372"/>
                    </a:lnTo>
                    <a:lnTo>
                      <a:pt x="960" y="3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50" name="Freeform 49">
                <a:extLst>
                  <a:ext uri="{FF2B5EF4-FFF2-40B4-BE49-F238E27FC236}">
                    <a16:creationId xmlns:a16="http://schemas.microsoft.com/office/drawing/2014/main" xmlns="" id="{18440DC7-2BD9-E641-87EF-BD5EDECEC9DD}"/>
                  </a:ext>
                </a:extLst>
              </p:cNvPr>
              <p:cNvSpPr>
                <a:spLocks/>
              </p:cNvSpPr>
              <p:nvPr/>
            </p:nvSpPr>
            <p:spPr bwMode="auto">
              <a:xfrm>
                <a:off x="588" y="1560"/>
                <a:ext cx="1084" cy="557"/>
              </a:xfrm>
              <a:custGeom>
                <a:avLst/>
                <a:gdLst>
                  <a:gd name="T0" fmla="+- 0 1515 588"/>
                  <a:gd name="T1" fmla="*/ T0 w 1084"/>
                  <a:gd name="T2" fmla="+- 0 1873 1560"/>
                  <a:gd name="T3" fmla="*/ 1873 h 557"/>
                  <a:gd name="T4" fmla="+- 0 751 588"/>
                  <a:gd name="T5" fmla="*/ T4 w 1084"/>
                  <a:gd name="T6" fmla="+- 0 1938 1560"/>
                  <a:gd name="T7" fmla="*/ 1938 h 557"/>
                  <a:gd name="T8" fmla="+- 0 1080 588"/>
                  <a:gd name="T9" fmla="*/ T8 w 1084"/>
                  <a:gd name="T10" fmla="+- 0 1938 1560"/>
                  <a:gd name="T11" fmla="*/ 1938 h 557"/>
                  <a:gd name="T12" fmla="+- 0 1475 588"/>
                  <a:gd name="T13" fmla="*/ T12 w 1084"/>
                  <a:gd name="T14" fmla="+- 0 1907 1560"/>
                  <a:gd name="T15" fmla="*/ 1907 h 557"/>
                  <a:gd name="T16" fmla="+- 0 1548 588"/>
                  <a:gd name="T17" fmla="*/ T16 w 1084"/>
                  <a:gd name="T18" fmla="+- 0 1907 1560"/>
                  <a:gd name="T19" fmla="*/ 1907 h 557"/>
                  <a:gd name="T20" fmla="+- 0 1515 588"/>
                  <a:gd name="T21" fmla="*/ T20 w 1084"/>
                  <a:gd name="T22" fmla="+- 0 1873 1560"/>
                  <a:gd name="T23" fmla="*/ 1873 h 557"/>
                </a:gdLst>
                <a:ahLst/>
                <a:cxnLst>
                  <a:cxn ang="0">
                    <a:pos x="T1" y="T3"/>
                  </a:cxn>
                  <a:cxn ang="0">
                    <a:pos x="T5" y="T7"/>
                  </a:cxn>
                  <a:cxn ang="0">
                    <a:pos x="T9" y="T11"/>
                  </a:cxn>
                  <a:cxn ang="0">
                    <a:pos x="T13" y="T15"/>
                  </a:cxn>
                  <a:cxn ang="0">
                    <a:pos x="T17" y="T19"/>
                  </a:cxn>
                  <a:cxn ang="0">
                    <a:pos x="T21" y="T23"/>
                  </a:cxn>
                </a:cxnLst>
                <a:rect l="0" t="0" r="r" b="b"/>
                <a:pathLst>
                  <a:path w="1084" h="557">
                    <a:moveTo>
                      <a:pt x="927" y="313"/>
                    </a:moveTo>
                    <a:lnTo>
                      <a:pt x="163" y="378"/>
                    </a:lnTo>
                    <a:lnTo>
                      <a:pt x="492" y="378"/>
                    </a:lnTo>
                    <a:lnTo>
                      <a:pt x="887" y="347"/>
                    </a:lnTo>
                    <a:lnTo>
                      <a:pt x="960" y="347"/>
                    </a:lnTo>
                    <a:lnTo>
                      <a:pt x="927" y="3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31" name="Group 30">
              <a:extLst>
                <a:ext uri="{FF2B5EF4-FFF2-40B4-BE49-F238E27FC236}">
                  <a16:creationId xmlns:a16="http://schemas.microsoft.com/office/drawing/2014/main" xmlns="" id="{70917086-67E0-334C-992C-EF6539801383}"/>
                </a:ext>
              </a:extLst>
            </p:cNvPr>
            <p:cNvGrpSpPr>
              <a:grpSpLocks/>
            </p:cNvGrpSpPr>
            <p:nvPr/>
          </p:nvGrpSpPr>
          <p:grpSpPr bwMode="auto">
            <a:xfrm>
              <a:off x="540" y="1010"/>
              <a:ext cx="484" cy="543"/>
              <a:chOff x="540" y="1010"/>
              <a:chExt cx="484" cy="543"/>
            </a:xfrm>
          </p:grpSpPr>
          <p:sp>
            <p:nvSpPr>
              <p:cNvPr id="40" name="Freeform 39">
                <a:extLst>
                  <a:ext uri="{FF2B5EF4-FFF2-40B4-BE49-F238E27FC236}">
                    <a16:creationId xmlns:a16="http://schemas.microsoft.com/office/drawing/2014/main" xmlns="" id="{97910099-A2D6-4049-A540-2CF6BFBE589A}"/>
                  </a:ext>
                </a:extLst>
              </p:cNvPr>
              <p:cNvSpPr>
                <a:spLocks/>
              </p:cNvSpPr>
              <p:nvPr/>
            </p:nvSpPr>
            <p:spPr bwMode="auto">
              <a:xfrm>
                <a:off x="540" y="1010"/>
                <a:ext cx="484" cy="543"/>
              </a:xfrm>
              <a:custGeom>
                <a:avLst/>
                <a:gdLst>
                  <a:gd name="T0" fmla="+- 0 649 540"/>
                  <a:gd name="T1" fmla="*/ T0 w 484"/>
                  <a:gd name="T2" fmla="+- 0 1418 1010"/>
                  <a:gd name="T3" fmla="*/ 1418 h 543"/>
                  <a:gd name="T4" fmla="+- 0 622 540"/>
                  <a:gd name="T5" fmla="*/ T4 w 484"/>
                  <a:gd name="T6" fmla="+- 0 1418 1010"/>
                  <a:gd name="T7" fmla="*/ 1418 h 543"/>
                  <a:gd name="T8" fmla="+- 0 669 540"/>
                  <a:gd name="T9" fmla="*/ T8 w 484"/>
                  <a:gd name="T10" fmla="+- 0 1517 1010"/>
                  <a:gd name="T11" fmla="*/ 1517 h 543"/>
                  <a:gd name="T12" fmla="+- 0 637 540"/>
                  <a:gd name="T13" fmla="*/ T12 w 484"/>
                  <a:gd name="T14" fmla="+- 0 1552 1010"/>
                  <a:gd name="T15" fmla="*/ 1552 h 543"/>
                  <a:gd name="T16" fmla="+- 0 700 540"/>
                  <a:gd name="T17" fmla="*/ T16 w 484"/>
                  <a:gd name="T18" fmla="+- 0 1523 1010"/>
                  <a:gd name="T19" fmla="*/ 1523 h 543"/>
                  <a:gd name="T20" fmla="+- 0 649 540"/>
                  <a:gd name="T21" fmla="*/ T20 w 484"/>
                  <a:gd name="T22" fmla="+- 0 1418 1010"/>
                  <a:gd name="T23" fmla="*/ 1418 h 543"/>
                </a:gdLst>
                <a:ahLst/>
                <a:cxnLst>
                  <a:cxn ang="0">
                    <a:pos x="T1" y="T3"/>
                  </a:cxn>
                  <a:cxn ang="0">
                    <a:pos x="T5" y="T7"/>
                  </a:cxn>
                  <a:cxn ang="0">
                    <a:pos x="T9" y="T11"/>
                  </a:cxn>
                  <a:cxn ang="0">
                    <a:pos x="T13" y="T15"/>
                  </a:cxn>
                  <a:cxn ang="0">
                    <a:pos x="T17" y="T19"/>
                  </a:cxn>
                  <a:cxn ang="0">
                    <a:pos x="T21" y="T23"/>
                  </a:cxn>
                </a:cxnLst>
                <a:rect l="0" t="0" r="r" b="b"/>
                <a:pathLst>
                  <a:path w="484" h="543">
                    <a:moveTo>
                      <a:pt x="109" y="408"/>
                    </a:moveTo>
                    <a:lnTo>
                      <a:pt x="82" y="408"/>
                    </a:lnTo>
                    <a:lnTo>
                      <a:pt x="129" y="507"/>
                    </a:lnTo>
                    <a:lnTo>
                      <a:pt x="97" y="542"/>
                    </a:lnTo>
                    <a:lnTo>
                      <a:pt x="160" y="513"/>
                    </a:lnTo>
                    <a:lnTo>
                      <a:pt x="109" y="4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41" name="Freeform 40">
                <a:extLst>
                  <a:ext uri="{FF2B5EF4-FFF2-40B4-BE49-F238E27FC236}">
                    <a16:creationId xmlns:a16="http://schemas.microsoft.com/office/drawing/2014/main" xmlns="" id="{733D753F-0520-864A-AC9E-42B923BB4AE4}"/>
                  </a:ext>
                </a:extLst>
              </p:cNvPr>
              <p:cNvSpPr>
                <a:spLocks/>
              </p:cNvSpPr>
              <p:nvPr/>
            </p:nvSpPr>
            <p:spPr bwMode="auto">
              <a:xfrm>
                <a:off x="540" y="1010"/>
                <a:ext cx="484" cy="543"/>
              </a:xfrm>
              <a:custGeom>
                <a:avLst/>
                <a:gdLst>
                  <a:gd name="T0" fmla="+- 0 1023 540"/>
                  <a:gd name="T1" fmla="*/ T0 w 484"/>
                  <a:gd name="T2" fmla="+- 0 1010 1010"/>
                  <a:gd name="T3" fmla="*/ 1010 h 543"/>
                  <a:gd name="T4" fmla="+- 0 572 540"/>
                  <a:gd name="T5" fmla="*/ T4 w 484"/>
                  <a:gd name="T6" fmla="+- 0 1023 1010"/>
                  <a:gd name="T7" fmla="*/ 1023 h 543"/>
                  <a:gd name="T8" fmla="+- 0 540 540"/>
                  <a:gd name="T9" fmla="*/ T8 w 484"/>
                  <a:gd name="T10" fmla="+- 0 1055 1010"/>
                  <a:gd name="T11" fmla="*/ 1055 h 543"/>
                  <a:gd name="T12" fmla="+- 0 554 540"/>
                  <a:gd name="T13" fmla="*/ T12 w 484"/>
                  <a:gd name="T14" fmla="+- 0 1484 1010"/>
                  <a:gd name="T15" fmla="*/ 1484 h 543"/>
                  <a:gd name="T16" fmla="+- 0 606 540"/>
                  <a:gd name="T17" fmla="*/ T16 w 484"/>
                  <a:gd name="T18" fmla="+- 0 1477 1010"/>
                  <a:gd name="T19" fmla="*/ 1477 h 543"/>
                  <a:gd name="T20" fmla="+- 0 622 540"/>
                  <a:gd name="T21" fmla="*/ T20 w 484"/>
                  <a:gd name="T22" fmla="+- 0 1418 1010"/>
                  <a:gd name="T23" fmla="*/ 1418 h 543"/>
                  <a:gd name="T24" fmla="+- 0 649 540"/>
                  <a:gd name="T25" fmla="*/ T24 w 484"/>
                  <a:gd name="T26" fmla="+- 0 1418 1010"/>
                  <a:gd name="T27" fmla="*/ 1418 h 543"/>
                  <a:gd name="T28" fmla="+- 0 643 540"/>
                  <a:gd name="T29" fmla="*/ T28 w 484"/>
                  <a:gd name="T30" fmla="+- 0 1404 1010"/>
                  <a:gd name="T31" fmla="*/ 1404 h 543"/>
                  <a:gd name="T32" fmla="+- 0 585 540"/>
                  <a:gd name="T33" fmla="*/ T32 w 484"/>
                  <a:gd name="T34" fmla="+- 0 1404 1010"/>
                  <a:gd name="T35" fmla="*/ 1404 h 543"/>
                  <a:gd name="T36" fmla="+- 0 566 540"/>
                  <a:gd name="T37" fmla="*/ T36 w 484"/>
                  <a:gd name="T38" fmla="+- 0 1047 1010"/>
                  <a:gd name="T39" fmla="*/ 1047 h 543"/>
                  <a:gd name="T40" fmla="+- 0 1023 540"/>
                  <a:gd name="T41" fmla="*/ T40 w 484"/>
                  <a:gd name="T42" fmla="+- 0 1010 1010"/>
                  <a:gd name="T43" fmla="*/ 1010 h 54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484" h="543">
                    <a:moveTo>
                      <a:pt x="483" y="0"/>
                    </a:moveTo>
                    <a:lnTo>
                      <a:pt x="32" y="13"/>
                    </a:lnTo>
                    <a:lnTo>
                      <a:pt x="0" y="45"/>
                    </a:lnTo>
                    <a:lnTo>
                      <a:pt x="14" y="474"/>
                    </a:lnTo>
                    <a:lnTo>
                      <a:pt x="66" y="467"/>
                    </a:lnTo>
                    <a:lnTo>
                      <a:pt x="82" y="408"/>
                    </a:lnTo>
                    <a:lnTo>
                      <a:pt x="109" y="408"/>
                    </a:lnTo>
                    <a:lnTo>
                      <a:pt x="103" y="394"/>
                    </a:lnTo>
                    <a:lnTo>
                      <a:pt x="45" y="394"/>
                    </a:lnTo>
                    <a:lnTo>
                      <a:pt x="26" y="37"/>
                    </a:lnTo>
                    <a:lnTo>
                      <a:pt x="48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42" name="Freeform 41">
                <a:extLst>
                  <a:ext uri="{FF2B5EF4-FFF2-40B4-BE49-F238E27FC236}">
                    <a16:creationId xmlns:a16="http://schemas.microsoft.com/office/drawing/2014/main" xmlns="" id="{9AE849FE-6324-6B47-9E7A-BB96A14C0AE8}"/>
                  </a:ext>
                </a:extLst>
              </p:cNvPr>
              <p:cNvSpPr>
                <a:spLocks/>
              </p:cNvSpPr>
              <p:nvPr/>
            </p:nvSpPr>
            <p:spPr bwMode="auto">
              <a:xfrm>
                <a:off x="540" y="1010"/>
                <a:ext cx="484" cy="543"/>
              </a:xfrm>
              <a:custGeom>
                <a:avLst/>
                <a:gdLst>
                  <a:gd name="T0" fmla="+- 0 632 540"/>
                  <a:gd name="T1" fmla="*/ T0 w 484"/>
                  <a:gd name="T2" fmla="+- 0 1382 1010"/>
                  <a:gd name="T3" fmla="*/ 1382 h 543"/>
                  <a:gd name="T4" fmla="+- 0 585 540"/>
                  <a:gd name="T5" fmla="*/ T4 w 484"/>
                  <a:gd name="T6" fmla="+- 0 1404 1010"/>
                  <a:gd name="T7" fmla="*/ 1404 h 543"/>
                  <a:gd name="T8" fmla="+- 0 643 540"/>
                  <a:gd name="T9" fmla="*/ T8 w 484"/>
                  <a:gd name="T10" fmla="+- 0 1404 1010"/>
                  <a:gd name="T11" fmla="*/ 1404 h 543"/>
                  <a:gd name="T12" fmla="+- 0 632 540"/>
                  <a:gd name="T13" fmla="*/ T12 w 484"/>
                  <a:gd name="T14" fmla="+- 0 1382 1010"/>
                  <a:gd name="T15" fmla="*/ 1382 h 543"/>
                </a:gdLst>
                <a:ahLst/>
                <a:cxnLst>
                  <a:cxn ang="0">
                    <a:pos x="T1" y="T3"/>
                  </a:cxn>
                  <a:cxn ang="0">
                    <a:pos x="T5" y="T7"/>
                  </a:cxn>
                  <a:cxn ang="0">
                    <a:pos x="T9" y="T11"/>
                  </a:cxn>
                  <a:cxn ang="0">
                    <a:pos x="T13" y="T15"/>
                  </a:cxn>
                </a:cxnLst>
                <a:rect l="0" t="0" r="r" b="b"/>
                <a:pathLst>
                  <a:path w="484" h="543">
                    <a:moveTo>
                      <a:pt x="92" y="372"/>
                    </a:moveTo>
                    <a:lnTo>
                      <a:pt x="45" y="394"/>
                    </a:lnTo>
                    <a:lnTo>
                      <a:pt x="103" y="394"/>
                    </a:lnTo>
                    <a:lnTo>
                      <a:pt x="92" y="3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32" name="Group 31">
              <a:extLst>
                <a:ext uri="{FF2B5EF4-FFF2-40B4-BE49-F238E27FC236}">
                  <a16:creationId xmlns:a16="http://schemas.microsoft.com/office/drawing/2014/main" xmlns="" id="{DC981DBF-8796-2B4C-B46A-D27DC5836949}"/>
                </a:ext>
              </a:extLst>
            </p:cNvPr>
            <p:cNvGrpSpPr>
              <a:grpSpLocks/>
            </p:cNvGrpSpPr>
            <p:nvPr/>
          </p:nvGrpSpPr>
          <p:grpSpPr bwMode="auto">
            <a:xfrm>
              <a:off x="1038" y="1006"/>
              <a:ext cx="734" cy="501"/>
              <a:chOff x="1038" y="1006"/>
              <a:chExt cx="734" cy="501"/>
            </a:xfrm>
          </p:grpSpPr>
          <p:sp>
            <p:nvSpPr>
              <p:cNvPr id="39" name="Freeform 38">
                <a:extLst>
                  <a:ext uri="{FF2B5EF4-FFF2-40B4-BE49-F238E27FC236}">
                    <a16:creationId xmlns:a16="http://schemas.microsoft.com/office/drawing/2014/main" xmlns="" id="{63682648-0B85-2747-9EC5-6C83A13464E2}"/>
                  </a:ext>
                </a:extLst>
              </p:cNvPr>
              <p:cNvSpPr>
                <a:spLocks/>
              </p:cNvSpPr>
              <p:nvPr/>
            </p:nvSpPr>
            <p:spPr bwMode="auto">
              <a:xfrm>
                <a:off x="1038" y="1006"/>
                <a:ext cx="734" cy="501"/>
              </a:xfrm>
              <a:custGeom>
                <a:avLst/>
                <a:gdLst>
                  <a:gd name="T0" fmla="+- 0 1047 1038"/>
                  <a:gd name="T1" fmla="*/ T0 w 734"/>
                  <a:gd name="T2" fmla="+- 0 1006 1006"/>
                  <a:gd name="T3" fmla="*/ 1006 h 501"/>
                  <a:gd name="T4" fmla="+- 0 1038 1038"/>
                  <a:gd name="T5" fmla="*/ T4 w 734"/>
                  <a:gd name="T6" fmla="+- 0 1052 1006"/>
                  <a:gd name="T7" fmla="*/ 1052 h 501"/>
                  <a:gd name="T8" fmla="+- 0 1145 1038"/>
                  <a:gd name="T9" fmla="*/ T8 w 734"/>
                  <a:gd name="T10" fmla="+- 0 1088 1006"/>
                  <a:gd name="T11" fmla="*/ 1088 h 501"/>
                  <a:gd name="T12" fmla="+- 0 1181 1038"/>
                  <a:gd name="T13" fmla="*/ T12 w 734"/>
                  <a:gd name="T14" fmla="+- 0 1131 1006"/>
                  <a:gd name="T15" fmla="*/ 1131 h 501"/>
                  <a:gd name="T16" fmla="+- 0 1270 1038"/>
                  <a:gd name="T17" fmla="*/ T16 w 734"/>
                  <a:gd name="T18" fmla="+- 0 1140 1006"/>
                  <a:gd name="T19" fmla="*/ 1140 h 501"/>
                  <a:gd name="T20" fmla="+- 0 1361 1038"/>
                  <a:gd name="T21" fmla="*/ T20 w 734"/>
                  <a:gd name="T22" fmla="+- 0 1206 1006"/>
                  <a:gd name="T23" fmla="*/ 1206 h 501"/>
                  <a:gd name="T24" fmla="+- 0 1351 1038"/>
                  <a:gd name="T25" fmla="*/ T24 w 734"/>
                  <a:gd name="T26" fmla="+- 0 1247 1006"/>
                  <a:gd name="T27" fmla="*/ 1247 h 501"/>
                  <a:gd name="T28" fmla="+- 0 1518 1038"/>
                  <a:gd name="T29" fmla="*/ T28 w 734"/>
                  <a:gd name="T30" fmla="+- 0 1294 1006"/>
                  <a:gd name="T31" fmla="*/ 1294 h 501"/>
                  <a:gd name="T32" fmla="+- 0 1531 1038"/>
                  <a:gd name="T33" fmla="*/ T32 w 734"/>
                  <a:gd name="T34" fmla="+- 0 1367 1006"/>
                  <a:gd name="T35" fmla="*/ 1367 h 501"/>
                  <a:gd name="T36" fmla="+- 0 1608 1038"/>
                  <a:gd name="T37" fmla="*/ T36 w 734"/>
                  <a:gd name="T38" fmla="+- 0 1385 1006"/>
                  <a:gd name="T39" fmla="*/ 1385 h 501"/>
                  <a:gd name="T40" fmla="+- 0 1685 1038"/>
                  <a:gd name="T41" fmla="*/ T40 w 734"/>
                  <a:gd name="T42" fmla="+- 0 1450 1006"/>
                  <a:gd name="T43" fmla="*/ 1450 h 501"/>
                  <a:gd name="T44" fmla="+- 0 1750 1038"/>
                  <a:gd name="T45" fmla="*/ T44 w 734"/>
                  <a:gd name="T46" fmla="+- 0 1455 1006"/>
                  <a:gd name="T47" fmla="*/ 1455 h 501"/>
                  <a:gd name="T48" fmla="+- 0 1772 1038"/>
                  <a:gd name="T49" fmla="*/ T48 w 734"/>
                  <a:gd name="T50" fmla="+- 0 1507 1006"/>
                  <a:gd name="T51" fmla="*/ 1507 h 501"/>
                  <a:gd name="T52" fmla="+- 0 1772 1038"/>
                  <a:gd name="T53" fmla="*/ T52 w 734"/>
                  <a:gd name="T54" fmla="+- 0 1437 1006"/>
                  <a:gd name="T55" fmla="*/ 1437 h 501"/>
                  <a:gd name="T56" fmla="+- 0 1690 1038"/>
                  <a:gd name="T57" fmla="*/ T56 w 734"/>
                  <a:gd name="T58" fmla="+- 0 1429 1006"/>
                  <a:gd name="T59" fmla="*/ 1429 h 501"/>
                  <a:gd name="T60" fmla="+- 0 1625 1038"/>
                  <a:gd name="T61" fmla="*/ T60 w 734"/>
                  <a:gd name="T62" fmla="+- 0 1373 1006"/>
                  <a:gd name="T63" fmla="*/ 1373 h 501"/>
                  <a:gd name="T64" fmla="+- 0 1556 1038"/>
                  <a:gd name="T65" fmla="*/ T64 w 734"/>
                  <a:gd name="T66" fmla="+- 0 1344 1006"/>
                  <a:gd name="T67" fmla="*/ 1344 h 501"/>
                  <a:gd name="T68" fmla="+- 0 1530 1038"/>
                  <a:gd name="T69" fmla="*/ T68 w 734"/>
                  <a:gd name="T70" fmla="+- 0 1286 1006"/>
                  <a:gd name="T71" fmla="*/ 1286 h 501"/>
                  <a:gd name="T72" fmla="+- 0 1382 1038"/>
                  <a:gd name="T73" fmla="*/ T72 w 734"/>
                  <a:gd name="T74" fmla="+- 0 1235 1006"/>
                  <a:gd name="T75" fmla="*/ 1235 h 501"/>
                  <a:gd name="T76" fmla="+- 0 1372 1038"/>
                  <a:gd name="T77" fmla="*/ T76 w 734"/>
                  <a:gd name="T78" fmla="+- 0 1192 1006"/>
                  <a:gd name="T79" fmla="*/ 1192 h 501"/>
                  <a:gd name="T80" fmla="+- 0 1285 1038"/>
                  <a:gd name="T81" fmla="*/ T80 w 734"/>
                  <a:gd name="T82" fmla="+- 0 1128 1006"/>
                  <a:gd name="T83" fmla="*/ 1128 h 501"/>
                  <a:gd name="T84" fmla="+- 0 1198 1038"/>
                  <a:gd name="T85" fmla="*/ T84 w 734"/>
                  <a:gd name="T86" fmla="+- 0 1115 1006"/>
                  <a:gd name="T87" fmla="*/ 1115 h 501"/>
                  <a:gd name="T88" fmla="+- 0 1155 1038"/>
                  <a:gd name="T89" fmla="*/ T88 w 734"/>
                  <a:gd name="T90" fmla="+- 0 1074 1006"/>
                  <a:gd name="T91" fmla="*/ 1074 h 501"/>
                  <a:gd name="T92" fmla="+- 0 1062 1038"/>
                  <a:gd name="T93" fmla="*/ T92 w 734"/>
                  <a:gd name="T94" fmla="+- 0 1041 1006"/>
                  <a:gd name="T95" fmla="*/ 1041 h 501"/>
                  <a:gd name="T96" fmla="+- 0 1047 1038"/>
                  <a:gd name="T97" fmla="*/ T96 w 734"/>
                  <a:gd name="T98" fmla="+- 0 1006 1006"/>
                  <a:gd name="T99" fmla="*/ 1006 h 5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Lst>
                <a:rect l="0" t="0" r="r" b="b"/>
                <a:pathLst>
                  <a:path w="734" h="501">
                    <a:moveTo>
                      <a:pt x="9" y="0"/>
                    </a:moveTo>
                    <a:lnTo>
                      <a:pt x="0" y="46"/>
                    </a:lnTo>
                    <a:lnTo>
                      <a:pt x="107" y="82"/>
                    </a:lnTo>
                    <a:lnTo>
                      <a:pt x="143" y="125"/>
                    </a:lnTo>
                    <a:lnTo>
                      <a:pt x="232" y="134"/>
                    </a:lnTo>
                    <a:lnTo>
                      <a:pt x="323" y="200"/>
                    </a:lnTo>
                    <a:lnTo>
                      <a:pt x="313" y="241"/>
                    </a:lnTo>
                    <a:lnTo>
                      <a:pt x="480" y="288"/>
                    </a:lnTo>
                    <a:lnTo>
                      <a:pt x="493" y="361"/>
                    </a:lnTo>
                    <a:lnTo>
                      <a:pt x="570" y="379"/>
                    </a:lnTo>
                    <a:lnTo>
                      <a:pt x="647" y="444"/>
                    </a:lnTo>
                    <a:lnTo>
                      <a:pt x="712" y="449"/>
                    </a:lnTo>
                    <a:lnTo>
                      <a:pt x="734" y="501"/>
                    </a:lnTo>
                    <a:lnTo>
                      <a:pt x="734" y="431"/>
                    </a:lnTo>
                    <a:lnTo>
                      <a:pt x="652" y="423"/>
                    </a:lnTo>
                    <a:lnTo>
                      <a:pt x="587" y="367"/>
                    </a:lnTo>
                    <a:lnTo>
                      <a:pt x="518" y="338"/>
                    </a:lnTo>
                    <a:lnTo>
                      <a:pt x="492" y="280"/>
                    </a:lnTo>
                    <a:lnTo>
                      <a:pt x="344" y="229"/>
                    </a:lnTo>
                    <a:lnTo>
                      <a:pt x="334" y="186"/>
                    </a:lnTo>
                    <a:lnTo>
                      <a:pt x="247" y="122"/>
                    </a:lnTo>
                    <a:lnTo>
                      <a:pt x="160" y="109"/>
                    </a:lnTo>
                    <a:lnTo>
                      <a:pt x="117" y="68"/>
                    </a:lnTo>
                    <a:lnTo>
                      <a:pt x="24" y="35"/>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33" name="Group 32">
              <a:extLst>
                <a:ext uri="{FF2B5EF4-FFF2-40B4-BE49-F238E27FC236}">
                  <a16:creationId xmlns:a16="http://schemas.microsoft.com/office/drawing/2014/main" xmlns="" id="{C29E7BD4-610B-F64E-9B84-E87DB5625F21}"/>
                </a:ext>
              </a:extLst>
            </p:cNvPr>
            <p:cNvGrpSpPr>
              <a:grpSpLocks/>
            </p:cNvGrpSpPr>
            <p:nvPr/>
          </p:nvGrpSpPr>
          <p:grpSpPr bwMode="auto">
            <a:xfrm>
              <a:off x="818" y="1279"/>
              <a:ext cx="58" cy="118"/>
              <a:chOff x="818" y="1279"/>
              <a:chExt cx="58" cy="118"/>
            </a:xfrm>
          </p:grpSpPr>
          <p:sp>
            <p:nvSpPr>
              <p:cNvPr id="36" name="Freeform 35">
                <a:extLst>
                  <a:ext uri="{FF2B5EF4-FFF2-40B4-BE49-F238E27FC236}">
                    <a16:creationId xmlns:a16="http://schemas.microsoft.com/office/drawing/2014/main" xmlns="" id="{AB5BF08F-FF49-C640-9E70-815B835D3161}"/>
                  </a:ext>
                </a:extLst>
              </p:cNvPr>
              <p:cNvSpPr>
                <a:spLocks/>
              </p:cNvSpPr>
              <p:nvPr/>
            </p:nvSpPr>
            <p:spPr bwMode="auto">
              <a:xfrm>
                <a:off x="818" y="1279"/>
                <a:ext cx="58" cy="118"/>
              </a:xfrm>
              <a:custGeom>
                <a:avLst/>
                <a:gdLst>
                  <a:gd name="T0" fmla="+- 0 840 818"/>
                  <a:gd name="T1" fmla="*/ T0 w 58"/>
                  <a:gd name="T2" fmla="+- 0 1279 1279"/>
                  <a:gd name="T3" fmla="*/ 1279 h 118"/>
                  <a:gd name="T4" fmla="+- 0 818 818"/>
                  <a:gd name="T5" fmla="*/ T4 w 58"/>
                  <a:gd name="T6" fmla="+- 0 1356 1279"/>
                  <a:gd name="T7" fmla="*/ 1356 h 118"/>
                  <a:gd name="T8" fmla="+- 0 818 818"/>
                  <a:gd name="T9" fmla="*/ T8 w 58"/>
                  <a:gd name="T10" fmla="+- 0 1370 1279"/>
                  <a:gd name="T11" fmla="*/ 1370 h 118"/>
                  <a:gd name="T12" fmla="+- 0 856 818"/>
                  <a:gd name="T13" fmla="*/ T12 w 58"/>
                  <a:gd name="T14" fmla="+- 0 1397 1279"/>
                  <a:gd name="T15" fmla="*/ 1397 h 118"/>
                  <a:gd name="T16" fmla="+- 0 863 818"/>
                  <a:gd name="T17" fmla="*/ T16 w 58"/>
                  <a:gd name="T18" fmla="+- 0 1396 1279"/>
                  <a:gd name="T19" fmla="*/ 1396 h 118"/>
                  <a:gd name="T20" fmla="+- 0 870 818"/>
                  <a:gd name="T21" fmla="*/ T20 w 58"/>
                  <a:gd name="T22" fmla="+- 0 1393 1279"/>
                  <a:gd name="T23" fmla="*/ 1393 h 118"/>
                  <a:gd name="T24" fmla="+- 0 872 818"/>
                  <a:gd name="T25" fmla="*/ T24 w 58"/>
                  <a:gd name="T26" fmla="+- 0 1385 1279"/>
                  <a:gd name="T27" fmla="*/ 1385 h 118"/>
                  <a:gd name="T28" fmla="+- 0 842 818"/>
                  <a:gd name="T29" fmla="*/ T28 w 58"/>
                  <a:gd name="T30" fmla="+- 0 1385 1279"/>
                  <a:gd name="T31" fmla="*/ 1385 h 118"/>
                  <a:gd name="T32" fmla="+- 0 835 818"/>
                  <a:gd name="T33" fmla="*/ T32 w 58"/>
                  <a:gd name="T34" fmla="+- 0 1379 1279"/>
                  <a:gd name="T35" fmla="*/ 1379 h 118"/>
                  <a:gd name="T36" fmla="+- 0 830 818"/>
                  <a:gd name="T37" fmla="*/ T36 w 58"/>
                  <a:gd name="T38" fmla="+- 0 1370 1279"/>
                  <a:gd name="T39" fmla="*/ 1370 h 118"/>
                  <a:gd name="T40" fmla="+- 0 830 818"/>
                  <a:gd name="T41" fmla="*/ T40 w 58"/>
                  <a:gd name="T42" fmla="+- 0 1303 1279"/>
                  <a:gd name="T43" fmla="*/ 1303 h 118"/>
                  <a:gd name="T44" fmla="+- 0 834 818"/>
                  <a:gd name="T45" fmla="*/ T44 w 58"/>
                  <a:gd name="T46" fmla="+- 0 1296 1279"/>
                  <a:gd name="T47" fmla="*/ 1296 h 118"/>
                  <a:gd name="T48" fmla="+- 0 840 818"/>
                  <a:gd name="T49" fmla="*/ T48 w 58"/>
                  <a:gd name="T50" fmla="+- 0 1291 1279"/>
                  <a:gd name="T51" fmla="*/ 1291 h 118"/>
                  <a:gd name="T52" fmla="+- 0 850 818"/>
                  <a:gd name="T53" fmla="*/ T52 w 58"/>
                  <a:gd name="T54" fmla="+- 0 1290 1279"/>
                  <a:gd name="T55" fmla="*/ 1290 h 118"/>
                  <a:gd name="T56" fmla="+- 0 865 818"/>
                  <a:gd name="T57" fmla="*/ T56 w 58"/>
                  <a:gd name="T58" fmla="+- 0 1290 1279"/>
                  <a:gd name="T59" fmla="*/ 1290 h 118"/>
                  <a:gd name="T60" fmla="+- 0 865 818"/>
                  <a:gd name="T61" fmla="*/ T60 w 58"/>
                  <a:gd name="T62" fmla="+- 0 1287 1279"/>
                  <a:gd name="T63" fmla="*/ 1287 h 118"/>
                  <a:gd name="T64" fmla="+- 0 860 818"/>
                  <a:gd name="T65" fmla="*/ T64 w 58"/>
                  <a:gd name="T66" fmla="+- 0 1282 1279"/>
                  <a:gd name="T67" fmla="*/ 1282 h 118"/>
                  <a:gd name="T68" fmla="+- 0 850 818"/>
                  <a:gd name="T69" fmla="*/ T68 w 58"/>
                  <a:gd name="T70" fmla="+- 0 1280 1279"/>
                  <a:gd name="T71" fmla="*/ 1280 h 118"/>
                  <a:gd name="T72" fmla="+- 0 840 818"/>
                  <a:gd name="T73" fmla="*/ T72 w 58"/>
                  <a:gd name="T74" fmla="+- 0 1279 1279"/>
                  <a:gd name="T75" fmla="*/ 1279 h 1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58" h="118">
                    <a:moveTo>
                      <a:pt x="22" y="0"/>
                    </a:moveTo>
                    <a:lnTo>
                      <a:pt x="0" y="77"/>
                    </a:lnTo>
                    <a:lnTo>
                      <a:pt x="0" y="91"/>
                    </a:lnTo>
                    <a:lnTo>
                      <a:pt x="38" y="118"/>
                    </a:lnTo>
                    <a:lnTo>
                      <a:pt x="45" y="117"/>
                    </a:lnTo>
                    <a:lnTo>
                      <a:pt x="52" y="114"/>
                    </a:lnTo>
                    <a:lnTo>
                      <a:pt x="54" y="106"/>
                    </a:lnTo>
                    <a:lnTo>
                      <a:pt x="24" y="106"/>
                    </a:lnTo>
                    <a:lnTo>
                      <a:pt x="17" y="100"/>
                    </a:lnTo>
                    <a:lnTo>
                      <a:pt x="12" y="91"/>
                    </a:lnTo>
                    <a:lnTo>
                      <a:pt x="12" y="24"/>
                    </a:lnTo>
                    <a:lnTo>
                      <a:pt x="16" y="17"/>
                    </a:lnTo>
                    <a:lnTo>
                      <a:pt x="22" y="12"/>
                    </a:lnTo>
                    <a:lnTo>
                      <a:pt x="32" y="11"/>
                    </a:lnTo>
                    <a:lnTo>
                      <a:pt x="47" y="11"/>
                    </a:lnTo>
                    <a:lnTo>
                      <a:pt x="47" y="8"/>
                    </a:lnTo>
                    <a:lnTo>
                      <a:pt x="42" y="3"/>
                    </a:lnTo>
                    <a:lnTo>
                      <a:pt x="32" y="1"/>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37" name="Freeform 36">
                <a:extLst>
                  <a:ext uri="{FF2B5EF4-FFF2-40B4-BE49-F238E27FC236}">
                    <a16:creationId xmlns:a16="http://schemas.microsoft.com/office/drawing/2014/main" xmlns="" id="{98774016-E71E-6F49-B6CA-B1CDAFA122F4}"/>
                  </a:ext>
                </a:extLst>
              </p:cNvPr>
              <p:cNvSpPr>
                <a:spLocks/>
              </p:cNvSpPr>
              <p:nvPr/>
            </p:nvSpPr>
            <p:spPr bwMode="auto">
              <a:xfrm>
                <a:off x="818" y="1279"/>
                <a:ext cx="58" cy="118"/>
              </a:xfrm>
              <a:custGeom>
                <a:avLst/>
                <a:gdLst>
                  <a:gd name="T0" fmla="+- 0 870 818"/>
                  <a:gd name="T1" fmla="*/ T0 w 58"/>
                  <a:gd name="T2" fmla="+- 0 1356 1279"/>
                  <a:gd name="T3" fmla="*/ 1356 h 118"/>
                  <a:gd name="T4" fmla="+- 0 865 818"/>
                  <a:gd name="T5" fmla="*/ T4 w 58"/>
                  <a:gd name="T6" fmla="+- 0 1379 1279"/>
                  <a:gd name="T7" fmla="*/ 1379 h 118"/>
                  <a:gd name="T8" fmla="+- 0 858 818"/>
                  <a:gd name="T9" fmla="*/ T8 w 58"/>
                  <a:gd name="T10" fmla="+- 0 1385 1279"/>
                  <a:gd name="T11" fmla="*/ 1385 h 118"/>
                  <a:gd name="T12" fmla="+- 0 872 818"/>
                  <a:gd name="T13" fmla="*/ T12 w 58"/>
                  <a:gd name="T14" fmla="+- 0 1385 1279"/>
                  <a:gd name="T15" fmla="*/ 1385 h 118"/>
                  <a:gd name="T16" fmla="+- 0 876 818"/>
                  <a:gd name="T17" fmla="*/ T16 w 58"/>
                  <a:gd name="T18" fmla="+- 0 1371 1279"/>
                  <a:gd name="T19" fmla="*/ 1371 h 118"/>
                  <a:gd name="T20" fmla="+- 0 870 818"/>
                  <a:gd name="T21" fmla="*/ T20 w 58"/>
                  <a:gd name="T22" fmla="+- 0 1356 1279"/>
                  <a:gd name="T23" fmla="*/ 1356 h 118"/>
                </a:gdLst>
                <a:ahLst/>
                <a:cxnLst>
                  <a:cxn ang="0">
                    <a:pos x="T1" y="T3"/>
                  </a:cxn>
                  <a:cxn ang="0">
                    <a:pos x="T5" y="T7"/>
                  </a:cxn>
                  <a:cxn ang="0">
                    <a:pos x="T9" y="T11"/>
                  </a:cxn>
                  <a:cxn ang="0">
                    <a:pos x="T13" y="T15"/>
                  </a:cxn>
                  <a:cxn ang="0">
                    <a:pos x="T17" y="T19"/>
                  </a:cxn>
                  <a:cxn ang="0">
                    <a:pos x="T21" y="T23"/>
                  </a:cxn>
                </a:cxnLst>
                <a:rect l="0" t="0" r="r" b="b"/>
                <a:pathLst>
                  <a:path w="58" h="118">
                    <a:moveTo>
                      <a:pt x="52" y="77"/>
                    </a:moveTo>
                    <a:lnTo>
                      <a:pt x="47" y="100"/>
                    </a:lnTo>
                    <a:lnTo>
                      <a:pt x="40" y="106"/>
                    </a:lnTo>
                    <a:lnTo>
                      <a:pt x="54" y="106"/>
                    </a:lnTo>
                    <a:lnTo>
                      <a:pt x="58" y="92"/>
                    </a:lnTo>
                    <a:lnTo>
                      <a:pt x="52"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sp>
            <p:nvSpPr>
              <p:cNvPr id="38" name="Freeform 37">
                <a:extLst>
                  <a:ext uri="{FF2B5EF4-FFF2-40B4-BE49-F238E27FC236}">
                    <a16:creationId xmlns:a16="http://schemas.microsoft.com/office/drawing/2014/main" xmlns="" id="{66ABBC6B-C88D-6048-8F3B-5C93937D5C26}"/>
                  </a:ext>
                </a:extLst>
              </p:cNvPr>
              <p:cNvSpPr>
                <a:spLocks/>
              </p:cNvSpPr>
              <p:nvPr/>
            </p:nvSpPr>
            <p:spPr bwMode="auto">
              <a:xfrm>
                <a:off x="818" y="1279"/>
                <a:ext cx="58" cy="118"/>
              </a:xfrm>
              <a:custGeom>
                <a:avLst/>
                <a:gdLst>
                  <a:gd name="T0" fmla="+- 0 865 818"/>
                  <a:gd name="T1" fmla="*/ T0 w 58"/>
                  <a:gd name="T2" fmla="+- 0 1290 1279"/>
                  <a:gd name="T3" fmla="*/ 1290 h 118"/>
                  <a:gd name="T4" fmla="+- 0 850 818"/>
                  <a:gd name="T5" fmla="*/ T4 w 58"/>
                  <a:gd name="T6" fmla="+- 0 1290 1279"/>
                  <a:gd name="T7" fmla="*/ 1290 h 118"/>
                  <a:gd name="T8" fmla="+- 0 860 818"/>
                  <a:gd name="T9" fmla="*/ T8 w 58"/>
                  <a:gd name="T10" fmla="+- 0 1296 1279"/>
                  <a:gd name="T11" fmla="*/ 1296 h 118"/>
                  <a:gd name="T12" fmla="+- 0 870 818"/>
                  <a:gd name="T13" fmla="*/ T12 w 58"/>
                  <a:gd name="T14" fmla="+- 0 1321 1279"/>
                  <a:gd name="T15" fmla="*/ 1321 h 118"/>
                  <a:gd name="T16" fmla="+- 0 865 818"/>
                  <a:gd name="T17" fmla="*/ T16 w 58"/>
                  <a:gd name="T18" fmla="+- 0 1290 1279"/>
                  <a:gd name="T19" fmla="*/ 1290 h 118"/>
                </a:gdLst>
                <a:ahLst/>
                <a:cxnLst>
                  <a:cxn ang="0">
                    <a:pos x="T1" y="T3"/>
                  </a:cxn>
                  <a:cxn ang="0">
                    <a:pos x="T5" y="T7"/>
                  </a:cxn>
                  <a:cxn ang="0">
                    <a:pos x="T9" y="T11"/>
                  </a:cxn>
                  <a:cxn ang="0">
                    <a:pos x="T13" y="T15"/>
                  </a:cxn>
                  <a:cxn ang="0">
                    <a:pos x="T17" y="T19"/>
                  </a:cxn>
                </a:cxnLst>
                <a:rect l="0" t="0" r="r" b="b"/>
                <a:pathLst>
                  <a:path w="58" h="118">
                    <a:moveTo>
                      <a:pt x="47" y="11"/>
                    </a:moveTo>
                    <a:lnTo>
                      <a:pt x="32" y="11"/>
                    </a:lnTo>
                    <a:lnTo>
                      <a:pt x="42" y="17"/>
                    </a:lnTo>
                    <a:lnTo>
                      <a:pt x="52" y="42"/>
                    </a:lnTo>
                    <a:lnTo>
                      <a:pt x="47"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nvGrpSpPr>
            <p:cNvPr id="34" name="Group 33">
              <a:extLst>
                <a:ext uri="{FF2B5EF4-FFF2-40B4-BE49-F238E27FC236}">
                  <a16:creationId xmlns:a16="http://schemas.microsoft.com/office/drawing/2014/main" xmlns="" id="{1A5BE4D1-52E1-D84A-85A7-ADD043B0788B}"/>
                </a:ext>
              </a:extLst>
            </p:cNvPr>
            <p:cNvGrpSpPr>
              <a:grpSpLocks/>
            </p:cNvGrpSpPr>
            <p:nvPr/>
          </p:nvGrpSpPr>
          <p:grpSpPr bwMode="auto">
            <a:xfrm>
              <a:off x="859" y="1283"/>
              <a:ext cx="20" cy="111"/>
              <a:chOff x="859" y="1283"/>
              <a:chExt cx="20" cy="111"/>
            </a:xfrm>
          </p:grpSpPr>
          <p:sp>
            <p:nvSpPr>
              <p:cNvPr id="35" name="Freeform 34">
                <a:extLst>
                  <a:ext uri="{FF2B5EF4-FFF2-40B4-BE49-F238E27FC236}">
                    <a16:creationId xmlns:a16="http://schemas.microsoft.com/office/drawing/2014/main" xmlns="" id="{57C64CA4-66C3-3445-9845-A18998A2113F}"/>
                  </a:ext>
                </a:extLst>
              </p:cNvPr>
              <p:cNvSpPr>
                <a:spLocks/>
              </p:cNvSpPr>
              <p:nvPr/>
            </p:nvSpPr>
            <p:spPr bwMode="auto">
              <a:xfrm>
                <a:off x="859" y="1283"/>
                <a:ext cx="20" cy="111"/>
              </a:xfrm>
              <a:custGeom>
                <a:avLst/>
                <a:gdLst>
                  <a:gd name="T0" fmla="+- 0 859 859"/>
                  <a:gd name="T1" fmla="*/ T0 w 20"/>
                  <a:gd name="T2" fmla="+- 0 1283 1283"/>
                  <a:gd name="T3" fmla="*/ 1283 h 111"/>
                  <a:gd name="T4" fmla="+- 0 864 859"/>
                  <a:gd name="T5" fmla="*/ T4 w 20"/>
                  <a:gd name="T6" fmla="+- 0 1303 1283"/>
                  <a:gd name="T7" fmla="*/ 1303 h 111"/>
                  <a:gd name="T8" fmla="+- 0 866 859"/>
                  <a:gd name="T9" fmla="*/ T8 w 20"/>
                  <a:gd name="T10" fmla="+- 0 1371 1283"/>
                  <a:gd name="T11" fmla="*/ 1371 h 111"/>
                  <a:gd name="T12" fmla="+- 0 864 859"/>
                  <a:gd name="T13" fmla="*/ T12 w 20"/>
                  <a:gd name="T14" fmla="+- 0 1386 1283"/>
                  <a:gd name="T15" fmla="*/ 1386 h 111"/>
                  <a:gd name="T16" fmla="+- 0 870 859"/>
                  <a:gd name="T17" fmla="*/ T16 w 20"/>
                  <a:gd name="T18" fmla="+- 0 1393 1283"/>
                  <a:gd name="T19" fmla="*/ 1393 h 111"/>
                  <a:gd name="T20" fmla="+- 0 878 859"/>
                  <a:gd name="T21" fmla="*/ T20 w 20"/>
                  <a:gd name="T22" fmla="+- 0 1381 1283"/>
                  <a:gd name="T23" fmla="*/ 1381 h 111"/>
                  <a:gd name="T24" fmla="+- 0 879 859"/>
                  <a:gd name="T25" fmla="*/ T24 w 20"/>
                  <a:gd name="T26" fmla="+- 0 1371 1283"/>
                  <a:gd name="T27" fmla="*/ 1371 h 111"/>
                  <a:gd name="T28" fmla="+- 0 875 859"/>
                  <a:gd name="T29" fmla="*/ T28 w 20"/>
                  <a:gd name="T30" fmla="+- 0 1305 1283"/>
                  <a:gd name="T31" fmla="*/ 1305 h 111"/>
                  <a:gd name="T32" fmla="+- 0 870 859"/>
                  <a:gd name="T33" fmla="*/ T32 w 20"/>
                  <a:gd name="T34" fmla="+- 0 1294 1283"/>
                  <a:gd name="T35" fmla="*/ 1294 h 111"/>
                  <a:gd name="T36" fmla="+- 0 865 859"/>
                  <a:gd name="T37" fmla="*/ T36 w 20"/>
                  <a:gd name="T38" fmla="+- 0 1286 1283"/>
                  <a:gd name="T39" fmla="*/ 1286 h 111"/>
                  <a:gd name="T40" fmla="+- 0 859 859"/>
                  <a:gd name="T41" fmla="*/ T40 w 20"/>
                  <a:gd name="T42" fmla="+- 0 1283 1283"/>
                  <a:gd name="T43" fmla="*/ 1283 h 1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0" h="111">
                    <a:moveTo>
                      <a:pt x="0" y="0"/>
                    </a:moveTo>
                    <a:lnTo>
                      <a:pt x="5" y="20"/>
                    </a:lnTo>
                    <a:lnTo>
                      <a:pt x="7" y="88"/>
                    </a:lnTo>
                    <a:lnTo>
                      <a:pt x="5" y="103"/>
                    </a:lnTo>
                    <a:lnTo>
                      <a:pt x="11" y="110"/>
                    </a:lnTo>
                    <a:lnTo>
                      <a:pt x="19" y="98"/>
                    </a:lnTo>
                    <a:lnTo>
                      <a:pt x="20" y="88"/>
                    </a:lnTo>
                    <a:lnTo>
                      <a:pt x="16" y="22"/>
                    </a:lnTo>
                    <a:lnTo>
                      <a:pt x="11" y="11"/>
                    </a:lnTo>
                    <a:lnTo>
                      <a:pt x="6"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85042" tIns="42521" rIns="85042" bIns="42521" anchor="t" anchorCtr="0" upright="1">
                <a:noAutofit/>
              </a:bodyPr>
              <a:lstStyle/>
              <a:p>
                <a:pPr defTabSz="850392">
                  <a:buClr>
                    <a:srgbClr val="000000"/>
                  </a:buClr>
                </a:pPr>
                <a:endParaRPr lang="en-US" sz="1302" kern="0" dirty="0">
                  <a:solidFill>
                    <a:srgbClr val="000000"/>
                  </a:solidFill>
                  <a:cs typeface="Arial"/>
                  <a:sym typeface="Arial"/>
                </a:endParaRPr>
              </a:p>
            </p:txBody>
          </p:sp>
        </p:grpSp>
      </p:grpSp>
    </p:spTree>
    <p:extLst>
      <p:ext uri="{BB962C8B-B14F-4D97-AF65-F5344CB8AC3E}">
        <p14:creationId xmlns:p14="http://schemas.microsoft.com/office/powerpoint/2010/main" val="1464624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568890" y="1761811"/>
            <a:ext cx="4878846" cy="598059"/>
          </a:xfrm>
          <a:prstGeom prst="rect">
            <a:avLst/>
          </a:prstGeom>
          <a:solidFill>
            <a:schemeClr val="tx2"/>
          </a:solidFill>
        </p:spPr>
        <p:txBody>
          <a:bodyPr spcFirstLastPara="1" vert="horz" wrap="square" lIns="63772" tIns="63772" rIns="63772" bIns="63772" numCol="1" anchor="ctr" anchorCtr="0" compatLnSpc="1">
            <a:prstTxWarp prst="textNoShape">
              <a:avLst/>
            </a:prstTxWarp>
            <a:noAutofit/>
          </a:bodyPr>
          <a:lstStyle/>
          <a:p>
            <a:r>
              <a:rPr lang="en" sz="2511" dirty="0">
                <a:solidFill>
                  <a:schemeClr val="tx2">
                    <a:lumMod val="25000"/>
                  </a:schemeClr>
                </a:solidFill>
              </a:rPr>
              <a:t>High Leverage P</a:t>
            </a:r>
            <a:r>
              <a:rPr lang="en-US" sz="2511" dirty="0">
                <a:solidFill>
                  <a:schemeClr val="tx2">
                    <a:lumMod val="25000"/>
                  </a:schemeClr>
                </a:solidFill>
              </a:rPr>
              <a:t>r</a:t>
            </a:r>
            <a:r>
              <a:rPr lang="en" sz="2511" dirty="0">
                <a:solidFill>
                  <a:schemeClr val="tx2">
                    <a:lumMod val="25000"/>
                  </a:schemeClr>
                </a:solidFill>
              </a:rPr>
              <a:t>actices Summit</a:t>
            </a:r>
            <a:endParaRPr sz="2511" dirty="0">
              <a:solidFill>
                <a:schemeClr val="tx2">
                  <a:lumMod val="25000"/>
                </a:schemeClr>
              </a:solidFill>
            </a:endParaRPr>
          </a:p>
        </p:txBody>
      </p:sp>
      <p:sp>
        <p:nvSpPr>
          <p:cNvPr id="265" name="Shape 265"/>
          <p:cNvSpPr txBox="1">
            <a:spLocks noGrp="1"/>
          </p:cNvSpPr>
          <p:nvPr>
            <p:ph type="body" idx="1"/>
          </p:nvPr>
        </p:nvSpPr>
        <p:spPr>
          <a:xfrm>
            <a:off x="568890" y="2556338"/>
            <a:ext cx="4878846" cy="1898596"/>
          </a:xfrm>
          <a:prstGeom prst="rect">
            <a:avLst/>
          </a:prstGeom>
        </p:spPr>
        <p:txBody>
          <a:bodyPr spcFirstLastPara="1" vert="horz" wrap="square" lIns="63772" tIns="63772" rIns="63772" bIns="63772" numCol="1" anchor="t" anchorCtr="0" compatLnSpc="1">
            <a:prstTxWarp prst="textNoShape">
              <a:avLst/>
            </a:prstTxWarp>
            <a:noAutofit/>
          </a:bodyPr>
          <a:lstStyle/>
          <a:p>
            <a:pPr>
              <a:spcBef>
                <a:spcPts val="446"/>
              </a:spcBef>
              <a:buSzPts val="3200"/>
              <a:buFont typeface="Wingdings" pitchFamily="2" charset="2"/>
              <a:buChar char="Ø"/>
            </a:pPr>
            <a:r>
              <a:rPr lang="en-US" sz="1953" dirty="0">
                <a:solidFill>
                  <a:schemeClr val="tx2">
                    <a:lumMod val="25000"/>
                  </a:schemeClr>
                </a:solidFill>
              </a:rPr>
              <a:t>Statewide conference</a:t>
            </a:r>
          </a:p>
          <a:p>
            <a:pPr>
              <a:spcBef>
                <a:spcPts val="446"/>
              </a:spcBef>
              <a:buSzPts val="3200"/>
              <a:buFont typeface="Wingdings" pitchFamily="2" charset="2"/>
              <a:buChar char="Ø"/>
            </a:pPr>
            <a:r>
              <a:rPr lang="en-US" sz="1953" dirty="0">
                <a:solidFill>
                  <a:schemeClr val="tx2">
                    <a:lumMod val="25000"/>
                  </a:schemeClr>
                </a:solidFill>
              </a:rPr>
              <a:t>Monthly webinars</a:t>
            </a:r>
          </a:p>
          <a:p>
            <a:pPr>
              <a:spcBef>
                <a:spcPts val="446"/>
              </a:spcBef>
              <a:buSzPts val="3200"/>
              <a:buFont typeface="Wingdings" pitchFamily="2" charset="2"/>
              <a:buChar char="Ø"/>
            </a:pPr>
            <a:r>
              <a:rPr lang="en-US" sz="1953" dirty="0">
                <a:solidFill>
                  <a:schemeClr val="tx2">
                    <a:lumMod val="25000"/>
                  </a:schemeClr>
                </a:solidFill>
              </a:rPr>
              <a:t>Structured support</a:t>
            </a:r>
            <a:endParaRPr sz="1953" dirty="0">
              <a:solidFill>
                <a:schemeClr val="tx2">
                  <a:lumMod val="25000"/>
                </a:schemeClr>
              </a:solidFill>
            </a:endParaRPr>
          </a:p>
        </p:txBody>
      </p:sp>
      <p:pic>
        <p:nvPicPr>
          <p:cNvPr id="5" name="Shape 150">
            <a:extLst>
              <a:ext uri="{FF2B5EF4-FFF2-40B4-BE49-F238E27FC236}">
                <a16:creationId xmlns:a16="http://schemas.microsoft.com/office/drawing/2014/main" xmlns="" id="{677127FD-7815-5644-829F-B584E575AE1F}"/>
              </a:ext>
            </a:extLst>
          </p:cNvPr>
          <p:cNvPicPr preferRelativeResize="0"/>
          <p:nvPr/>
        </p:nvPicPr>
        <p:blipFill rotWithShape="1">
          <a:blip r:embed="rId3">
            <a:alphaModFix/>
          </a:blip>
          <a:srcRect/>
          <a:stretch/>
        </p:blipFill>
        <p:spPr>
          <a:xfrm>
            <a:off x="6155893" y="0"/>
            <a:ext cx="2348345" cy="1700848"/>
          </a:xfrm>
          <a:prstGeom prst="rect">
            <a:avLst/>
          </a:prstGeom>
          <a:noFill/>
          <a:ln>
            <a:noFill/>
          </a:ln>
        </p:spPr>
      </p:pic>
    </p:spTree>
    <p:extLst>
      <p:ext uri="{BB962C8B-B14F-4D97-AF65-F5344CB8AC3E}">
        <p14:creationId xmlns:p14="http://schemas.microsoft.com/office/powerpoint/2010/main" val="3052611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Shape 264"/>
          <p:cNvSpPr txBox="1">
            <a:spLocks noGrp="1"/>
          </p:cNvSpPr>
          <p:nvPr>
            <p:ph type="title"/>
          </p:nvPr>
        </p:nvSpPr>
        <p:spPr>
          <a:xfrm>
            <a:off x="0" y="1700848"/>
            <a:ext cx="6435523" cy="1487662"/>
          </a:xfrm>
          <a:prstGeom prst="rect">
            <a:avLst/>
          </a:prstGeom>
          <a:solidFill>
            <a:schemeClr val="tx2"/>
          </a:solidFill>
        </p:spPr>
        <p:txBody>
          <a:bodyPr spcFirstLastPara="1" vert="horz" wrap="square" lIns="63772" tIns="63772" rIns="63772" bIns="63772" numCol="1" anchor="ctr" anchorCtr="0" compatLnSpc="1">
            <a:prstTxWarp prst="textNoShape">
              <a:avLst/>
            </a:prstTxWarp>
            <a:noAutofit/>
          </a:bodyPr>
          <a:lstStyle/>
          <a:p>
            <a:r>
              <a:rPr lang="en-US" sz="2400" dirty="0">
                <a:solidFill>
                  <a:schemeClr val="bg2"/>
                </a:solidFill>
              </a:rPr>
              <a:t>Practitioner Showcase: </a:t>
            </a:r>
            <a:br>
              <a:rPr lang="en-US" sz="2400" dirty="0">
                <a:solidFill>
                  <a:schemeClr val="bg2"/>
                </a:solidFill>
              </a:rPr>
            </a:br>
            <a:r>
              <a:rPr lang="en-US" sz="2400" dirty="0">
                <a:solidFill>
                  <a:schemeClr val="bg2"/>
                </a:solidFill>
              </a:rPr>
              <a:t>Leadership, High Leverage Practices, and Equity</a:t>
            </a:r>
            <a:endParaRPr sz="2400" dirty="0">
              <a:solidFill>
                <a:schemeClr val="bg2"/>
              </a:solidFill>
            </a:endParaRPr>
          </a:p>
        </p:txBody>
      </p:sp>
      <p:sp>
        <p:nvSpPr>
          <p:cNvPr id="265" name="Shape 265"/>
          <p:cNvSpPr txBox="1">
            <a:spLocks noGrp="1"/>
          </p:cNvSpPr>
          <p:nvPr>
            <p:ph type="body" idx="1"/>
          </p:nvPr>
        </p:nvSpPr>
        <p:spPr>
          <a:xfrm>
            <a:off x="580465" y="3188510"/>
            <a:ext cx="4878846" cy="2315493"/>
          </a:xfrm>
          <a:prstGeom prst="rect">
            <a:avLst/>
          </a:prstGeom>
        </p:spPr>
        <p:txBody>
          <a:bodyPr spcFirstLastPara="1" vert="horz" wrap="square" lIns="63772" tIns="63772" rIns="63772" bIns="63772" numCol="1" anchor="t" anchorCtr="0" compatLnSpc="1">
            <a:prstTxWarp prst="textNoShape">
              <a:avLst/>
            </a:prstTxWarp>
            <a:noAutofit/>
          </a:bodyPr>
          <a:lstStyle/>
          <a:p>
            <a:pPr>
              <a:spcBef>
                <a:spcPts val="446"/>
              </a:spcBef>
              <a:buSzPts val="3200"/>
              <a:buFont typeface="Wingdings" pitchFamily="2" charset="2"/>
              <a:buChar char="Ø"/>
            </a:pPr>
            <a:r>
              <a:rPr lang="en-US" sz="1953" dirty="0"/>
              <a:t>Highlighting our successes</a:t>
            </a:r>
          </a:p>
          <a:p>
            <a:pPr>
              <a:spcBef>
                <a:spcPts val="446"/>
              </a:spcBef>
              <a:buSzPts val="3200"/>
              <a:buFont typeface="Wingdings" pitchFamily="2" charset="2"/>
              <a:buChar char="Ø"/>
            </a:pPr>
            <a:r>
              <a:rPr lang="en-US" sz="1953" dirty="0"/>
              <a:t>Specific examples of inclusive leadership in practice</a:t>
            </a:r>
          </a:p>
          <a:p>
            <a:pPr>
              <a:spcBef>
                <a:spcPts val="446"/>
              </a:spcBef>
              <a:buSzPts val="3200"/>
              <a:buFont typeface="Wingdings" pitchFamily="2" charset="2"/>
              <a:buChar char="Ø"/>
            </a:pPr>
            <a:r>
              <a:rPr lang="en-US" sz="1953" dirty="0"/>
              <a:t>Structured follow-up support</a:t>
            </a:r>
            <a:endParaRPr sz="1953" dirty="0"/>
          </a:p>
        </p:txBody>
      </p:sp>
      <p:pic>
        <p:nvPicPr>
          <p:cNvPr id="5" name="Shape 150">
            <a:extLst>
              <a:ext uri="{FF2B5EF4-FFF2-40B4-BE49-F238E27FC236}">
                <a16:creationId xmlns:a16="http://schemas.microsoft.com/office/drawing/2014/main" xmlns="" id="{677127FD-7815-5644-829F-B584E575AE1F}"/>
              </a:ext>
            </a:extLst>
          </p:cNvPr>
          <p:cNvPicPr preferRelativeResize="0"/>
          <p:nvPr/>
        </p:nvPicPr>
        <p:blipFill rotWithShape="1">
          <a:blip r:embed="rId3">
            <a:alphaModFix/>
          </a:blip>
          <a:srcRect/>
          <a:stretch/>
        </p:blipFill>
        <p:spPr>
          <a:xfrm>
            <a:off x="6155893" y="0"/>
            <a:ext cx="2348345" cy="1700848"/>
          </a:xfrm>
          <a:prstGeom prst="rect">
            <a:avLst/>
          </a:prstGeom>
          <a:noFill/>
          <a:ln>
            <a:noFill/>
          </a:ln>
        </p:spPr>
      </p:pic>
    </p:spTree>
    <p:extLst>
      <p:ext uri="{BB962C8B-B14F-4D97-AF65-F5344CB8AC3E}">
        <p14:creationId xmlns:p14="http://schemas.microsoft.com/office/powerpoint/2010/main" val="1427467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586425" y="1294799"/>
            <a:ext cx="5437410" cy="597955"/>
          </a:xfrm>
          <a:prstGeom prst="rect">
            <a:avLst/>
          </a:prstGeom>
          <a:solidFill>
            <a:schemeClr val="tx2"/>
          </a:solidFill>
          <a:ln w="25400" cap="flat" cmpd="sng">
            <a:solidFill>
              <a:srgbClr val="0061AF"/>
            </a:solidFill>
            <a:prstDash val="solid"/>
            <a:round/>
            <a:headEnd type="none" w="sm" len="sm"/>
            <a:tailEnd type="none" w="sm" len="sm"/>
          </a:ln>
        </p:spPr>
        <p:txBody>
          <a:bodyPr spcFirstLastPara="1" vert="horz" wrap="square" lIns="63772" tIns="31877" rIns="63772" bIns="31877" numCol="1" anchor="ctr" anchorCtr="0" compatLnSpc="1">
            <a:prstTxWarp prst="textNoShape">
              <a:avLst/>
            </a:prstTxWarp>
            <a:noAutofit/>
          </a:bodyPr>
          <a:lstStyle/>
          <a:p>
            <a:r>
              <a:rPr lang="en-US" sz="2511" dirty="0">
                <a:latin typeface="Arial"/>
                <a:ea typeface="Arial"/>
                <a:cs typeface="Arial"/>
                <a:sym typeface="Arial"/>
              </a:rPr>
              <a:t>Other Georgia Accomplishments</a:t>
            </a:r>
            <a:endParaRPr sz="2511" dirty="0">
              <a:latin typeface="Arial"/>
              <a:ea typeface="Arial"/>
              <a:cs typeface="Arial"/>
              <a:sym typeface="Arial"/>
            </a:endParaRPr>
          </a:p>
        </p:txBody>
      </p:sp>
      <p:sp>
        <p:nvSpPr>
          <p:cNvPr id="286" name="Shape 286"/>
          <p:cNvSpPr txBox="1">
            <a:spLocks noGrp="1"/>
          </p:cNvSpPr>
          <p:nvPr>
            <p:ph type="body" idx="1"/>
          </p:nvPr>
        </p:nvSpPr>
        <p:spPr>
          <a:xfrm>
            <a:off x="586425" y="1892754"/>
            <a:ext cx="6100228" cy="3340216"/>
          </a:xfrm>
          <a:prstGeom prst="rect">
            <a:avLst/>
          </a:prstGeom>
          <a:noFill/>
          <a:ln>
            <a:noFill/>
          </a:ln>
        </p:spPr>
        <p:txBody>
          <a:bodyPr spcFirstLastPara="1" vert="horz" wrap="square" lIns="63772" tIns="31877" rIns="63772" bIns="31877" numCol="1" anchor="t" anchorCtr="0" compatLnSpc="1">
            <a:prstTxWarp prst="textNoShape">
              <a:avLst/>
            </a:prstTxWarp>
            <a:noAutofit/>
          </a:bodyPr>
          <a:lstStyle/>
          <a:p>
            <a:r>
              <a:rPr lang="en-US" sz="1860" dirty="0">
                <a:solidFill>
                  <a:schemeClr val="tx2">
                    <a:lumMod val="25000"/>
                  </a:schemeClr>
                </a:solidFill>
                <a:latin typeface="Abadi MT Condensed Light" panose="020B0306030101010103" pitchFamily="34" charset="77"/>
              </a:rPr>
              <a:t>Induction/ PLP Plan </a:t>
            </a:r>
          </a:p>
          <a:p>
            <a:r>
              <a:rPr lang="en-US" sz="1860" dirty="0">
                <a:solidFill>
                  <a:schemeClr val="tx2">
                    <a:lumMod val="25000"/>
                  </a:schemeClr>
                </a:solidFill>
                <a:latin typeface="Abadi MT Condensed Light" panose="020B0306030101010103" pitchFamily="34" charset="77"/>
              </a:rPr>
              <a:t>Syllabi Review by Educator Preparation Programs (EPP Program and Course Revisions)</a:t>
            </a:r>
          </a:p>
          <a:p>
            <a:r>
              <a:rPr lang="en-US" sz="1860" dirty="0">
                <a:solidFill>
                  <a:schemeClr val="tx2">
                    <a:lumMod val="25000"/>
                  </a:schemeClr>
                </a:solidFill>
                <a:latin typeface="Abadi MT Condensed Light" panose="020B0306030101010103" pitchFamily="34" charset="77"/>
              </a:rPr>
              <a:t>High Leverage Practices emphasis</a:t>
            </a:r>
          </a:p>
          <a:p>
            <a:r>
              <a:rPr lang="en-US" sz="1860" dirty="0">
                <a:solidFill>
                  <a:schemeClr val="tx2">
                    <a:lumMod val="25000"/>
                  </a:schemeClr>
                </a:solidFill>
                <a:latin typeface="Abadi MT Condensed Light" panose="020B0306030101010103" pitchFamily="34" charset="77"/>
              </a:rPr>
              <a:t>Targeted Focus on Inclusive Leadership</a:t>
            </a:r>
          </a:p>
          <a:p>
            <a:r>
              <a:rPr lang="en-US" sz="1860" dirty="0">
                <a:solidFill>
                  <a:schemeClr val="tx2">
                    <a:lumMod val="25000"/>
                  </a:schemeClr>
                </a:solidFill>
                <a:latin typeface="Abadi MT Condensed Light" panose="020B0306030101010103" pitchFamily="34" charset="77"/>
              </a:rPr>
              <a:t>Alignment and Communication of the Work</a:t>
            </a:r>
          </a:p>
          <a:p>
            <a:r>
              <a:rPr lang="en-US" sz="1860" dirty="0">
                <a:solidFill>
                  <a:schemeClr val="tx2">
                    <a:lumMod val="25000"/>
                  </a:schemeClr>
                </a:solidFill>
                <a:latin typeface="Abadi MT Condensed Light" panose="020B0306030101010103" pitchFamily="34" charset="77"/>
              </a:rPr>
              <a:t>Technical Assistance Modules to Support GaPSC and EPPs in Data Usage</a:t>
            </a:r>
          </a:p>
          <a:p>
            <a:r>
              <a:rPr lang="en-US" sz="1860" dirty="0">
                <a:solidFill>
                  <a:schemeClr val="tx2">
                    <a:lumMod val="25000"/>
                  </a:schemeClr>
                </a:solidFill>
                <a:latin typeface="Abadi MT Condensed Light" panose="020B0306030101010103" pitchFamily="34" charset="77"/>
              </a:rPr>
              <a:t>Mentoring for inclusive leadership development through the state Educational  Leadership Faculty Association (GELFA)</a:t>
            </a:r>
          </a:p>
          <a:p>
            <a:pPr marL="17717" indent="0">
              <a:buSzPts val="3200"/>
              <a:buNone/>
            </a:pPr>
            <a:endParaRPr dirty="0"/>
          </a:p>
        </p:txBody>
      </p:sp>
      <p:pic>
        <p:nvPicPr>
          <p:cNvPr id="5" name="Shape 150">
            <a:extLst>
              <a:ext uri="{FF2B5EF4-FFF2-40B4-BE49-F238E27FC236}">
                <a16:creationId xmlns:a16="http://schemas.microsoft.com/office/drawing/2014/main" xmlns="" id="{3E3D8D4B-F57F-674C-B3B8-0373DE6C8E1E}"/>
              </a:ext>
            </a:extLst>
          </p:cNvPr>
          <p:cNvPicPr preferRelativeResize="0"/>
          <p:nvPr/>
        </p:nvPicPr>
        <p:blipFill rotWithShape="1">
          <a:blip r:embed="rId3">
            <a:alphaModFix/>
          </a:blip>
          <a:srcRect/>
          <a:stretch/>
        </p:blipFill>
        <p:spPr>
          <a:xfrm>
            <a:off x="6155893" y="0"/>
            <a:ext cx="2348345" cy="1700848"/>
          </a:xfrm>
          <a:prstGeom prst="rect">
            <a:avLst/>
          </a:prstGeom>
          <a:noFill/>
          <a:ln>
            <a:noFill/>
          </a:ln>
        </p:spPr>
      </p:pic>
    </p:spTree>
    <p:extLst>
      <p:ext uri="{BB962C8B-B14F-4D97-AF65-F5344CB8AC3E}">
        <p14:creationId xmlns:p14="http://schemas.microsoft.com/office/powerpoint/2010/main" val="2880719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277559" y="1100495"/>
            <a:ext cx="4878864" cy="597955"/>
          </a:xfrm>
          <a:prstGeom prst="rect">
            <a:avLst/>
          </a:prstGeom>
          <a:solidFill>
            <a:schemeClr val="tx2"/>
          </a:solidFill>
          <a:ln w="25400" cap="flat" cmpd="sng">
            <a:solidFill>
              <a:srgbClr val="0061AF"/>
            </a:solidFill>
            <a:prstDash val="solid"/>
            <a:round/>
            <a:headEnd type="none" w="sm" len="sm"/>
            <a:tailEnd type="none" w="sm" len="sm"/>
          </a:ln>
        </p:spPr>
        <p:txBody>
          <a:bodyPr spcFirstLastPara="1" vert="horz" wrap="square" lIns="63772" tIns="31877" rIns="63772" bIns="31877" numCol="1" anchor="ctr" anchorCtr="0" compatLnSpc="1">
            <a:prstTxWarp prst="textNoShape">
              <a:avLst/>
            </a:prstTxWarp>
            <a:noAutofit/>
          </a:bodyPr>
          <a:lstStyle/>
          <a:p>
            <a:r>
              <a:rPr lang="en" sz="2232" dirty="0">
                <a:latin typeface="Arial"/>
                <a:ea typeface="Arial"/>
                <a:cs typeface="Arial"/>
                <a:sym typeface="Arial"/>
              </a:rPr>
              <a:t>Where are we headed in Georgia?</a:t>
            </a:r>
            <a:endParaRPr sz="2232" dirty="0"/>
          </a:p>
        </p:txBody>
      </p:sp>
      <p:sp>
        <p:nvSpPr>
          <p:cNvPr id="323" name="Shape 323"/>
          <p:cNvSpPr txBox="1">
            <a:spLocks noGrp="1"/>
          </p:cNvSpPr>
          <p:nvPr>
            <p:ph type="body" idx="1"/>
          </p:nvPr>
        </p:nvSpPr>
        <p:spPr>
          <a:xfrm>
            <a:off x="277559" y="1698450"/>
            <a:ext cx="5733656" cy="3436644"/>
          </a:xfrm>
          <a:prstGeom prst="rect">
            <a:avLst/>
          </a:prstGeom>
          <a:noFill/>
          <a:ln>
            <a:noFill/>
          </a:ln>
        </p:spPr>
        <p:txBody>
          <a:bodyPr spcFirstLastPara="1" vert="horz" wrap="square" lIns="63772" tIns="31877" rIns="63772" bIns="31877" numCol="1" anchor="t" anchorCtr="0" compatLnSpc="1">
            <a:prstTxWarp prst="textNoShape">
              <a:avLst/>
            </a:prstTxWarp>
            <a:noAutofit/>
          </a:bodyPr>
          <a:lstStyle/>
          <a:p>
            <a:pPr marL="549212">
              <a:buClr>
                <a:srgbClr val="0061AF"/>
              </a:buClr>
              <a:buFont typeface="Wingdings" pitchFamily="2" charset="2"/>
              <a:buChar char="v"/>
            </a:pPr>
            <a:r>
              <a:rPr lang="en" sz="1860" dirty="0">
                <a:solidFill>
                  <a:schemeClr val="tx2">
                    <a:lumMod val="25000"/>
                  </a:schemeClr>
                </a:solidFill>
                <a:latin typeface="Abadi MT Condensed Light" panose="020B0306030101010103" pitchFamily="34" charset="77"/>
                <a:ea typeface="Arial"/>
                <a:cs typeface="Arial"/>
                <a:sym typeface="Arial"/>
              </a:rPr>
              <a:t>Documenting changes</a:t>
            </a:r>
            <a:endParaRPr sz="1860" dirty="0">
              <a:solidFill>
                <a:schemeClr val="tx2">
                  <a:lumMod val="25000"/>
                </a:schemeClr>
              </a:solidFill>
              <a:latin typeface="Abadi MT Condensed Light" panose="020B0306030101010103" pitchFamily="34" charset="77"/>
            </a:endParaRPr>
          </a:p>
          <a:p>
            <a:pPr marL="549212">
              <a:spcBef>
                <a:spcPts val="391"/>
              </a:spcBef>
              <a:buClr>
                <a:srgbClr val="0061AF"/>
              </a:buClr>
              <a:buFont typeface="Wingdings" pitchFamily="2" charset="2"/>
              <a:buChar char="v"/>
            </a:pPr>
            <a:r>
              <a:rPr lang="en" sz="1860" dirty="0">
                <a:solidFill>
                  <a:schemeClr val="tx2">
                    <a:lumMod val="25000"/>
                  </a:schemeClr>
                </a:solidFill>
                <a:latin typeface="Abadi MT Condensed Light" panose="020B0306030101010103" pitchFamily="34" charset="77"/>
                <a:ea typeface="Arial"/>
                <a:cs typeface="Arial"/>
                <a:sym typeface="Arial"/>
              </a:rPr>
              <a:t>Sharing our work with others</a:t>
            </a:r>
            <a:endParaRPr sz="1860" dirty="0">
              <a:solidFill>
                <a:schemeClr val="tx2">
                  <a:lumMod val="25000"/>
                </a:schemeClr>
              </a:solidFill>
              <a:latin typeface="Abadi MT Condensed Light" panose="020B0306030101010103" pitchFamily="34" charset="77"/>
            </a:endParaRPr>
          </a:p>
          <a:p>
            <a:pPr marL="549212">
              <a:spcBef>
                <a:spcPts val="391"/>
              </a:spcBef>
              <a:buClr>
                <a:srgbClr val="0061AF"/>
              </a:buClr>
              <a:buFont typeface="Wingdings" pitchFamily="2" charset="2"/>
              <a:buChar char="v"/>
            </a:pPr>
            <a:r>
              <a:rPr lang="en" sz="1860" dirty="0">
                <a:solidFill>
                  <a:schemeClr val="tx2">
                    <a:lumMod val="25000"/>
                  </a:schemeClr>
                </a:solidFill>
                <a:latin typeface="Abadi MT Condensed Light" panose="020B0306030101010103" pitchFamily="34" charset="77"/>
                <a:ea typeface="Arial"/>
                <a:cs typeface="Arial"/>
                <a:sym typeface="Arial"/>
              </a:rPr>
              <a:t>Maintaining </a:t>
            </a:r>
            <a:r>
              <a:rPr lang="en" sz="1860" dirty="0">
                <a:solidFill>
                  <a:schemeClr val="tx2">
                    <a:lumMod val="25000"/>
                  </a:schemeClr>
                </a:solidFill>
                <a:latin typeface="Abadi MT Condensed Light" panose="020B0306030101010103" pitchFamily="34" charset="77"/>
              </a:rPr>
              <a:t>m</a:t>
            </a:r>
            <a:r>
              <a:rPr lang="en" sz="1860" dirty="0">
                <a:solidFill>
                  <a:schemeClr val="tx2">
                    <a:lumMod val="25000"/>
                  </a:schemeClr>
                </a:solidFill>
                <a:latin typeface="Abadi MT Condensed Light" panose="020B0306030101010103" pitchFamily="34" charset="77"/>
                <a:ea typeface="Arial"/>
                <a:cs typeface="Arial"/>
                <a:sym typeface="Arial"/>
              </a:rPr>
              <a:t>omentum while scaling up</a:t>
            </a:r>
          </a:p>
          <a:p>
            <a:pPr marL="549212">
              <a:spcBef>
                <a:spcPts val="391"/>
              </a:spcBef>
              <a:buClr>
                <a:srgbClr val="0061AF"/>
              </a:buClr>
              <a:buFont typeface="Wingdings" pitchFamily="2" charset="2"/>
              <a:buChar char="v"/>
            </a:pPr>
            <a:r>
              <a:rPr lang="en-US" sz="1860" dirty="0">
                <a:solidFill>
                  <a:schemeClr val="tx2">
                    <a:lumMod val="25000"/>
                  </a:schemeClr>
                </a:solidFill>
                <a:latin typeface="Abadi MT Condensed Light" panose="020B0306030101010103" pitchFamily="34" charset="77"/>
              </a:rPr>
              <a:t>Quality Measures Self-Assessments </a:t>
            </a:r>
            <a:r>
              <a:rPr lang="en-US" sz="930" dirty="0">
                <a:solidFill>
                  <a:schemeClr val="tx2">
                    <a:lumMod val="25000"/>
                  </a:schemeClr>
                </a:solidFill>
                <a:latin typeface="Abadi MT Condensed Light" panose="020B0306030101010103" pitchFamily="34" charset="77"/>
              </a:rPr>
              <a:t>(King, 2018)</a:t>
            </a:r>
            <a:endParaRPr sz="930" dirty="0">
              <a:solidFill>
                <a:schemeClr val="tx2">
                  <a:lumMod val="25000"/>
                </a:schemeClr>
              </a:solidFill>
              <a:latin typeface="Abadi MT Condensed Light" panose="020B0306030101010103" pitchFamily="34" charset="77"/>
            </a:endParaRPr>
          </a:p>
          <a:p>
            <a:pPr marL="549212">
              <a:spcBef>
                <a:spcPts val="391"/>
              </a:spcBef>
              <a:buClr>
                <a:srgbClr val="0061AF"/>
              </a:buClr>
              <a:buFont typeface="Wingdings" pitchFamily="2" charset="2"/>
              <a:buChar char="v"/>
            </a:pPr>
            <a:r>
              <a:rPr lang="en" sz="1860" dirty="0">
                <a:solidFill>
                  <a:schemeClr val="tx2">
                    <a:lumMod val="25000"/>
                  </a:schemeClr>
                </a:solidFill>
                <a:latin typeface="Abadi MT Condensed Light" panose="020B0306030101010103" pitchFamily="34" charset="77"/>
                <a:ea typeface="Arial"/>
                <a:cs typeface="Arial"/>
                <a:sym typeface="Arial"/>
              </a:rPr>
              <a:t>Developing a formalized mentoring program for our state</a:t>
            </a:r>
            <a:endParaRPr sz="1860" dirty="0">
              <a:solidFill>
                <a:schemeClr val="tx2">
                  <a:lumMod val="25000"/>
                </a:schemeClr>
              </a:solidFill>
              <a:latin typeface="Abadi MT Condensed Light" panose="020B0306030101010103" pitchFamily="34" charset="77"/>
            </a:endParaRPr>
          </a:p>
          <a:p>
            <a:pPr marL="549212">
              <a:spcBef>
                <a:spcPts val="391"/>
              </a:spcBef>
              <a:buClr>
                <a:srgbClr val="0061AF"/>
              </a:buClr>
              <a:buFont typeface="Wingdings" pitchFamily="2" charset="2"/>
              <a:buChar char="v"/>
            </a:pPr>
            <a:r>
              <a:rPr lang="en" sz="1860" dirty="0">
                <a:solidFill>
                  <a:schemeClr val="tx2">
                    <a:lumMod val="25000"/>
                  </a:schemeClr>
                </a:solidFill>
                <a:latin typeface="Abadi MT Condensed Light" panose="020B0306030101010103" pitchFamily="34" charset="77"/>
                <a:ea typeface="Arial"/>
                <a:cs typeface="Arial"/>
                <a:sym typeface="Arial"/>
              </a:rPr>
              <a:t>Targeted training for policy makers, part-time instructors, P-20 partners</a:t>
            </a:r>
            <a:endParaRPr sz="1860" dirty="0">
              <a:solidFill>
                <a:schemeClr val="tx2">
                  <a:lumMod val="25000"/>
                </a:schemeClr>
              </a:solidFill>
              <a:latin typeface="Abadi MT Condensed Light" panose="020B0306030101010103" pitchFamily="34" charset="77"/>
            </a:endParaRPr>
          </a:p>
          <a:p>
            <a:pPr marL="549212">
              <a:spcBef>
                <a:spcPts val="391"/>
              </a:spcBef>
              <a:buClr>
                <a:srgbClr val="0061AF"/>
              </a:buClr>
              <a:buFont typeface="Wingdings" pitchFamily="2" charset="2"/>
              <a:buChar char="v"/>
            </a:pPr>
            <a:r>
              <a:rPr lang="en" sz="1860" dirty="0">
                <a:solidFill>
                  <a:schemeClr val="tx2">
                    <a:lumMod val="25000"/>
                  </a:schemeClr>
                </a:solidFill>
                <a:latin typeface="Abadi MT Condensed Light" panose="020B0306030101010103" pitchFamily="34" charset="77"/>
                <a:ea typeface="Arial"/>
                <a:cs typeface="Arial"/>
                <a:sym typeface="Arial"/>
              </a:rPr>
              <a:t>Branding and empowering the state leadership team</a:t>
            </a:r>
          </a:p>
          <a:p>
            <a:pPr marL="549212">
              <a:spcBef>
                <a:spcPts val="391"/>
              </a:spcBef>
              <a:buClr>
                <a:srgbClr val="0061AF"/>
              </a:buClr>
              <a:buFont typeface="Wingdings" pitchFamily="2" charset="2"/>
              <a:buChar char="v"/>
            </a:pPr>
            <a:r>
              <a:rPr lang="en" sz="1860" dirty="0">
                <a:solidFill>
                  <a:schemeClr val="tx2">
                    <a:lumMod val="25000"/>
                  </a:schemeClr>
                </a:solidFill>
                <a:latin typeface="Abadi MT Condensed Light" panose="020B0306030101010103" pitchFamily="34" charset="77"/>
              </a:rPr>
              <a:t>Inclusion of non-traditional preparation programs</a:t>
            </a:r>
            <a:endParaRPr sz="1860" dirty="0">
              <a:solidFill>
                <a:schemeClr val="tx2">
                  <a:lumMod val="25000"/>
                </a:schemeClr>
              </a:solidFill>
              <a:latin typeface="Arial"/>
              <a:ea typeface="Arial"/>
              <a:cs typeface="Arial"/>
              <a:sym typeface="Arial"/>
            </a:endParaRPr>
          </a:p>
          <a:p>
            <a:pPr indent="-150590">
              <a:spcBef>
                <a:spcPts val="279"/>
              </a:spcBef>
              <a:buClr>
                <a:srgbClr val="0061AF"/>
              </a:buClr>
              <a:buSzPts val="2000"/>
              <a:buNone/>
            </a:pPr>
            <a:endParaRPr dirty="0">
              <a:latin typeface="Arial"/>
              <a:ea typeface="Arial"/>
              <a:cs typeface="Arial"/>
              <a:sym typeface="Arial"/>
            </a:endParaRPr>
          </a:p>
        </p:txBody>
      </p:sp>
      <p:sp>
        <p:nvSpPr>
          <p:cNvPr id="324" name="Shape 324"/>
          <p:cNvSpPr txBox="1">
            <a:spLocks noGrp="1"/>
          </p:cNvSpPr>
          <p:nvPr>
            <p:ph type="sldNum" idx="4294967295"/>
          </p:nvPr>
        </p:nvSpPr>
        <p:spPr>
          <a:xfrm flipH="1">
            <a:off x="7071332" y="7192389"/>
            <a:ext cx="104847" cy="93199"/>
          </a:xfrm>
          <a:prstGeom prst="rect">
            <a:avLst/>
          </a:prstGeom>
          <a:noFill/>
          <a:ln>
            <a:noFill/>
          </a:ln>
        </p:spPr>
        <p:txBody>
          <a:bodyPr spcFirstLastPara="1" vert="horz" wrap="square" lIns="63772" tIns="31877" rIns="63772" bIns="31877" numCol="1" anchor="t" anchorCtr="0" compatLnSpc="1">
            <a:prstTxWarp prst="textNoShape">
              <a:avLst/>
            </a:prstTxWarp>
            <a:noAutofit/>
          </a:bodyPr>
          <a:lstStyle/>
          <a:p>
            <a:pPr defTabSz="850392">
              <a:buClr>
                <a:srgbClr val="000000"/>
              </a:buClr>
            </a:pPr>
            <a:endParaRPr sz="1302" kern="0" dirty="0">
              <a:solidFill>
                <a:prstClr val="black"/>
              </a:solidFill>
              <a:ea typeface="Arial"/>
              <a:cs typeface="Arial"/>
              <a:sym typeface="Arial"/>
            </a:endParaRPr>
          </a:p>
        </p:txBody>
      </p:sp>
      <p:pic>
        <p:nvPicPr>
          <p:cNvPr id="6" name="Shape 150">
            <a:extLst>
              <a:ext uri="{FF2B5EF4-FFF2-40B4-BE49-F238E27FC236}">
                <a16:creationId xmlns:a16="http://schemas.microsoft.com/office/drawing/2014/main" xmlns="" id="{4C49D080-EB8D-354F-A59A-F23497E5B797}"/>
              </a:ext>
            </a:extLst>
          </p:cNvPr>
          <p:cNvPicPr preferRelativeResize="0"/>
          <p:nvPr/>
        </p:nvPicPr>
        <p:blipFill rotWithShape="1">
          <a:blip r:embed="rId3">
            <a:alphaModFix/>
          </a:blip>
          <a:srcRect/>
          <a:stretch/>
        </p:blipFill>
        <p:spPr>
          <a:xfrm>
            <a:off x="6155893" y="0"/>
            <a:ext cx="2348345" cy="1700848"/>
          </a:xfrm>
          <a:prstGeom prst="rect">
            <a:avLst/>
          </a:prstGeom>
          <a:noFill/>
          <a:ln>
            <a:noFill/>
          </a:ln>
        </p:spPr>
      </p:pic>
    </p:spTree>
    <p:extLst>
      <p:ext uri="{BB962C8B-B14F-4D97-AF65-F5344CB8AC3E}">
        <p14:creationId xmlns:p14="http://schemas.microsoft.com/office/powerpoint/2010/main" val="1657566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6D1CEB-962E-A34C-A464-6027B11EDFC9}"/>
              </a:ext>
            </a:extLst>
          </p:cNvPr>
          <p:cNvSpPr>
            <a:spLocks noGrp="1"/>
          </p:cNvSpPr>
          <p:nvPr>
            <p:ph type="title"/>
          </p:nvPr>
        </p:nvSpPr>
        <p:spPr>
          <a:xfrm>
            <a:off x="0" y="1596896"/>
            <a:ext cx="7924454" cy="744958"/>
          </a:xfrm>
        </p:spPr>
        <p:txBody>
          <a:bodyPr/>
          <a:lstStyle/>
          <a:p>
            <a:r>
              <a:rPr lang="en-US" sz="3200" dirty="0">
                <a:solidFill>
                  <a:schemeClr val="tx2">
                    <a:lumMod val="25000"/>
                  </a:schemeClr>
                </a:solidFill>
              </a:rPr>
              <a:t>Accomplishments Bring New Goals</a:t>
            </a:r>
            <a:r>
              <a:rPr lang="en-US" dirty="0">
                <a:solidFill>
                  <a:schemeClr val="tx2">
                    <a:lumMod val="25000"/>
                  </a:schemeClr>
                </a:solidFill>
              </a:rPr>
              <a:t> </a:t>
            </a:r>
          </a:p>
        </p:txBody>
      </p:sp>
      <p:pic>
        <p:nvPicPr>
          <p:cNvPr id="4" name="Shape 150">
            <a:extLst>
              <a:ext uri="{FF2B5EF4-FFF2-40B4-BE49-F238E27FC236}">
                <a16:creationId xmlns:a16="http://schemas.microsoft.com/office/drawing/2014/main" xmlns="" id="{EB790EEB-0704-BA4F-9493-C047BB28D666}"/>
              </a:ext>
            </a:extLst>
          </p:cNvPr>
          <p:cNvPicPr preferRelativeResize="0"/>
          <p:nvPr/>
        </p:nvPicPr>
        <p:blipFill rotWithShape="1">
          <a:blip r:embed="rId3">
            <a:alphaModFix/>
          </a:blip>
          <a:srcRect/>
          <a:stretch/>
        </p:blipFill>
        <p:spPr>
          <a:xfrm>
            <a:off x="6155893" y="0"/>
            <a:ext cx="2348345" cy="1700848"/>
          </a:xfrm>
          <a:prstGeom prst="rect">
            <a:avLst/>
          </a:prstGeom>
          <a:noFill/>
          <a:ln>
            <a:noFill/>
          </a:ln>
        </p:spPr>
      </p:pic>
      <p:sp>
        <p:nvSpPr>
          <p:cNvPr id="6" name="Rectangle 1">
            <a:extLst>
              <a:ext uri="{FF2B5EF4-FFF2-40B4-BE49-F238E27FC236}">
                <a16:creationId xmlns:a16="http://schemas.microsoft.com/office/drawing/2014/main" xmlns="" id="{38747D10-48CC-E741-8010-C67D5FBEB3AF}"/>
              </a:ext>
            </a:extLst>
          </p:cNvPr>
          <p:cNvSpPr>
            <a:spLocks noGrp="1" noChangeArrowheads="1"/>
          </p:cNvSpPr>
          <p:nvPr>
            <p:ph idx="1"/>
          </p:nvPr>
        </p:nvSpPr>
        <p:spPr bwMode="auto">
          <a:xfrm>
            <a:off x="-45292" y="2077117"/>
            <a:ext cx="8549530" cy="4068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85042" tIns="42521" rIns="85042" bIns="42521" numCol="1" anchor="ctr" anchorCtr="0" compatLnSpc="1">
            <a:prstTxWarp prst="textNoShape">
              <a:avLst/>
            </a:prstTxWarp>
            <a:spAutoFit/>
          </a:bodyPr>
          <a:lstStyle/>
          <a:p>
            <a:pPr marL="0" indent="0" defTabSz="850392" eaLnBrk="0" fontAlgn="base" hangingPunct="0">
              <a:lnSpc>
                <a:spcPct val="100000"/>
              </a:lnSpc>
              <a:spcBef>
                <a:spcPct val="0"/>
              </a:spcBef>
              <a:spcAft>
                <a:spcPct val="0"/>
              </a:spcAft>
              <a:buClrTx/>
              <a:buSzTx/>
              <a:buNone/>
            </a:pPr>
            <a:endParaRPr kumimoji="0" lang="en-US" altLang="en-US"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defTabSz="850392" eaLnBrk="0" fontAlgn="base" hangingPunct="0">
              <a:lnSpc>
                <a:spcPct val="100000"/>
              </a:lnSpc>
              <a:spcBef>
                <a:spcPct val="0"/>
              </a:spcBef>
              <a:spcAft>
                <a:spcPct val="0"/>
              </a:spcAft>
              <a:buClrTx/>
              <a:buSzTx/>
              <a:buNone/>
            </a:pPr>
            <a:r>
              <a:rPr lang="en-US" altLang="en-US" sz="2604" b="1" dirty="0">
                <a:solidFill>
                  <a:schemeClr val="tx2">
                    <a:lumMod val="25000"/>
                  </a:schemeClr>
                </a:solidFill>
                <a:latin typeface="Calibri" panose="020F0502020204030204" pitchFamily="34" charset="0"/>
                <a:ea typeface="Calibri" panose="020F0502020204030204" pitchFamily="34" charset="0"/>
                <a:cs typeface="Times New Roman" panose="02020603050405020304" pitchFamily="18" charset="0"/>
              </a:rPr>
              <a:t>Content Area 1: Recruit and Prepare</a:t>
            </a:r>
            <a:endParaRPr lang="en-US" altLang="en-US" sz="2604" dirty="0">
              <a:solidFill>
                <a:schemeClr val="tx2">
                  <a:lumMod val="25000"/>
                </a:schemeClr>
              </a:solidFill>
            </a:endParaRPr>
          </a:p>
          <a:p>
            <a:pPr marL="0" indent="0" defTabSz="850392" eaLnBrk="0" fontAlgn="base" hangingPunct="0">
              <a:lnSpc>
                <a:spcPct val="100000"/>
              </a:lnSpc>
              <a:spcBef>
                <a:spcPct val="0"/>
              </a:spcBef>
              <a:spcAft>
                <a:spcPct val="0"/>
              </a:spcAft>
              <a:buClrTx/>
              <a:buSzTx/>
              <a:buNone/>
            </a:pPr>
            <a:endParaRPr lang="en-US" altLang="en-US"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defTabSz="850392" eaLnBrk="0" fontAlgn="base" hangingPunct="0">
              <a:lnSpc>
                <a:spcPct val="100000"/>
              </a:lnSpc>
              <a:spcBef>
                <a:spcPct val="0"/>
              </a:spcBef>
              <a:spcAft>
                <a:spcPct val="0"/>
              </a:spcAft>
              <a:buClrTx/>
              <a:buSzTx/>
              <a:buNone/>
            </a:pPr>
            <a:r>
              <a:rPr kumimoji="0" lang="en-US" altLang="en-US" b="1" i="0" u="none" strike="noStrike" cap="none" normalizeH="0" baseline="0" dirty="0">
                <a:ln>
                  <a:noFill/>
                </a:ln>
                <a:solidFill>
                  <a:schemeClr val="tx2">
                    <a:lumMod val="25000"/>
                  </a:schemeClr>
                </a:solidFill>
                <a:effectLst/>
                <a:latin typeface="Calibri" panose="020F0502020204030204" pitchFamily="34" charset="0"/>
                <a:ea typeface="Calibri" panose="020F0502020204030204" pitchFamily="34" charset="0"/>
                <a:cs typeface="Calibri" panose="020F0502020204030204" pitchFamily="34" charset="0"/>
              </a:rPr>
              <a:t>Objective #1</a:t>
            </a:r>
          </a:p>
          <a:p>
            <a:pPr marL="0" indent="0" defTabSz="850392" eaLnBrk="0" fontAlgn="base" hangingPunct="0">
              <a:lnSpc>
                <a:spcPct val="100000"/>
              </a:lnSpc>
              <a:spcBef>
                <a:spcPct val="0"/>
              </a:spcBef>
              <a:spcAft>
                <a:spcPct val="0"/>
              </a:spcAft>
              <a:buClrTx/>
              <a:buSzTx/>
              <a:buNone/>
            </a:pPr>
            <a:r>
              <a:rPr kumimoji="0" lang="en-US" altLang="en-US" b="1" i="0" u="none" strike="noStrike" cap="none" normalizeH="0" baseline="0" dirty="0">
                <a:ln>
                  <a:noFill/>
                </a:ln>
                <a:solidFill>
                  <a:schemeClr val="tx1"/>
                </a:solidFill>
                <a:effectLst/>
                <a:latin typeface="Tahoma" panose="020B0604030504040204" pitchFamily="34" charset="0"/>
                <a:ea typeface="Calibri" panose="020F0502020204030204" pitchFamily="34" charset="0"/>
                <a:cs typeface="Calibri" panose="020F0502020204030204" pitchFamily="34" charset="0"/>
              </a:rPr>
              <a:t> </a:t>
            </a:r>
            <a:r>
              <a:rPr kumimoji="0" lang="en-US" altLang="en-US" b="1" i="0" u="none" strike="noStrike" cap="none" normalizeH="0" baseline="0" dirty="0">
                <a:ln>
                  <a:noFill/>
                </a:ln>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Develop a leader tracking system to provide superintendents </a:t>
            </a:r>
          </a:p>
          <a:p>
            <a:pPr marL="0" indent="0" defTabSz="850392" eaLnBrk="0" fontAlgn="base" hangingPunct="0">
              <a:lnSpc>
                <a:spcPct val="100000"/>
              </a:lnSpc>
              <a:spcBef>
                <a:spcPct val="0"/>
              </a:spcBef>
              <a:spcAft>
                <a:spcPct val="0"/>
              </a:spcAft>
              <a:buClrTx/>
              <a:buSzTx/>
              <a:buNone/>
            </a:pPr>
            <a:r>
              <a:rPr kumimoji="0" lang="en-US" altLang="en-US" b="1" i="0" u="none" strike="noStrike" cap="none" normalizeH="0" baseline="0" dirty="0">
                <a:ln>
                  <a:noFill/>
                </a:ln>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with information necessary to hire and assign principals in schools where their skills </a:t>
            </a:r>
          </a:p>
          <a:p>
            <a:pPr marL="0" indent="0" defTabSz="850392" eaLnBrk="0" fontAlgn="base" hangingPunct="0">
              <a:lnSpc>
                <a:spcPct val="100000"/>
              </a:lnSpc>
              <a:spcBef>
                <a:spcPct val="0"/>
              </a:spcBef>
              <a:spcAft>
                <a:spcPct val="0"/>
              </a:spcAft>
              <a:buClrTx/>
              <a:buSzTx/>
              <a:buNone/>
            </a:pPr>
            <a:r>
              <a:rPr kumimoji="0" lang="en-US" altLang="en-US" b="1" i="0" u="none" strike="noStrike" cap="none" normalizeH="0" baseline="0" dirty="0">
                <a:ln>
                  <a:noFill/>
                </a:ln>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and knowledge are best matched to the needs of students.</a:t>
            </a:r>
          </a:p>
          <a:p>
            <a:pPr marL="0" indent="0" defTabSz="850392" eaLnBrk="0" fontAlgn="base" hangingPunct="0">
              <a:lnSpc>
                <a:spcPct val="100000"/>
              </a:lnSpc>
              <a:spcBef>
                <a:spcPct val="0"/>
              </a:spcBef>
              <a:spcAft>
                <a:spcPct val="0"/>
              </a:spcAft>
              <a:buClrTx/>
              <a:buSzTx/>
              <a:buNone/>
            </a:pPr>
            <a:endParaRPr lang="en-US" altLang="en-US" b="1"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endParaRPr>
          </a:p>
          <a:p>
            <a:pPr marL="0" indent="0" defTabSz="850392" eaLnBrk="0" fontAlgn="base" hangingPunct="0">
              <a:lnSpc>
                <a:spcPct val="100000"/>
              </a:lnSpc>
              <a:spcBef>
                <a:spcPct val="0"/>
              </a:spcBef>
              <a:spcAft>
                <a:spcPct val="0"/>
              </a:spcAft>
              <a:buClrTx/>
              <a:buSzTx/>
              <a:buNone/>
            </a:pPr>
            <a:r>
              <a:rPr kumimoji="0" lang="en-US" altLang="en-US" b="1" i="0" u="none" strike="noStrike" cap="none" normalizeH="0" baseline="0" dirty="0">
                <a:ln>
                  <a:noFill/>
                </a:ln>
                <a:solidFill>
                  <a:schemeClr val="tx2">
                    <a:lumMod val="25000"/>
                  </a:schemeClr>
                </a:solidFill>
                <a:effectLst/>
                <a:latin typeface="Calibri" panose="020F0502020204030204" pitchFamily="34" charset="0"/>
                <a:ea typeface="Calibri" panose="020F0502020204030204" pitchFamily="34" charset="0"/>
                <a:cs typeface="Calibri" panose="020F0502020204030204" pitchFamily="34" charset="0"/>
              </a:rPr>
              <a:t>Objective #2</a:t>
            </a:r>
            <a:endParaRPr kumimoji="0" lang="en-US" altLang="en-US" b="0" i="0" u="none" strike="noStrike" cap="none" normalizeH="0" baseline="0" dirty="0">
              <a:ln>
                <a:noFill/>
              </a:ln>
              <a:solidFill>
                <a:schemeClr val="tx2">
                  <a:lumMod val="25000"/>
                </a:schemeClr>
              </a:solidFill>
              <a:effectLst/>
            </a:endParaRPr>
          </a:p>
          <a:p>
            <a:pPr marL="0" indent="0" defTabSz="850392" eaLnBrk="0" fontAlgn="base" hangingPunct="0">
              <a:lnSpc>
                <a:spcPct val="100000"/>
              </a:lnSpc>
              <a:spcBef>
                <a:spcPct val="0"/>
              </a:spcBef>
              <a:spcAft>
                <a:spcPct val="0"/>
              </a:spcAft>
              <a:buClrTx/>
              <a:buSzTx/>
              <a:buNone/>
            </a:pPr>
            <a:r>
              <a:rPr kumimoji="0" lang="en-US" altLang="en-US" b="1" i="0" u="none" strike="noStrike" cap="none" normalizeH="0" baseline="0" dirty="0">
                <a:ln>
                  <a:noFill/>
                </a:ln>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Develop processes and procedures to collect and analyze data addressing the </a:t>
            </a:r>
          </a:p>
          <a:p>
            <a:pPr marL="0" indent="0" defTabSz="850392" eaLnBrk="0" fontAlgn="base" hangingPunct="0">
              <a:lnSpc>
                <a:spcPct val="100000"/>
              </a:lnSpc>
              <a:spcBef>
                <a:spcPct val="0"/>
              </a:spcBef>
              <a:spcAft>
                <a:spcPct val="0"/>
              </a:spcAft>
              <a:buClrTx/>
              <a:buSzTx/>
              <a:buNone/>
            </a:pPr>
            <a:r>
              <a:rPr kumimoji="0" lang="en-US" altLang="en-US" b="1" i="0" u="none" strike="noStrike" cap="none" normalizeH="0" baseline="0" dirty="0">
                <a:ln>
                  <a:noFill/>
                </a:ln>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inclusive leadership knowledge and skills of leader preparation program completers </a:t>
            </a:r>
          </a:p>
          <a:p>
            <a:pPr marL="0" indent="0" defTabSz="850392" eaLnBrk="0" fontAlgn="base" hangingPunct="0">
              <a:lnSpc>
                <a:spcPct val="100000"/>
              </a:lnSpc>
              <a:spcBef>
                <a:spcPct val="0"/>
              </a:spcBef>
              <a:spcAft>
                <a:spcPct val="0"/>
              </a:spcAft>
              <a:buClrTx/>
              <a:buSzTx/>
              <a:buNone/>
            </a:pPr>
            <a:r>
              <a:rPr kumimoji="0" lang="en-US" altLang="en-US" b="1" i="0" u="none" strike="noStrike" cap="none" normalizeH="0" baseline="0" dirty="0">
                <a:ln>
                  <a:noFill/>
                </a:ln>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directly associated with the specific needs of learners – SWD, EL, student of poverty and</a:t>
            </a:r>
          </a:p>
          <a:p>
            <a:pPr marL="0" indent="0" defTabSz="850392" eaLnBrk="0" fontAlgn="base" hangingPunct="0">
              <a:lnSpc>
                <a:spcPct val="100000"/>
              </a:lnSpc>
              <a:spcBef>
                <a:spcPct val="0"/>
              </a:spcBef>
              <a:spcAft>
                <a:spcPct val="0"/>
              </a:spcAft>
              <a:buClrTx/>
              <a:buSzTx/>
              <a:buNone/>
            </a:pPr>
            <a:r>
              <a:rPr kumimoji="0" lang="en-US" altLang="en-US" b="1" i="0" u="none" strike="noStrike" cap="none" normalizeH="0" baseline="0" dirty="0">
                <a:ln>
                  <a:noFill/>
                </a:ln>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 non-white students</a:t>
            </a:r>
            <a:r>
              <a:rPr kumimoji="0" lang="en-US" altLang="en-US" i="0" strike="noStrike" cap="none" normalizeH="0" baseline="0" dirty="0">
                <a:ln>
                  <a:noFill/>
                </a:ln>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 </a:t>
            </a:r>
            <a:r>
              <a:rPr kumimoji="0" lang="en-US" altLang="en-US" b="1" i="0" strike="noStrike" cap="none" normalizeH="0" baseline="0" dirty="0">
                <a:ln>
                  <a:noFill/>
                </a:ln>
                <a:solidFill>
                  <a:schemeClr val="tx2">
                    <a:lumMod val="50000"/>
                  </a:schemeClr>
                </a:solidFill>
                <a:effectLst/>
                <a:latin typeface="Calibri" panose="020F0502020204030204" pitchFamily="34" charset="0"/>
                <a:ea typeface="Calibri" panose="020F0502020204030204" pitchFamily="34" charset="0"/>
                <a:cs typeface="Calibri" panose="020F0502020204030204" pitchFamily="34" charset="0"/>
              </a:rPr>
              <a:t>of color.</a:t>
            </a:r>
            <a:endParaRPr kumimoji="0" lang="en-US" altLang="en-US" b="0" i="0" strike="noStrike" cap="none" normalizeH="0" baseline="0" dirty="0">
              <a:ln>
                <a:noFill/>
              </a:ln>
              <a:solidFill>
                <a:schemeClr val="tx2">
                  <a:lumMod val="50000"/>
                </a:schemeClr>
              </a:solidFill>
              <a:effectLst/>
            </a:endParaRPr>
          </a:p>
          <a:p>
            <a:pPr marL="0" indent="0" defTabSz="850392" eaLnBrk="0" fontAlgn="base" hangingPunct="0">
              <a:lnSpc>
                <a:spcPct val="100000"/>
              </a:lnSpc>
              <a:spcBef>
                <a:spcPct val="0"/>
              </a:spcBef>
              <a:spcAft>
                <a:spcPct val="0"/>
              </a:spcAft>
              <a:buClrTx/>
              <a:buSzTx/>
              <a:buNone/>
            </a:pPr>
            <a:endParaRPr lang="en-US" altLang="en-US" sz="1674" dirty="0">
              <a:solidFill>
                <a:schemeClr val="tx1"/>
              </a:solidFill>
              <a:latin typeface="Arial" panose="020B0604020202020204" pitchFamily="34" charset="0"/>
            </a:endParaRPr>
          </a:p>
        </p:txBody>
      </p:sp>
    </p:spTree>
    <p:extLst>
      <p:ext uri="{BB962C8B-B14F-4D97-AF65-F5344CB8AC3E}">
        <p14:creationId xmlns:p14="http://schemas.microsoft.com/office/powerpoint/2010/main" val="9046765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41" y="1000161"/>
            <a:ext cx="7653814" cy="797272"/>
          </a:xfrm>
        </p:spPr>
        <p:txBody>
          <a:bodyPr/>
          <a:lstStyle/>
          <a:p>
            <a:pPr algn="ctr"/>
            <a:r>
              <a:rPr lang="en-US"/>
              <a:t>2017-2020 CCSSO Strategic Plan</a:t>
            </a:r>
          </a:p>
        </p:txBody>
      </p:sp>
      <p:pic>
        <p:nvPicPr>
          <p:cNvPr id="2050" name="Picture 2" descr="https://intranet.ccsso.org/collaboration/strategicplanning/Shared%20Documents/2017-2020%20Strategic%20Plan%20Graphics/Strategic%20Planning%20Graphic%20(Goals%201-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298670" y="1797434"/>
            <a:ext cx="3683955" cy="368395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bwMode="auto">
          <a:xfrm>
            <a:off x="419306" y="90345"/>
            <a:ext cx="7653814" cy="106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5042" tIns="42521" rIns="85042" bIns="42521" numCol="1" anchor="ctr" anchorCtr="0" compatLnSpc="1">
            <a:prstTxWarp prst="textNoShape">
              <a:avLst/>
            </a:prstTxWarp>
          </a:bodyPr>
          <a:lstStyle>
            <a:lvl1pPr algn="l" rtl="0" eaLnBrk="0" fontAlgn="base" hangingPunct="0">
              <a:spcBef>
                <a:spcPct val="0"/>
              </a:spcBef>
              <a:spcAft>
                <a:spcPct val="0"/>
              </a:spcAft>
              <a:defRPr sz="2100">
                <a:solidFill>
                  <a:srgbClr val="FFFFFF"/>
                </a:solidFill>
                <a:latin typeface="+mj-lt"/>
                <a:ea typeface="ＭＳ Ｐゴシック" pitchFamily="18" charset="-128"/>
                <a:cs typeface="+mj-cs"/>
              </a:defRPr>
            </a:lvl1pPr>
            <a:lvl2pPr algn="l" rtl="0" eaLnBrk="0" fontAlgn="base" hangingPunct="0">
              <a:spcBef>
                <a:spcPct val="0"/>
              </a:spcBef>
              <a:spcAft>
                <a:spcPct val="0"/>
              </a:spcAft>
              <a:defRPr sz="2100">
                <a:solidFill>
                  <a:srgbClr val="FFFFFF"/>
                </a:solidFill>
                <a:latin typeface="Arial Black" pitchFamily="34" charset="0"/>
                <a:ea typeface="ＭＳ Ｐゴシック" pitchFamily="18" charset="-128"/>
                <a:cs typeface="Arial" charset="0"/>
              </a:defRPr>
            </a:lvl2pPr>
            <a:lvl3pPr algn="l" rtl="0" eaLnBrk="0" fontAlgn="base" hangingPunct="0">
              <a:spcBef>
                <a:spcPct val="0"/>
              </a:spcBef>
              <a:spcAft>
                <a:spcPct val="0"/>
              </a:spcAft>
              <a:defRPr sz="2100">
                <a:solidFill>
                  <a:srgbClr val="FFFFFF"/>
                </a:solidFill>
                <a:latin typeface="Arial Black" pitchFamily="34" charset="0"/>
                <a:ea typeface="ＭＳ Ｐゴシック" pitchFamily="18" charset="-128"/>
                <a:cs typeface="Arial" charset="0"/>
              </a:defRPr>
            </a:lvl3pPr>
            <a:lvl4pPr algn="l" rtl="0" eaLnBrk="0" fontAlgn="base" hangingPunct="0">
              <a:spcBef>
                <a:spcPct val="0"/>
              </a:spcBef>
              <a:spcAft>
                <a:spcPct val="0"/>
              </a:spcAft>
              <a:defRPr sz="2100">
                <a:solidFill>
                  <a:srgbClr val="FFFFFF"/>
                </a:solidFill>
                <a:latin typeface="Arial Black" pitchFamily="34" charset="0"/>
                <a:ea typeface="ＭＳ Ｐゴシック" pitchFamily="18" charset="-128"/>
                <a:cs typeface="Arial" charset="0"/>
              </a:defRPr>
            </a:lvl4pPr>
            <a:lvl5pPr algn="l" rtl="0" eaLnBrk="0" fontAlgn="base" hangingPunct="0">
              <a:spcBef>
                <a:spcPct val="0"/>
              </a:spcBef>
              <a:spcAft>
                <a:spcPct val="0"/>
              </a:spcAft>
              <a:defRPr sz="2100">
                <a:solidFill>
                  <a:srgbClr val="FFFFFF"/>
                </a:solidFill>
                <a:latin typeface="Arial Black" pitchFamily="34" charset="0"/>
                <a:ea typeface="ＭＳ Ｐゴシック" pitchFamily="18" charset="-128"/>
                <a:cs typeface="Arial" charset="0"/>
              </a:defRPr>
            </a:lvl5pPr>
            <a:lvl6pPr marL="342892" algn="l" rtl="0" fontAlgn="base">
              <a:spcBef>
                <a:spcPct val="0"/>
              </a:spcBef>
              <a:spcAft>
                <a:spcPct val="0"/>
              </a:spcAft>
              <a:defRPr sz="2100">
                <a:solidFill>
                  <a:srgbClr val="FFFFFF"/>
                </a:solidFill>
                <a:latin typeface="Arial Black" pitchFamily="34" charset="0"/>
                <a:cs typeface="Arial" charset="0"/>
              </a:defRPr>
            </a:lvl6pPr>
            <a:lvl7pPr marL="685783" algn="l" rtl="0" fontAlgn="base">
              <a:spcBef>
                <a:spcPct val="0"/>
              </a:spcBef>
              <a:spcAft>
                <a:spcPct val="0"/>
              </a:spcAft>
              <a:defRPr sz="2100">
                <a:solidFill>
                  <a:srgbClr val="FFFFFF"/>
                </a:solidFill>
                <a:latin typeface="Arial Black" pitchFamily="34" charset="0"/>
                <a:cs typeface="Arial" charset="0"/>
              </a:defRPr>
            </a:lvl7pPr>
            <a:lvl8pPr marL="1028675" algn="l" rtl="0" fontAlgn="base">
              <a:spcBef>
                <a:spcPct val="0"/>
              </a:spcBef>
              <a:spcAft>
                <a:spcPct val="0"/>
              </a:spcAft>
              <a:defRPr sz="2100">
                <a:solidFill>
                  <a:srgbClr val="FFFFFF"/>
                </a:solidFill>
                <a:latin typeface="Arial Black" pitchFamily="34" charset="0"/>
                <a:cs typeface="Arial" charset="0"/>
              </a:defRPr>
            </a:lvl8pPr>
            <a:lvl9pPr marL="1371566" algn="l" rtl="0" fontAlgn="base">
              <a:spcBef>
                <a:spcPct val="0"/>
              </a:spcBef>
              <a:spcAft>
                <a:spcPct val="0"/>
              </a:spcAft>
              <a:defRPr sz="2100">
                <a:solidFill>
                  <a:srgbClr val="FFFFFF"/>
                </a:solidFill>
                <a:latin typeface="Arial Black" pitchFamily="34" charset="0"/>
                <a:cs typeface="Arial" charset="0"/>
              </a:defRPr>
            </a:lvl9pPr>
          </a:lstStyle>
          <a:p>
            <a:pPr defTabSz="850392"/>
            <a:r>
              <a:rPr lang="en-US" sz="1953" b="1" kern="0"/>
              <a:t>Overview of CCSSO’s 2017-2020 Strategic Plan</a:t>
            </a:r>
            <a:endParaRPr lang="en-US" sz="1953" kern="0"/>
          </a:p>
        </p:txBody>
      </p:sp>
    </p:spTree>
    <p:extLst>
      <p:ext uri="{BB962C8B-B14F-4D97-AF65-F5344CB8AC3E}">
        <p14:creationId xmlns:p14="http://schemas.microsoft.com/office/powerpoint/2010/main" val="1970395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6D1CEB-962E-A34C-A464-6027B11EDFC9}"/>
              </a:ext>
            </a:extLst>
          </p:cNvPr>
          <p:cNvSpPr>
            <a:spLocks noGrp="1"/>
          </p:cNvSpPr>
          <p:nvPr>
            <p:ph type="title"/>
          </p:nvPr>
        </p:nvSpPr>
        <p:spPr>
          <a:xfrm>
            <a:off x="85906" y="1636457"/>
            <a:ext cx="7924454" cy="744958"/>
          </a:xfrm>
        </p:spPr>
        <p:txBody>
          <a:bodyPr/>
          <a:lstStyle/>
          <a:p>
            <a:r>
              <a:rPr lang="en-US" sz="3200" dirty="0">
                <a:solidFill>
                  <a:schemeClr val="tx1"/>
                </a:solidFill>
              </a:rPr>
              <a:t>Accomplishments Bring New Goals </a:t>
            </a:r>
            <a:endParaRPr lang="en-US" dirty="0">
              <a:solidFill>
                <a:schemeClr val="tx1"/>
              </a:solidFill>
            </a:endParaRPr>
          </a:p>
        </p:txBody>
      </p:sp>
      <p:pic>
        <p:nvPicPr>
          <p:cNvPr id="4" name="Shape 150">
            <a:extLst>
              <a:ext uri="{FF2B5EF4-FFF2-40B4-BE49-F238E27FC236}">
                <a16:creationId xmlns:a16="http://schemas.microsoft.com/office/drawing/2014/main" xmlns="" id="{EB790EEB-0704-BA4F-9493-C047BB28D666}"/>
              </a:ext>
            </a:extLst>
          </p:cNvPr>
          <p:cNvPicPr preferRelativeResize="0"/>
          <p:nvPr/>
        </p:nvPicPr>
        <p:blipFill rotWithShape="1">
          <a:blip r:embed="rId3">
            <a:alphaModFix/>
          </a:blip>
          <a:srcRect/>
          <a:stretch/>
        </p:blipFill>
        <p:spPr>
          <a:xfrm>
            <a:off x="6155893" y="30872"/>
            <a:ext cx="2348345" cy="1700848"/>
          </a:xfrm>
          <a:prstGeom prst="rect">
            <a:avLst/>
          </a:prstGeom>
          <a:noFill/>
          <a:ln>
            <a:noFill/>
          </a:ln>
        </p:spPr>
      </p:pic>
      <p:sp>
        <p:nvSpPr>
          <p:cNvPr id="6" name="Rectangle 1">
            <a:extLst>
              <a:ext uri="{FF2B5EF4-FFF2-40B4-BE49-F238E27FC236}">
                <a16:creationId xmlns:a16="http://schemas.microsoft.com/office/drawing/2014/main" xmlns="" id="{38747D10-48CC-E741-8010-C67D5FBEB3AF}"/>
              </a:ext>
            </a:extLst>
          </p:cNvPr>
          <p:cNvSpPr>
            <a:spLocks noGrp="1" noChangeArrowheads="1"/>
          </p:cNvSpPr>
          <p:nvPr>
            <p:ph idx="1"/>
          </p:nvPr>
        </p:nvSpPr>
        <p:spPr bwMode="auto">
          <a:xfrm>
            <a:off x="85906" y="2286152"/>
            <a:ext cx="24517300" cy="3514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85042" tIns="42521" rIns="85042" bIns="42521" numCol="1" anchor="ctr" anchorCtr="0" compatLnSpc="1">
            <a:prstTxWarp prst="textNoShape">
              <a:avLst/>
            </a:prstTxWarp>
            <a:spAutoFit/>
          </a:bodyPr>
          <a:lstStyle/>
          <a:p>
            <a:pPr marL="0" indent="0" eaLnBrk="0" fontAlgn="base" hangingPunct="0">
              <a:lnSpc>
                <a:spcPct val="100000"/>
              </a:lnSpc>
              <a:spcBef>
                <a:spcPct val="0"/>
              </a:spcBef>
              <a:spcAft>
                <a:spcPct val="0"/>
              </a:spcAft>
              <a:buClrTx/>
              <a:buSzTx/>
              <a:buNone/>
            </a:pPr>
            <a:r>
              <a:rPr lang="en-US" altLang="en-US" sz="2604" b="1" dirty="0">
                <a:solidFill>
                  <a:schemeClr val="tx2">
                    <a:lumMod val="25000"/>
                  </a:schemeClr>
                </a:solidFill>
                <a:latin typeface="Calibri" panose="020F0502020204030204" pitchFamily="34" charset="0"/>
                <a:ea typeface="Calibri" panose="020F0502020204030204" pitchFamily="34" charset="0"/>
                <a:cs typeface="Times New Roman" panose="02020603050405020304" pitchFamily="18" charset="0"/>
              </a:rPr>
              <a:t>Content Area 2: Support and Retain</a:t>
            </a:r>
            <a:endParaRPr lang="en-US" altLang="en-US" sz="2604" dirty="0">
              <a:solidFill>
                <a:schemeClr val="tx1"/>
              </a:solidFill>
            </a:endParaRPr>
          </a:p>
          <a:p>
            <a:pPr marL="0" indent="0" eaLnBrk="0" fontAlgn="base" hangingPunct="0">
              <a:lnSpc>
                <a:spcPct val="100000"/>
              </a:lnSpc>
              <a:spcBef>
                <a:spcPct val="0"/>
              </a:spcBef>
              <a:spcAft>
                <a:spcPct val="0"/>
              </a:spcAft>
              <a:buClrTx/>
              <a:buSzTx/>
              <a:buNone/>
            </a:pPr>
            <a:r>
              <a:rPr lang="en-US" altLang="en-US"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Objective #1</a:t>
            </a:r>
          </a:p>
          <a:p>
            <a:pPr marL="0" indent="0" eaLnBrk="0" fontAlgn="base" hangingPunct="0">
              <a:lnSpc>
                <a:spcPct val="100000"/>
              </a:lnSpc>
              <a:spcBef>
                <a:spcPct val="0"/>
              </a:spcBef>
              <a:spcAft>
                <a:spcPct val="0"/>
              </a:spcAft>
              <a:buClrTx/>
              <a:buSzTx/>
              <a:buNone/>
            </a:pPr>
            <a:r>
              <a:rPr lang="en-US" altLang="en-US" b="1" dirty="0">
                <a:solidFill>
                  <a:schemeClr val="tx2">
                    <a:lumMod val="25000"/>
                  </a:schemeClr>
                </a:solidFill>
                <a:latin typeface="Tahoma" panose="020B0604030504040204" pitchFamily="34" charset="0"/>
                <a:ea typeface="Calibri" panose="020F0502020204030204" pitchFamily="34" charset="0"/>
                <a:cs typeface="Calibri" panose="020F0502020204030204" pitchFamily="34" charset="0"/>
              </a:rPr>
              <a:t> </a:t>
            </a:r>
            <a:r>
              <a:rPr lang="en-US" altLang="en-US" b="1"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Revisit, realign, and revise the state mandated evaluation system for leaders</a:t>
            </a:r>
          </a:p>
          <a:p>
            <a:pPr marL="0" indent="0" eaLnBrk="0" fontAlgn="base" hangingPunct="0">
              <a:lnSpc>
                <a:spcPct val="100000"/>
              </a:lnSpc>
              <a:spcBef>
                <a:spcPct val="0"/>
              </a:spcBef>
              <a:spcAft>
                <a:spcPct val="0"/>
              </a:spcAft>
              <a:buClrTx/>
              <a:buSzTx/>
              <a:buNone/>
            </a:pPr>
            <a:r>
              <a:rPr lang="en-US" altLang="en-US" b="1"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 – LKES- to ensure inclusion of behaviors and practices that specifically address meeting </a:t>
            </a:r>
          </a:p>
          <a:p>
            <a:pPr marL="0" indent="0" eaLnBrk="0" fontAlgn="base" hangingPunct="0">
              <a:lnSpc>
                <a:spcPct val="100000"/>
              </a:lnSpc>
              <a:spcBef>
                <a:spcPct val="0"/>
              </a:spcBef>
              <a:spcAft>
                <a:spcPct val="0"/>
              </a:spcAft>
              <a:buClrTx/>
              <a:buSzTx/>
              <a:buNone/>
            </a:pPr>
            <a:r>
              <a:rPr lang="en-US" altLang="en-US" b="1"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the needs of ALL learners including SWD, EL, students of poverty and non-white students</a:t>
            </a:r>
          </a:p>
          <a:p>
            <a:pPr marL="0" indent="0" eaLnBrk="0" fontAlgn="base" hangingPunct="0">
              <a:lnSpc>
                <a:spcPct val="100000"/>
              </a:lnSpc>
              <a:spcBef>
                <a:spcPct val="0"/>
              </a:spcBef>
              <a:spcAft>
                <a:spcPct val="0"/>
              </a:spcAft>
              <a:buClrTx/>
              <a:buSzTx/>
              <a:buNone/>
            </a:pPr>
            <a:r>
              <a:rPr lang="en-US" altLang="en-US" b="1" u="sng"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 </a:t>
            </a:r>
            <a:r>
              <a:rPr lang="en-US" altLang="en-US" b="1"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of color.</a:t>
            </a:r>
          </a:p>
          <a:p>
            <a:pPr marL="0" indent="0" eaLnBrk="0" fontAlgn="base" hangingPunct="0">
              <a:lnSpc>
                <a:spcPct val="100000"/>
              </a:lnSpc>
              <a:spcBef>
                <a:spcPct val="0"/>
              </a:spcBef>
              <a:spcAft>
                <a:spcPct val="0"/>
              </a:spcAft>
              <a:buClrTx/>
              <a:buSzTx/>
              <a:buNone/>
            </a:pPr>
            <a:endParaRPr lang="en-US" altLang="en-US" dirty="0">
              <a:solidFill>
                <a:schemeClr val="tx2">
                  <a:lumMod val="50000"/>
                </a:schemeClr>
              </a:solidFill>
            </a:endParaRPr>
          </a:p>
          <a:p>
            <a:pPr marL="0" indent="0" eaLnBrk="0" fontAlgn="base" hangingPunct="0">
              <a:lnSpc>
                <a:spcPct val="100000"/>
              </a:lnSpc>
              <a:spcBef>
                <a:spcPct val="0"/>
              </a:spcBef>
              <a:spcAft>
                <a:spcPct val="0"/>
              </a:spcAft>
              <a:buClrTx/>
              <a:buSzTx/>
              <a:buNone/>
            </a:pPr>
            <a:r>
              <a:rPr lang="en-US" altLang="en-US"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Objective #2</a:t>
            </a:r>
          </a:p>
          <a:p>
            <a:pPr marL="0" indent="0" eaLnBrk="0" fontAlgn="base" hangingPunct="0">
              <a:lnSpc>
                <a:spcPct val="100000"/>
              </a:lnSpc>
              <a:spcBef>
                <a:spcPct val="0"/>
              </a:spcBef>
              <a:spcAft>
                <a:spcPct val="0"/>
              </a:spcAft>
              <a:buClrTx/>
              <a:buSzTx/>
              <a:buNone/>
            </a:pPr>
            <a:r>
              <a:rPr lang="en-US" altLang="en-US" b="1"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Develop professional learning opportunities – face-to-face and virtual – </a:t>
            </a:r>
          </a:p>
          <a:p>
            <a:pPr marL="0" indent="0" eaLnBrk="0" fontAlgn="base" hangingPunct="0">
              <a:lnSpc>
                <a:spcPct val="100000"/>
              </a:lnSpc>
              <a:spcBef>
                <a:spcPct val="0"/>
              </a:spcBef>
              <a:spcAft>
                <a:spcPct val="0"/>
              </a:spcAft>
              <a:buClrTx/>
              <a:buSzTx/>
              <a:buNone/>
            </a:pPr>
            <a:r>
              <a:rPr lang="en-US" altLang="en-US" b="1"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to address the behaviors and practices critical to meeting the needs of ALL learners </a:t>
            </a:r>
          </a:p>
          <a:p>
            <a:pPr marL="0" indent="0" eaLnBrk="0" fontAlgn="base" hangingPunct="0">
              <a:lnSpc>
                <a:spcPct val="100000"/>
              </a:lnSpc>
              <a:spcBef>
                <a:spcPct val="0"/>
              </a:spcBef>
              <a:spcAft>
                <a:spcPct val="0"/>
              </a:spcAft>
              <a:buClrTx/>
              <a:buSzTx/>
              <a:buNone/>
            </a:pPr>
            <a:r>
              <a:rPr lang="en-US" altLang="en-US" b="1" dirty="0">
                <a:solidFill>
                  <a:schemeClr val="tx2">
                    <a:lumMod val="50000"/>
                  </a:schemeClr>
                </a:solidFill>
                <a:latin typeface="Calibri" panose="020F0502020204030204" pitchFamily="34" charset="0"/>
                <a:ea typeface="Calibri" panose="020F0502020204030204" pitchFamily="34" charset="0"/>
                <a:cs typeface="Calibri" panose="020F0502020204030204" pitchFamily="34" charset="0"/>
              </a:rPr>
              <a:t>including  SWD, EL, students of poverty and non-white students of color.</a:t>
            </a:r>
            <a:endParaRPr lang="en-US" altLang="en-US" dirty="0">
              <a:solidFill>
                <a:schemeClr val="tx2">
                  <a:lumMod val="50000"/>
                </a:schemeClr>
              </a:solidFill>
              <a:latin typeface="Arial" panose="020B0604020202020204" pitchFamily="34" charset="0"/>
            </a:endParaRPr>
          </a:p>
          <a:p>
            <a:pPr marL="0" indent="0" defTabSz="850392" eaLnBrk="0" fontAlgn="base" hangingPunct="0">
              <a:lnSpc>
                <a:spcPct val="100000"/>
              </a:lnSpc>
              <a:spcBef>
                <a:spcPct val="0"/>
              </a:spcBef>
              <a:spcAft>
                <a:spcPct val="0"/>
              </a:spcAft>
              <a:buClrTx/>
              <a:buSzTx/>
              <a:buNone/>
            </a:pPr>
            <a:endParaRPr lang="en-US" altLang="en-US" sz="1674" dirty="0">
              <a:solidFill>
                <a:schemeClr val="tx1"/>
              </a:solidFill>
              <a:latin typeface="Arial" panose="020B0604020202020204" pitchFamily="34" charset="0"/>
            </a:endParaRPr>
          </a:p>
        </p:txBody>
      </p:sp>
      <p:sp>
        <p:nvSpPr>
          <p:cNvPr id="3" name="Rectangle 1">
            <a:extLst>
              <a:ext uri="{FF2B5EF4-FFF2-40B4-BE49-F238E27FC236}">
                <a16:creationId xmlns:a16="http://schemas.microsoft.com/office/drawing/2014/main" xmlns="" id="{BDD80B3E-6F6C-AB48-8B3E-FEDCB0B40BEE}"/>
              </a:ext>
            </a:extLst>
          </p:cNvPr>
          <p:cNvSpPr>
            <a:spLocks noChangeArrowheads="1"/>
          </p:cNvSpPr>
          <p:nvPr/>
        </p:nvSpPr>
        <p:spPr bwMode="auto">
          <a:xfrm>
            <a:off x="1" y="986755"/>
            <a:ext cx="171810" cy="34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042" tIns="42521" rIns="85042" bIns="42521" numCol="1" anchor="ctr" anchorCtr="0" compatLnSpc="1">
            <a:prstTxWarp prst="textNoShape">
              <a:avLst/>
            </a:prstTxWarp>
            <a:spAutoFit/>
          </a:bodyPr>
          <a:lstStyle/>
          <a:p>
            <a:pPr defTabSz="850392" eaLnBrk="0" fontAlgn="base" hangingPunct="0">
              <a:spcBef>
                <a:spcPct val="0"/>
              </a:spcBef>
              <a:spcAft>
                <a:spcPct val="0"/>
              </a:spcAft>
            </a:pPr>
            <a:endParaRPr lang="en-US" altLang="en-US" sz="1674" kern="0" dirty="0">
              <a:solidFill>
                <a:prstClr val="black"/>
              </a:solidFill>
              <a:cs typeface="Arial"/>
              <a:sym typeface="Arial"/>
            </a:endParaRPr>
          </a:p>
        </p:txBody>
      </p:sp>
    </p:spTree>
    <p:extLst>
      <p:ext uri="{BB962C8B-B14F-4D97-AF65-F5344CB8AC3E}">
        <p14:creationId xmlns:p14="http://schemas.microsoft.com/office/powerpoint/2010/main" val="295581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805A96-11DA-9D49-AC88-5D980C265D44}"/>
              </a:ext>
            </a:extLst>
          </p:cNvPr>
          <p:cNvSpPr>
            <a:spLocks noGrp="1"/>
          </p:cNvSpPr>
          <p:nvPr>
            <p:ph type="title"/>
          </p:nvPr>
        </p:nvSpPr>
        <p:spPr>
          <a:xfrm>
            <a:off x="289892" y="945902"/>
            <a:ext cx="7924454" cy="457802"/>
          </a:xfrm>
        </p:spPr>
        <p:txBody>
          <a:bodyPr/>
          <a:lstStyle/>
          <a:p>
            <a:r>
              <a:rPr lang="en-US" sz="1674" dirty="0">
                <a:solidFill>
                  <a:schemeClr val="tx1"/>
                </a:solidFill>
              </a:rPr>
              <a:t>Selected References</a:t>
            </a:r>
          </a:p>
        </p:txBody>
      </p:sp>
      <p:sp>
        <p:nvSpPr>
          <p:cNvPr id="3" name="Text Placeholder 2">
            <a:extLst>
              <a:ext uri="{FF2B5EF4-FFF2-40B4-BE49-F238E27FC236}">
                <a16:creationId xmlns:a16="http://schemas.microsoft.com/office/drawing/2014/main" xmlns="" id="{A3915A82-9A5A-9D44-9FAE-A94D0A320743}"/>
              </a:ext>
            </a:extLst>
          </p:cNvPr>
          <p:cNvSpPr>
            <a:spLocks noGrp="1"/>
          </p:cNvSpPr>
          <p:nvPr>
            <p:ph type="body" idx="1"/>
          </p:nvPr>
        </p:nvSpPr>
        <p:spPr>
          <a:xfrm>
            <a:off x="161746" y="1174803"/>
            <a:ext cx="7924454" cy="4827043"/>
          </a:xfrm>
        </p:spPr>
        <p:txBody>
          <a:bodyPr/>
          <a:lstStyle/>
          <a:p>
            <a:pPr marL="106299" indent="-425196">
              <a:buNone/>
            </a:pPr>
            <a:r>
              <a:rPr lang="en-US" sz="930" dirty="0"/>
              <a:t>Berry, J, Cowart Moss, S., and Gore, P. (2018) Leadership in high needs/high performing schools: Success stories from an urban school district. In Murakami, E. Gurr, D., Nottman, R. (Eds.),</a:t>
            </a:r>
            <a:r>
              <a:rPr lang="en-US" sz="930" b="1" dirty="0"/>
              <a:t> </a:t>
            </a:r>
            <a:r>
              <a:rPr lang="en-US" sz="930" i="1" dirty="0"/>
              <a:t>Leadership,culture, and school success in high needs schools</a:t>
            </a:r>
            <a:r>
              <a:rPr lang="en-US" sz="930" dirty="0"/>
              <a:t>. Charlotte, NC: Information Age Publishing.</a:t>
            </a:r>
          </a:p>
          <a:p>
            <a:pPr marL="106299" indent="-425196">
              <a:buNone/>
            </a:pPr>
            <a:r>
              <a:rPr lang="en-US" sz="930" dirty="0"/>
              <a:t>Cowart Moss, S. and Kahrs, J. (2018) </a:t>
            </a:r>
            <a:r>
              <a:rPr lang="en-US" sz="930" i="1" dirty="0"/>
              <a:t>Building capacity for effective preparation and practice through virtual learning communities: An exploration of the GELFA/GaPSC model</a:t>
            </a:r>
            <a:r>
              <a:rPr lang="en-US" sz="930" dirty="0"/>
              <a:t>. Georgia State University IRB# H18402. </a:t>
            </a:r>
          </a:p>
          <a:p>
            <a:pPr marL="106299" indent="-425196">
              <a:buNone/>
            </a:pPr>
            <a:r>
              <a:rPr lang="en-US" sz="930" dirty="0"/>
              <a:t>DeMatthews, D. (2015). Making sense of social justice leadership: A case study of a principal’s experiences to create a more inclusive school. </a:t>
            </a:r>
            <a:r>
              <a:rPr lang="en-US" sz="930" i="1" dirty="0"/>
              <a:t>Leadership &amp; Policy in Schools</a:t>
            </a:r>
            <a:r>
              <a:rPr lang="en-US" sz="930" dirty="0"/>
              <a:t>, </a:t>
            </a:r>
            <a:r>
              <a:rPr lang="en-US" sz="930" i="1" dirty="0"/>
              <a:t>14</a:t>
            </a:r>
            <a:r>
              <a:rPr lang="en-US" sz="930" dirty="0"/>
              <a:t>(2),139–166. </a:t>
            </a:r>
          </a:p>
          <a:p>
            <a:pPr marL="106299" indent="-425196">
              <a:buNone/>
            </a:pPr>
            <a:r>
              <a:rPr lang="en-US" sz="930" dirty="0"/>
              <a:t>Dodman, S. (2014). A vivid illustration of leadership. </a:t>
            </a:r>
            <a:r>
              <a:rPr lang="en-US" sz="930" i="1" dirty="0"/>
              <a:t>Journal of Staff Development,</a:t>
            </a:r>
            <a:r>
              <a:rPr lang="en-US" sz="930" dirty="0"/>
              <a:t> </a:t>
            </a:r>
            <a:r>
              <a:rPr lang="en-US" sz="930" i="1" dirty="0"/>
              <a:t>35</a:t>
            </a:r>
            <a:r>
              <a:rPr lang="en-US" sz="930" dirty="0"/>
              <a:t>(1), 56-62.</a:t>
            </a:r>
          </a:p>
          <a:p>
            <a:pPr marL="106299" indent="-425196">
              <a:buNone/>
            </a:pPr>
            <a:r>
              <a:rPr lang="en-US" sz="930" dirty="0"/>
              <a:t>Evans, R. (1997). </a:t>
            </a:r>
            <a:r>
              <a:rPr lang="en-US" sz="930" i="1" dirty="0"/>
              <a:t>The human side of school change: Reform, resistance and the real-life problems of innovation. San Francisco: </a:t>
            </a:r>
            <a:r>
              <a:rPr lang="en-US" sz="930" dirty="0"/>
              <a:t>Jossey-Bass, Inc..</a:t>
            </a:r>
          </a:p>
          <a:p>
            <a:pPr marL="106299" indent="-425196">
              <a:buNone/>
            </a:pPr>
            <a:r>
              <a:rPr lang="en-US" sz="930" dirty="0"/>
              <a:t>Furman, G. (2012). Social justice leadership as praxis: Developing capacities through preparation programs. </a:t>
            </a:r>
            <a:r>
              <a:rPr lang="en-US" sz="930" i="1" dirty="0"/>
              <a:t>Educational Administration Quarterly, 48</a:t>
            </a:r>
            <a:r>
              <a:rPr lang="en-US" sz="930" dirty="0"/>
              <a:t>(2), 191-229. </a:t>
            </a:r>
          </a:p>
          <a:p>
            <a:pPr marL="106299" indent="-425196">
              <a:buNone/>
            </a:pPr>
            <a:r>
              <a:rPr lang="en-US" sz="930" dirty="0"/>
              <a:t>Griffin, S.W. &amp; Green, R.L.  (2013). Transforming high poverty, underperforming schools: Practices, processes, and procedures.  </a:t>
            </a:r>
            <a:r>
              <a:rPr lang="en-US" sz="930" i="1" dirty="0"/>
              <a:t>National Forum of Applied Educational Research Journal, 26</a:t>
            </a:r>
            <a:r>
              <a:rPr lang="en-US" sz="930" dirty="0"/>
              <a:t>(1-2), 77-93.</a:t>
            </a:r>
          </a:p>
          <a:p>
            <a:pPr marL="106299" indent="-425196">
              <a:buNone/>
            </a:pPr>
            <a:r>
              <a:rPr lang="en-US" sz="930" dirty="0"/>
              <a:t>Hanson, A. (1996). The search for a separate theory of adult learning: Does anyone really need andragogy? In Edwards, R., Hanson, A., &amp; Raggatt, P. (Eds.). </a:t>
            </a:r>
            <a:r>
              <a:rPr lang="en-US" sz="930" i="1" dirty="0"/>
              <a:t>Boundaries of Adult Learning (Adult Learners, Education, and Training)</a:t>
            </a:r>
            <a:r>
              <a:rPr lang="en-US" sz="930" dirty="0"/>
              <a:t>, 1, 99-108. New York, NY: Routledge.</a:t>
            </a:r>
          </a:p>
          <a:p>
            <a:pPr marL="106299" indent="-425196">
              <a:buNone/>
            </a:pPr>
            <a:r>
              <a:rPr lang="en-US" sz="930" dirty="0"/>
              <a:t>Hazel, C.E., Pfaff, K., Albanes, J., &amp; Gallagher, J. (2014).  Multi-level consultation with an urban school district to promote 9</a:t>
            </a:r>
            <a:r>
              <a:rPr lang="en-US" sz="930" baseline="30000" dirty="0"/>
              <a:t>th</a:t>
            </a:r>
            <a:r>
              <a:rPr lang="en-US" sz="930" dirty="0"/>
              <a:t> grade supports for on-time graduation.  </a:t>
            </a:r>
            <a:r>
              <a:rPr lang="en-US" sz="930" i="1" dirty="0"/>
              <a:t>Psychology in the Schools, 51</a:t>
            </a:r>
            <a:r>
              <a:rPr lang="en-US" sz="930" dirty="0"/>
              <a:t>(4), 395-420. doi: 10.1002/pits.21752</a:t>
            </a:r>
          </a:p>
          <a:p>
            <a:pPr marL="106299" indent="-425196">
              <a:buNone/>
            </a:pPr>
            <a:r>
              <a:rPr lang="en-US" sz="930" dirty="0"/>
              <a:t>Theoharis, G. (2007).  Social justice educational leaders and resistance: Toward a theory of social justice leadership.  </a:t>
            </a:r>
            <a:r>
              <a:rPr lang="en-US" sz="930" i="1" dirty="0"/>
              <a:t>Educational Administration Quarterly, 43</a:t>
            </a:r>
            <a:r>
              <a:rPr lang="en-US" sz="930" dirty="0"/>
              <a:t>(2), 221-258.  doi: 10.1177/0013161X06293717</a:t>
            </a:r>
          </a:p>
          <a:p>
            <a:pPr marL="106299" indent="-425196">
              <a:buNone/>
            </a:pPr>
            <a:r>
              <a:rPr lang="en-US" sz="930" dirty="0"/>
              <a:t>King, C. (2018). </a:t>
            </a:r>
            <a:r>
              <a:rPr lang="en-US" sz="930" i="1" dirty="0"/>
              <a:t>Quality Measures™ principal preparation program self-study toolkit: For use in developing, assessing, and improving principal preparation programs</a:t>
            </a:r>
            <a:r>
              <a:rPr lang="en-US" sz="930" dirty="0"/>
              <a:t> (10th ed.). Waltham, MA: Education Development Center, Inc.</a:t>
            </a:r>
          </a:p>
          <a:p>
            <a:pPr marL="106299" indent="-425196">
              <a:buNone/>
            </a:pPr>
            <a:r>
              <a:rPr lang="en-US" sz="930" dirty="0"/>
              <a:t>Knowles, M. (1984). Andragogy in Action. San Francisco: Jossey-Bass.</a:t>
            </a:r>
          </a:p>
          <a:p>
            <a:pPr marL="106299" indent="-425196">
              <a:buNone/>
            </a:pPr>
            <a:r>
              <a:rPr lang="en-US" sz="930" dirty="0"/>
              <a:t>Scott, S. (2017) </a:t>
            </a:r>
            <a:r>
              <a:rPr lang="en-US" sz="930" i="1" dirty="0"/>
              <a:t>Fierce conversations: Achieving success at work &amp; in life, one conversation at a time. </a:t>
            </a:r>
            <a:r>
              <a:rPr lang="en-US" sz="930" dirty="0"/>
              <a:t>New York:  Berkley (Random House).</a:t>
            </a:r>
          </a:p>
          <a:p>
            <a:pPr marL="106299" indent="-425196">
              <a:buNone/>
            </a:pPr>
            <a:r>
              <a:rPr lang="en-US" sz="930" dirty="0"/>
              <a:t> </a:t>
            </a:r>
          </a:p>
          <a:p>
            <a:pPr marL="0" indent="-425196">
              <a:buNone/>
            </a:pPr>
            <a:endParaRPr lang="en-US" sz="930" dirty="0">
              <a:solidFill>
                <a:schemeClr val="tx1"/>
              </a:solidFill>
            </a:endParaRPr>
          </a:p>
          <a:p>
            <a:pPr marL="0" indent="-425196">
              <a:buNone/>
            </a:pPr>
            <a:r>
              <a:rPr lang="en-US" sz="930" dirty="0">
                <a:solidFill>
                  <a:schemeClr val="tx1"/>
                </a:solidFill>
              </a:rPr>
              <a:t> </a:t>
            </a:r>
          </a:p>
          <a:p>
            <a:pPr marL="0" indent="-425196">
              <a:buNone/>
            </a:pPr>
            <a:endParaRPr lang="en-US" sz="930" dirty="0">
              <a:solidFill>
                <a:schemeClr val="accent1"/>
              </a:solidFill>
            </a:endParaRPr>
          </a:p>
          <a:p>
            <a:pPr marL="106299" indent="0">
              <a:buNone/>
            </a:pPr>
            <a:endParaRPr lang="en-US" dirty="0"/>
          </a:p>
        </p:txBody>
      </p:sp>
    </p:spTree>
    <p:extLst>
      <p:ext uri="{BB962C8B-B14F-4D97-AF65-F5344CB8AC3E}">
        <p14:creationId xmlns:p14="http://schemas.microsoft.com/office/powerpoint/2010/main" val="4152940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72" y="216381"/>
            <a:ext cx="7903882" cy="797272"/>
          </a:xfrm>
        </p:spPr>
        <p:txBody>
          <a:bodyPr/>
          <a:lstStyle/>
          <a:p>
            <a:r>
              <a:rPr lang="en-US" sz="1814" dirty="0"/>
              <a:t>Q&amp;A and Discussion</a:t>
            </a:r>
          </a:p>
        </p:txBody>
      </p:sp>
      <p:sp>
        <p:nvSpPr>
          <p:cNvPr id="221" name="Content Placeholder 2"/>
          <p:cNvSpPr>
            <a:spLocks noGrp="1"/>
          </p:cNvSpPr>
          <p:nvPr>
            <p:ph idx="1"/>
          </p:nvPr>
        </p:nvSpPr>
        <p:spPr>
          <a:xfrm>
            <a:off x="380087" y="1606654"/>
            <a:ext cx="7653814" cy="3156976"/>
          </a:xfrm>
        </p:spPr>
        <p:txBody>
          <a:bodyPr/>
          <a:lstStyle/>
          <a:p>
            <a:r>
              <a:rPr lang="en-US" dirty="0"/>
              <a:t>How is this information applicable to your state, district, or IHE context?</a:t>
            </a:r>
          </a:p>
          <a:p>
            <a:r>
              <a:rPr lang="en-US" dirty="0"/>
              <a:t>Given your context, what are some potential challenges or barriers to implementation? How might you solve for them?</a:t>
            </a:r>
          </a:p>
        </p:txBody>
      </p:sp>
    </p:spTree>
    <p:extLst>
      <p:ext uri="{BB962C8B-B14F-4D97-AF65-F5344CB8AC3E}">
        <p14:creationId xmlns:p14="http://schemas.microsoft.com/office/powerpoint/2010/main" val="1215866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17158" y="945523"/>
            <a:ext cx="7647904" cy="1918855"/>
          </a:xfrm>
        </p:spPr>
        <p:txBody>
          <a:bodyPr>
            <a:noAutofit/>
          </a:bodyPr>
          <a:lstStyle/>
          <a:p>
            <a:r>
              <a:rPr lang="en-US" sz="4000" b="1" spc="130" dirty="0">
                <a:latin typeface="Times New Roman" panose="02020603050405020304" pitchFamily="18" charset="0"/>
                <a:cs typeface="Times New Roman" panose="02020603050405020304" pitchFamily="18" charset="0"/>
              </a:rPr>
              <a:t>Ohio Leadership for </a:t>
            </a:r>
            <a:r>
              <a:rPr lang="en-US" sz="4000" b="1" spc="130" dirty="0">
                <a:solidFill>
                  <a:srgbClr val="AE0000"/>
                </a:solidFill>
                <a:latin typeface="Times New Roman" panose="02020603050405020304" pitchFamily="18" charset="0"/>
                <a:cs typeface="Times New Roman" panose="02020603050405020304" pitchFamily="18" charset="0"/>
              </a:rPr>
              <a:t>I</a:t>
            </a:r>
            <a:r>
              <a:rPr lang="en-US" sz="4000" b="1" spc="130" dirty="0">
                <a:latin typeface="Times New Roman" panose="02020603050405020304" pitchFamily="18" charset="0"/>
                <a:cs typeface="Times New Roman" panose="02020603050405020304" pitchFamily="18" charset="0"/>
              </a:rPr>
              <a:t>nclusion, </a:t>
            </a:r>
            <a:r>
              <a:rPr lang="en-US" sz="4000" b="1" spc="130" dirty="0">
                <a:solidFill>
                  <a:srgbClr val="AE0000"/>
                </a:solidFill>
                <a:latin typeface="Times New Roman" panose="02020603050405020304" pitchFamily="18" charset="0"/>
                <a:cs typeface="Times New Roman" panose="02020603050405020304" pitchFamily="18" charset="0"/>
              </a:rPr>
              <a:t>I</a:t>
            </a:r>
            <a:r>
              <a:rPr lang="en-US" sz="4000" b="1" spc="130" dirty="0">
                <a:latin typeface="Times New Roman" panose="02020603050405020304" pitchFamily="18" charset="0"/>
                <a:cs typeface="Times New Roman" panose="02020603050405020304" pitchFamily="18" charset="0"/>
              </a:rPr>
              <a:t>mplementation, &amp; </a:t>
            </a:r>
            <a:r>
              <a:rPr lang="en-US" sz="4000" b="1" spc="130" dirty="0">
                <a:solidFill>
                  <a:srgbClr val="AE0000"/>
                </a:solidFill>
                <a:latin typeface="Times New Roman" panose="02020603050405020304" pitchFamily="18" charset="0"/>
                <a:cs typeface="Times New Roman" panose="02020603050405020304" pitchFamily="18" charset="0"/>
              </a:rPr>
              <a:t>I</a:t>
            </a:r>
            <a:r>
              <a:rPr lang="en-US" sz="4000" b="1" spc="130" dirty="0">
                <a:latin typeface="Times New Roman" panose="02020603050405020304" pitchFamily="18" charset="0"/>
                <a:cs typeface="Times New Roman" panose="02020603050405020304" pitchFamily="18" charset="0"/>
              </a:rPr>
              <a:t>nstructional </a:t>
            </a:r>
            <a:r>
              <a:rPr lang="en-US" sz="4000" b="1" spc="130" dirty="0">
                <a:solidFill>
                  <a:srgbClr val="AE0000"/>
                </a:solidFill>
                <a:latin typeface="Times New Roman" panose="02020603050405020304" pitchFamily="18" charset="0"/>
                <a:cs typeface="Times New Roman" panose="02020603050405020304" pitchFamily="18" charset="0"/>
              </a:rPr>
              <a:t>I</a:t>
            </a:r>
            <a:r>
              <a:rPr lang="en-US" sz="4000" b="1" spc="130" dirty="0">
                <a:latin typeface="Times New Roman" panose="02020603050405020304" pitchFamily="18" charset="0"/>
                <a:cs typeface="Times New Roman" panose="02020603050405020304" pitchFamily="18" charset="0"/>
              </a:rPr>
              <a:t>mprovement </a:t>
            </a:r>
            <a:endParaRPr lang="en-US" sz="4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524250" y="3540039"/>
            <a:ext cx="4540812" cy="1508105"/>
          </a:xfrm>
          <a:prstGeom prst="rect">
            <a:avLst/>
          </a:prstGeom>
          <a:noFill/>
        </p:spPr>
        <p:txBody>
          <a:bodyPr wrap="square" rtlCol="0">
            <a:spAutoFit/>
          </a:bodyPr>
          <a:lstStyle/>
          <a:p>
            <a:pPr algn="ctr"/>
            <a:r>
              <a:rPr lang="en-US" sz="4600" b="1" cap="small" dirty="0">
                <a:solidFill>
                  <a:srgbClr val="AE0000"/>
                </a:solidFill>
                <a:effectLst>
                  <a:outerShdw blurRad="38100" dist="38100" dir="2700000" algn="tl">
                    <a:srgbClr val="000000">
                      <a:alpha val="43137"/>
                    </a:srgbClr>
                  </a:outerShdw>
                </a:effectLst>
                <a:latin typeface="Arial Narrow"/>
                <a:cs typeface="Arial Narrow"/>
              </a:rPr>
              <a:t> Developing</a:t>
            </a:r>
          </a:p>
          <a:p>
            <a:pPr algn="ctr"/>
            <a:r>
              <a:rPr lang="en-US" sz="4600" b="1" cap="small" dirty="0">
                <a:solidFill>
                  <a:srgbClr val="AE0000"/>
                </a:solidFill>
                <a:effectLst>
                  <a:outerShdw blurRad="38100" dist="38100" dir="2700000" algn="tl">
                    <a:srgbClr val="000000">
                      <a:alpha val="43137"/>
                    </a:srgbClr>
                  </a:outerShdw>
                </a:effectLst>
                <a:latin typeface="Arial Narrow"/>
                <a:cs typeface="Arial Narrow"/>
              </a:rPr>
              <a:t>Principal Capacity</a:t>
            </a:r>
            <a:endParaRPr lang="en-US" sz="4600" dirty="0"/>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72" y="3449256"/>
            <a:ext cx="2900804" cy="2703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1195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286" y="672457"/>
            <a:ext cx="7361499" cy="4185761"/>
          </a:xfrm>
          <a:prstGeom prst="rect">
            <a:avLst/>
          </a:prstGeom>
        </p:spPr>
        <p:txBody>
          <a:bodyPr wrap="square">
            <a:spAutoFit/>
          </a:bodyPr>
          <a:lstStyle/>
          <a:p>
            <a:pPr algn="ctr"/>
            <a:r>
              <a:rPr lang="en-US" sz="4000" b="1" dirty="0"/>
              <a:t>Welcome to </a:t>
            </a:r>
            <a:r>
              <a:rPr lang="en-US" sz="4000" b="1" dirty="0">
                <a:solidFill>
                  <a:srgbClr val="AE0000"/>
                </a:solidFill>
                <a:latin typeface="Arial Narrow"/>
                <a:cs typeface="Arial Narrow"/>
              </a:rPr>
              <a:t>OLI</a:t>
            </a:r>
            <a:r>
              <a:rPr lang="en-US" sz="4000" b="1" baseline="30000" dirty="0">
                <a:solidFill>
                  <a:srgbClr val="AE0000"/>
                </a:solidFill>
                <a:latin typeface="Arial Narrow"/>
                <a:cs typeface="Arial Narrow"/>
              </a:rPr>
              <a:t>4</a:t>
            </a:r>
            <a:r>
              <a:rPr lang="en-US" sz="4000" b="1" dirty="0">
                <a:solidFill>
                  <a:srgbClr val="AE0000"/>
                </a:solidFill>
                <a:latin typeface="Arial Narrow"/>
                <a:cs typeface="Arial Narrow"/>
              </a:rPr>
              <a:t> </a:t>
            </a:r>
            <a:endParaRPr lang="en-US" sz="1800" dirty="0"/>
          </a:p>
          <a:p>
            <a:endParaRPr lang="en-US" sz="1800" dirty="0"/>
          </a:p>
          <a:p>
            <a:pPr algn="ctr"/>
            <a:r>
              <a:rPr lang="en-US" sz="2600" dirty="0">
                <a:latin typeface="Times New Roman" panose="02020603050405020304" pitchFamily="18" charset="0"/>
                <a:cs typeface="Times New Roman" panose="02020603050405020304" pitchFamily="18" charset="0"/>
              </a:rPr>
              <a:t>We’re excited about the opportunity to partner with districts around Ohio in supporting principals as they facilitate the work of building leadership teams and teacher-based teams, and improve instruction for all students, including those with disabilities and learning difficulties. We’re also very pleased to be doing this work in collaboration with the ODE, BASA, OLAC, OAESA, OASSA, and OCPEA.</a:t>
            </a:r>
          </a:p>
        </p:txBody>
      </p:sp>
    </p:spTree>
    <p:extLst>
      <p:ext uri="{BB962C8B-B14F-4D97-AF65-F5344CB8AC3E}">
        <p14:creationId xmlns:p14="http://schemas.microsoft.com/office/powerpoint/2010/main" val="6893525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000" b="1" dirty="0">
                <a:solidFill>
                  <a:srgbClr val="AE0000"/>
                </a:solidFill>
                <a:latin typeface="Arial Narrow"/>
                <a:cs typeface="Arial Narrow"/>
              </a:rPr>
              <a:t>OLI</a:t>
            </a:r>
            <a:r>
              <a:rPr lang="en-US" sz="5000" b="1" baseline="30000" dirty="0">
                <a:solidFill>
                  <a:srgbClr val="AE0000"/>
                </a:solidFill>
                <a:latin typeface="Arial Narrow"/>
                <a:cs typeface="Arial Narrow"/>
              </a:rPr>
              <a:t>4</a:t>
            </a:r>
            <a:r>
              <a:rPr lang="en-US" sz="5000" b="1" dirty="0">
                <a:solidFill>
                  <a:srgbClr val="AE0000"/>
                </a:solidFill>
                <a:latin typeface="Arial Narrow"/>
                <a:cs typeface="Arial Narrow"/>
              </a:rPr>
              <a:t> – </a:t>
            </a:r>
            <a:r>
              <a:rPr lang="en-US" sz="5000" b="1" i="1" dirty="0">
                <a:solidFill>
                  <a:srgbClr val="000000"/>
                </a:solidFill>
                <a:latin typeface="Arial Narrow"/>
                <a:cs typeface="Arial Narrow"/>
              </a:rPr>
              <a:t>Purpose &amp; Intent</a:t>
            </a:r>
          </a:p>
        </p:txBody>
      </p:sp>
      <p:sp>
        <p:nvSpPr>
          <p:cNvPr id="3" name="Content Placeholder 2"/>
          <p:cNvSpPr>
            <a:spLocks noGrp="1"/>
          </p:cNvSpPr>
          <p:nvPr>
            <p:ph idx="1"/>
          </p:nvPr>
        </p:nvSpPr>
        <p:spPr>
          <a:xfrm>
            <a:off x="425212" y="1557602"/>
            <a:ext cx="7653814" cy="4749892"/>
          </a:xfrm>
        </p:spPr>
        <p:txBody>
          <a:bodyPr>
            <a:normAutofit/>
          </a:bodyPr>
          <a:lstStyle/>
          <a:p>
            <a:pPr>
              <a:spcBef>
                <a:spcPts val="900"/>
              </a:spcBef>
            </a:pPr>
            <a:r>
              <a:rPr lang="en-US" dirty="0">
                <a:latin typeface="+mj-lt"/>
                <a:cs typeface="Arial Narrow"/>
              </a:rPr>
              <a:t>To improve principal capacity to improve teacher instructional effectiveness</a:t>
            </a:r>
          </a:p>
          <a:p>
            <a:pPr>
              <a:spcBef>
                <a:spcPts val="900"/>
              </a:spcBef>
            </a:pPr>
            <a:r>
              <a:rPr lang="en-US" dirty="0">
                <a:latin typeface="+mj-lt"/>
                <a:cs typeface="Arial Narrow"/>
              </a:rPr>
              <a:t>To facilitate shared leadership and ownership for the success of every student</a:t>
            </a:r>
          </a:p>
          <a:p>
            <a:pPr>
              <a:spcBef>
                <a:spcPts val="900"/>
              </a:spcBef>
            </a:pPr>
            <a:r>
              <a:rPr lang="en-US" dirty="0">
                <a:latin typeface="+mj-lt"/>
                <a:cs typeface="Arial Narrow"/>
              </a:rPr>
              <a:t>To focus the core work of the school</a:t>
            </a:r>
          </a:p>
          <a:p>
            <a:pPr>
              <a:spcBef>
                <a:spcPts val="900"/>
              </a:spcBef>
            </a:pPr>
            <a:r>
              <a:rPr lang="en-US" dirty="0">
                <a:latin typeface="+mj-lt"/>
                <a:cs typeface="Arial Narrow"/>
              </a:rPr>
              <a:t>To foster a culture of inquiry</a:t>
            </a:r>
          </a:p>
          <a:p>
            <a:pPr>
              <a:spcBef>
                <a:spcPts val="900"/>
              </a:spcBef>
            </a:pPr>
            <a:r>
              <a:rPr lang="en-US" dirty="0">
                <a:latin typeface="+mj-lt"/>
                <a:cs typeface="Arial Narrow"/>
              </a:rPr>
              <a:t>To ensure effective implementation, monitoring, and evaluation of selected strategies/actions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000" b="1" cap="small" dirty="0">
                <a:solidFill>
                  <a:srgbClr val="AE0000"/>
                </a:solidFill>
                <a:latin typeface="Arial Narrow"/>
                <a:cs typeface="Arial Narrow"/>
              </a:rPr>
              <a:t>OLI</a:t>
            </a:r>
            <a:r>
              <a:rPr lang="en-US" sz="5000" b="1" cap="small" baseline="30000" dirty="0">
                <a:solidFill>
                  <a:srgbClr val="AE0000"/>
                </a:solidFill>
                <a:latin typeface="Arial Narrow"/>
                <a:cs typeface="Arial Narrow"/>
              </a:rPr>
              <a:t>4 </a:t>
            </a:r>
            <a:r>
              <a:rPr lang="en-US" sz="5000" b="1" cap="small" dirty="0">
                <a:solidFill>
                  <a:srgbClr val="AE0000"/>
                </a:solidFill>
                <a:latin typeface="Arial Narrow"/>
                <a:cs typeface="Arial Narrow"/>
              </a:rPr>
              <a:t> </a:t>
            </a:r>
            <a:r>
              <a:rPr lang="en-US" sz="5000" b="1" dirty="0">
                <a:solidFill>
                  <a:srgbClr val="AE0000"/>
                </a:solidFill>
                <a:latin typeface="Arial Narrow"/>
                <a:cs typeface="Arial Narrow"/>
              </a:rPr>
              <a:t>– </a:t>
            </a:r>
            <a:r>
              <a:rPr lang="en-US" sz="5000" b="1" i="1" cap="small" dirty="0">
                <a:latin typeface="Arial Narrow"/>
                <a:cs typeface="Arial Narrow"/>
              </a:rPr>
              <a:t>Critical Connections</a:t>
            </a:r>
          </a:p>
        </p:txBody>
      </p:sp>
      <p:sp>
        <p:nvSpPr>
          <p:cNvPr id="3" name="Content Placeholder 2"/>
          <p:cNvSpPr>
            <a:spLocks noGrp="1"/>
          </p:cNvSpPr>
          <p:nvPr>
            <p:ph idx="1"/>
          </p:nvPr>
        </p:nvSpPr>
        <p:spPr/>
        <p:txBody>
          <a:bodyPr>
            <a:normAutofit fontScale="92500"/>
          </a:bodyPr>
          <a:lstStyle/>
          <a:p>
            <a:r>
              <a:rPr lang="en-US" dirty="0">
                <a:latin typeface="+mj-lt"/>
                <a:cs typeface="Arial Narrow"/>
              </a:rPr>
              <a:t>OLI</a:t>
            </a:r>
            <a:r>
              <a:rPr lang="en-US" baseline="30000" dirty="0">
                <a:latin typeface="+mj-lt"/>
                <a:cs typeface="Arial Narrow"/>
              </a:rPr>
              <a:t>4 </a:t>
            </a:r>
            <a:r>
              <a:rPr lang="en-US" dirty="0">
                <a:latin typeface="+mj-lt"/>
                <a:cs typeface="Arial Narrow"/>
              </a:rPr>
              <a:t>professional learning—including  coaching—and technical assistance (PL - TA) will be aligned with the Ohio Improvement Process </a:t>
            </a:r>
            <a:r>
              <a:rPr lang="en-US" dirty="0">
                <a:solidFill>
                  <a:srgbClr val="AE0000"/>
                </a:solidFill>
                <a:latin typeface="+mj-lt"/>
                <a:cs typeface="Arial Narrow"/>
              </a:rPr>
              <a:t>(OIP) </a:t>
            </a:r>
            <a:r>
              <a:rPr lang="en-US" dirty="0">
                <a:latin typeface="+mj-lt"/>
                <a:cs typeface="Arial Narrow"/>
              </a:rPr>
              <a:t>and Inclusive Leadership Practices.</a:t>
            </a:r>
          </a:p>
          <a:p>
            <a:pPr>
              <a:buNone/>
            </a:pPr>
            <a:endParaRPr lang="en-US" sz="1000" dirty="0">
              <a:latin typeface="+mj-lt"/>
              <a:cs typeface="Arial Narrow"/>
            </a:endParaRPr>
          </a:p>
          <a:p>
            <a:r>
              <a:rPr lang="en-US" dirty="0">
                <a:latin typeface="+mj-lt"/>
                <a:cs typeface="Arial Narrow"/>
              </a:rPr>
              <a:t>OLI</a:t>
            </a:r>
            <a:r>
              <a:rPr lang="en-US" baseline="30000" dirty="0">
                <a:latin typeface="+mj-lt"/>
                <a:cs typeface="Arial Narrow"/>
              </a:rPr>
              <a:t>4</a:t>
            </a:r>
            <a:r>
              <a:rPr lang="en-US" dirty="0">
                <a:latin typeface="+mj-lt"/>
                <a:cs typeface="Arial Narrow"/>
              </a:rPr>
              <a:t> PL -TA will rely on resources available through the Ohio Leadership Advisory Council </a:t>
            </a:r>
            <a:r>
              <a:rPr lang="en-US" dirty="0">
                <a:solidFill>
                  <a:srgbClr val="AE0000"/>
                </a:solidFill>
                <a:latin typeface="+mj-lt"/>
                <a:cs typeface="Arial Narrow"/>
              </a:rPr>
              <a:t>(OLAC)</a:t>
            </a:r>
            <a:r>
              <a:rPr lang="en-US" dirty="0">
                <a:latin typeface="+mj-lt"/>
                <a:cs typeface="Arial Narrow"/>
              </a:rPr>
              <a:t>,</a:t>
            </a:r>
            <a:r>
              <a:rPr lang="en-US" dirty="0">
                <a:solidFill>
                  <a:srgbClr val="AE0000"/>
                </a:solidFill>
                <a:latin typeface="+mj-lt"/>
                <a:cs typeface="Arial Narrow"/>
              </a:rPr>
              <a:t> </a:t>
            </a:r>
            <a:r>
              <a:rPr lang="en-US" dirty="0">
                <a:latin typeface="+mj-lt"/>
                <a:cs typeface="Arial Narrow"/>
              </a:rPr>
              <a:t>aligned with </a:t>
            </a:r>
            <a:r>
              <a:rPr lang="en-US" i="1" dirty="0">
                <a:latin typeface="+mj-lt"/>
                <a:cs typeface="Arial Narrow"/>
              </a:rPr>
              <a:t>Ohio’s Leadership Development Framework (2</a:t>
            </a:r>
            <a:r>
              <a:rPr lang="en-US" i="1" baseline="30000" dirty="0">
                <a:latin typeface="+mj-lt"/>
                <a:cs typeface="Arial Narrow"/>
              </a:rPr>
              <a:t>nd</a:t>
            </a:r>
            <a:r>
              <a:rPr lang="en-US" i="1" dirty="0">
                <a:latin typeface="+mj-lt"/>
                <a:cs typeface="Arial Narrow"/>
              </a:rPr>
              <a:t> edition),</a:t>
            </a:r>
            <a:r>
              <a:rPr lang="en-US" dirty="0">
                <a:latin typeface="+mj-lt"/>
                <a:cs typeface="Arial Narrow"/>
              </a:rPr>
              <a:t> and the </a:t>
            </a:r>
            <a:r>
              <a:rPr lang="en-US" i="1" dirty="0">
                <a:latin typeface="+mj-lt"/>
                <a:cs typeface="Arial Narrow"/>
              </a:rPr>
              <a:t>Ohio Standards for Principals.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E147DA-A3D6-4776-BA02-C80754D3E61C}"/>
              </a:ext>
            </a:extLst>
          </p:cNvPr>
          <p:cNvSpPr>
            <a:spLocks noGrp="1"/>
          </p:cNvSpPr>
          <p:nvPr>
            <p:ph type="title"/>
          </p:nvPr>
        </p:nvSpPr>
        <p:spPr>
          <a:xfrm>
            <a:off x="70869" y="181277"/>
            <a:ext cx="7937288" cy="1346504"/>
          </a:xfrm>
        </p:spPr>
        <p:txBody>
          <a:bodyPr>
            <a:normAutofit fontScale="90000"/>
          </a:bodyPr>
          <a:lstStyle/>
          <a:p>
            <a:pPr algn="l"/>
            <a:r>
              <a:rPr lang="en-US" b="1" dirty="0"/>
              <a:t>The Ohio Improvement Process:     Supporting Implementation</a:t>
            </a:r>
          </a:p>
        </p:txBody>
      </p:sp>
      <p:pic>
        <p:nvPicPr>
          <p:cNvPr id="6" name="Picture 5">
            <a:extLst>
              <a:ext uri="{FF2B5EF4-FFF2-40B4-BE49-F238E27FC236}">
                <a16:creationId xmlns:a16="http://schemas.microsoft.com/office/drawing/2014/main" xmlns="" id="{44D64D65-0495-4981-8C05-CE99A2566EE3}"/>
              </a:ext>
            </a:extLst>
          </p:cNvPr>
          <p:cNvPicPr>
            <a:picLocks noChangeAspect="1"/>
          </p:cNvPicPr>
          <p:nvPr/>
        </p:nvPicPr>
        <p:blipFill>
          <a:blip r:embed="rId3"/>
          <a:stretch>
            <a:fillRect/>
          </a:stretch>
        </p:blipFill>
        <p:spPr>
          <a:xfrm>
            <a:off x="141737" y="1995160"/>
            <a:ext cx="3640824" cy="3539487"/>
          </a:xfrm>
          <a:prstGeom prst="rect">
            <a:avLst/>
          </a:prstGeom>
        </p:spPr>
      </p:pic>
      <p:sp>
        <p:nvSpPr>
          <p:cNvPr id="3" name="Rectangle 2"/>
          <p:cNvSpPr/>
          <p:nvPr/>
        </p:nvSpPr>
        <p:spPr>
          <a:xfrm>
            <a:off x="3975811" y="2039751"/>
            <a:ext cx="4393856" cy="3755900"/>
          </a:xfrm>
          <a:prstGeom prst="rect">
            <a:avLst/>
          </a:prstGeom>
        </p:spPr>
        <p:txBody>
          <a:bodyPr wrap="square">
            <a:spAutoFit/>
          </a:bodyPr>
          <a:lstStyle/>
          <a:p>
            <a:r>
              <a:rPr lang="en-US" sz="2976" dirty="0"/>
              <a:t>Provides the basis for establishing the collaborative structures and processes necessary to develop, implement, monitor, and evaluate the focused plan. </a:t>
            </a:r>
          </a:p>
        </p:txBody>
      </p:sp>
    </p:spTree>
    <p:extLst>
      <p:ext uri="{BB962C8B-B14F-4D97-AF65-F5344CB8AC3E}">
        <p14:creationId xmlns:p14="http://schemas.microsoft.com/office/powerpoint/2010/main" val="2877517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522011"/>
            <a:ext cx="8504238" cy="683337"/>
          </a:xfrm>
          <a:prstGeom prst="rect">
            <a:avLst/>
          </a:prstGeom>
        </p:spPr>
        <p:txBody>
          <a:bodyPr/>
          <a:lstStyle>
            <a:lvl1pPr algn="ctr" defTabSz="433700" rtl="0" eaLnBrk="1" latinLnBrk="0" hangingPunct="1">
              <a:spcBef>
                <a:spcPct val="0"/>
              </a:spcBef>
              <a:buNone/>
              <a:defRPr sz="4200" kern="1200">
                <a:solidFill>
                  <a:schemeClr val="tx1"/>
                </a:solidFill>
                <a:latin typeface="+mj-lt"/>
                <a:ea typeface="+mj-ea"/>
                <a:cs typeface="+mj-cs"/>
              </a:defRPr>
            </a:lvl1pPr>
          </a:lstStyle>
          <a:p>
            <a:r>
              <a:rPr lang="en-US" sz="3400" dirty="0">
                <a:latin typeface="Arial Narrow"/>
                <a:cs typeface="Arial Narrow"/>
              </a:rPr>
              <a:t>Mapping OLI</a:t>
            </a:r>
            <a:r>
              <a:rPr lang="en-US" sz="3400" baseline="30000" dirty="0">
                <a:latin typeface="Arial Narrow"/>
                <a:cs typeface="Arial Narrow"/>
              </a:rPr>
              <a:t>4</a:t>
            </a:r>
            <a:r>
              <a:rPr lang="en-US" sz="3400" dirty="0">
                <a:latin typeface="Arial Narrow"/>
                <a:cs typeface="Arial Narrow"/>
              </a:rPr>
              <a:t> Content to Ohio Principal Standards</a:t>
            </a:r>
            <a:endParaRPr lang="en-US" sz="3400" dirty="0"/>
          </a:p>
        </p:txBody>
      </p:sp>
      <p:sp>
        <p:nvSpPr>
          <p:cNvPr id="6" name="TextBox 5"/>
          <p:cNvSpPr txBox="1"/>
          <p:nvPr/>
        </p:nvSpPr>
        <p:spPr>
          <a:xfrm>
            <a:off x="278781" y="1550022"/>
            <a:ext cx="8006575" cy="877824"/>
          </a:xfrm>
          <a:prstGeom prst="rect">
            <a:avLst/>
          </a:prstGeom>
          <a:solidFill>
            <a:srgbClr val="DFA9AA"/>
          </a:solidFill>
        </p:spPr>
        <p:txBody>
          <a:bodyPr wrap="square" rtlCol="0">
            <a:spAutoFit/>
          </a:bodyPr>
          <a:lstStyle/>
          <a:p>
            <a:r>
              <a:rPr lang="en-US" b="1" dirty="0"/>
              <a:t>Standard 1 - </a:t>
            </a:r>
            <a:r>
              <a:rPr lang="en-US" dirty="0"/>
              <a:t>Continuous Improvement: </a:t>
            </a:r>
            <a:r>
              <a:rPr lang="en-US" i="1" dirty="0"/>
              <a:t>Principals help create a shared vision and clear goals for their schools and ensure continuous progress toward achieving the goals.</a:t>
            </a:r>
          </a:p>
        </p:txBody>
      </p:sp>
      <p:sp>
        <p:nvSpPr>
          <p:cNvPr id="7" name="TextBox 6"/>
          <p:cNvSpPr txBox="1"/>
          <p:nvPr/>
        </p:nvSpPr>
        <p:spPr>
          <a:xfrm>
            <a:off x="278782" y="2426597"/>
            <a:ext cx="8006574" cy="877824"/>
          </a:xfrm>
          <a:prstGeom prst="rect">
            <a:avLst/>
          </a:prstGeom>
          <a:solidFill>
            <a:srgbClr val="ABC1DF"/>
          </a:solidFill>
        </p:spPr>
        <p:txBody>
          <a:bodyPr wrap="square" rtlCol="0">
            <a:spAutoFit/>
          </a:bodyPr>
          <a:lstStyle/>
          <a:p>
            <a:r>
              <a:rPr lang="en-US" b="1" dirty="0"/>
              <a:t>Standard 2 - </a:t>
            </a:r>
            <a:r>
              <a:rPr lang="en-US" dirty="0"/>
              <a:t>Instruction: </a:t>
            </a:r>
            <a:r>
              <a:rPr lang="en-US" i="1" dirty="0"/>
              <a:t>Principals support the implementation of high-quality standards-based instruction that results in higher levels of achievement for all students.</a:t>
            </a:r>
          </a:p>
        </p:txBody>
      </p:sp>
      <p:sp>
        <p:nvSpPr>
          <p:cNvPr id="8" name="TextBox 7"/>
          <p:cNvSpPr txBox="1"/>
          <p:nvPr/>
        </p:nvSpPr>
        <p:spPr>
          <a:xfrm>
            <a:off x="278782" y="3296499"/>
            <a:ext cx="8006574" cy="877163"/>
          </a:xfrm>
          <a:prstGeom prst="rect">
            <a:avLst/>
          </a:prstGeom>
          <a:solidFill>
            <a:srgbClr val="CEDFAF"/>
          </a:solidFill>
        </p:spPr>
        <p:txBody>
          <a:bodyPr wrap="square" rtlCol="0">
            <a:spAutoFit/>
          </a:bodyPr>
          <a:lstStyle/>
          <a:p>
            <a:r>
              <a:rPr lang="en-US" b="1" dirty="0"/>
              <a:t>Standard 3</a:t>
            </a:r>
            <a:r>
              <a:rPr lang="en-US" dirty="0"/>
              <a:t> - School Operations, Resources, and Learning Environment: </a:t>
            </a:r>
            <a:r>
              <a:rPr lang="en-US" i="1" dirty="0"/>
              <a:t>Principals allocate resources and manage school operations in order to ensure a safe and productive learning environment.</a:t>
            </a:r>
          </a:p>
        </p:txBody>
      </p:sp>
      <p:sp>
        <p:nvSpPr>
          <p:cNvPr id="9" name="TextBox 8"/>
          <p:cNvSpPr txBox="1"/>
          <p:nvPr/>
        </p:nvSpPr>
        <p:spPr>
          <a:xfrm>
            <a:off x="278782" y="4170772"/>
            <a:ext cx="8006574" cy="877824"/>
          </a:xfrm>
          <a:prstGeom prst="rect">
            <a:avLst/>
          </a:prstGeom>
          <a:solidFill>
            <a:srgbClr val="B7B085"/>
          </a:solidFill>
        </p:spPr>
        <p:txBody>
          <a:bodyPr wrap="square" rtlCol="0">
            <a:spAutoFit/>
          </a:bodyPr>
          <a:lstStyle/>
          <a:p>
            <a:r>
              <a:rPr lang="en-US" b="1" dirty="0"/>
              <a:t>Standard 4</a:t>
            </a:r>
            <a:r>
              <a:rPr lang="en-US" dirty="0"/>
              <a:t> - Collaboration: </a:t>
            </a:r>
            <a:r>
              <a:rPr lang="en-US" i="1" dirty="0"/>
              <a:t>Principals establish and sustain collaborative learning and shared leadership to promote student learning and achievement of all students.</a:t>
            </a:r>
          </a:p>
        </p:txBody>
      </p:sp>
      <p:sp>
        <p:nvSpPr>
          <p:cNvPr id="10" name="TextBox 9"/>
          <p:cNvSpPr txBox="1"/>
          <p:nvPr/>
        </p:nvSpPr>
        <p:spPr>
          <a:xfrm>
            <a:off x="278782" y="5044627"/>
            <a:ext cx="8006574" cy="877163"/>
          </a:xfrm>
          <a:prstGeom prst="rect">
            <a:avLst/>
          </a:prstGeom>
          <a:solidFill>
            <a:srgbClr val="FACBA6"/>
          </a:solidFill>
        </p:spPr>
        <p:txBody>
          <a:bodyPr wrap="square" rtlCol="0">
            <a:spAutoFit/>
          </a:bodyPr>
          <a:lstStyle/>
          <a:p>
            <a:r>
              <a:rPr lang="en-US" b="1" dirty="0"/>
              <a:t>Standard 5 - </a:t>
            </a:r>
            <a:r>
              <a:rPr lang="en-US" dirty="0"/>
              <a:t>Parents and Community Engagement: </a:t>
            </a:r>
            <a:r>
              <a:rPr lang="en-US" i="1" dirty="0"/>
              <a:t>Principals engage parents and community members in the educational process and create an environment where community resources support student learning, achievement, and well-being.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12" y="220672"/>
            <a:ext cx="7653814" cy="1112573"/>
          </a:xfrm>
        </p:spPr>
        <p:txBody>
          <a:bodyPr>
            <a:normAutofit/>
          </a:bodyPr>
          <a:lstStyle/>
          <a:p>
            <a:pPr algn="l"/>
            <a:r>
              <a:rPr lang="en-US" b="1" dirty="0">
                <a:latin typeface="Arial Narrow"/>
                <a:cs typeface="Arial Narrow"/>
              </a:rPr>
              <a:t>     OLI</a:t>
            </a:r>
            <a:r>
              <a:rPr lang="en-US" b="1" baseline="30000" dirty="0">
                <a:latin typeface="Arial Narrow"/>
                <a:cs typeface="Arial Narrow"/>
              </a:rPr>
              <a:t>4</a:t>
            </a:r>
            <a:r>
              <a:rPr lang="en-US" b="1" dirty="0">
                <a:latin typeface="Arial Narrow"/>
                <a:cs typeface="Arial Narrow"/>
              </a:rPr>
              <a:t> Foundation: </a:t>
            </a:r>
            <a:r>
              <a:rPr lang="en-US" b="1" i="1" dirty="0">
                <a:solidFill>
                  <a:srgbClr val="AE0000"/>
                </a:solidFill>
                <a:latin typeface="Arial Narrow"/>
                <a:cs typeface="Arial Narrow"/>
              </a:rPr>
              <a:t>What We Know</a:t>
            </a:r>
            <a:endParaRPr lang="en-US" dirty="0"/>
          </a:p>
        </p:txBody>
      </p:sp>
      <p:sp>
        <p:nvSpPr>
          <p:cNvPr id="3" name="Content Placeholder 2"/>
          <p:cNvSpPr>
            <a:spLocks noGrp="1"/>
          </p:cNvSpPr>
          <p:nvPr>
            <p:ph idx="1"/>
          </p:nvPr>
        </p:nvSpPr>
        <p:spPr>
          <a:xfrm>
            <a:off x="425212" y="1546576"/>
            <a:ext cx="7653814" cy="3939824"/>
          </a:xfrm>
        </p:spPr>
        <p:txBody>
          <a:bodyPr>
            <a:normAutofit/>
          </a:bodyPr>
          <a:lstStyle/>
          <a:p>
            <a:pPr>
              <a:buNone/>
            </a:pPr>
            <a:r>
              <a:rPr lang="en-US" sz="3400" b="1" i="1" dirty="0">
                <a:solidFill>
                  <a:srgbClr val="00A3D2"/>
                </a:solidFill>
                <a:latin typeface="Arial Narrow"/>
                <a:cs typeface="Arial Narrow"/>
              </a:rPr>
              <a:t>From the Largest Leadership Study to Date</a:t>
            </a:r>
          </a:p>
          <a:p>
            <a:pPr marL="323850" indent="-323850"/>
            <a:r>
              <a:rPr lang="en-US" dirty="0">
                <a:latin typeface="Arial Narrow"/>
                <a:cs typeface="Arial Narrow"/>
              </a:rPr>
              <a:t>9 states</a:t>
            </a:r>
          </a:p>
          <a:p>
            <a:pPr marL="323850" indent="-323850"/>
            <a:r>
              <a:rPr lang="en-US" dirty="0">
                <a:latin typeface="Arial Narrow"/>
                <a:cs typeface="Arial Narrow"/>
              </a:rPr>
              <a:t>43 school districts</a:t>
            </a:r>
          </a:p>
          <a:p>
            <a:pPr marL="323850" indent="-323850"/>
            <a:r>
              <a:rPr lang="en-US" dirty="0">
                <a:latin typeface="Arial Narrow"/>
                <a:cs typeface="Arial Narrow"/>
              </a:rPr>
              <a:t>180 schools</a:t>
            </a:r>
          </a:p>
          <a:p>
            <a:pPr marL="323850" indent="-323850"/>
            <a:r>
              <a:rPr lang="en-US" dirty="0">
                <a:latin typeface="Arial Narrow"/>
                <a:cs typeface="Arial Narrow"/>
              </a:rPr>
              <a:t>Data from a total of 8,391 teachers and 471 school administrators</a:t>
            </a:r>
          </a:p>
          <a:p>
            <a:pPr>
              <a:buNone/>
            </a:pPr>
            <a:r>
              <a:rPr lang="en-US" dirty="0">
                <a:latin typeface="Arial Narrow"/>
                <a:cs typeface="Arial Narrow"/>
              </a:rPr>
              <a:t>[Seashore, Louis et al., 2010]</a:t>
            </a:r>
            <a:endParaRPr lang="en-US" b="1" cap="small" dirty="0">
              <a:solidFill>
                <a:srgbClr val="00A3D2"/>
              </a:solidFill>
              <a:latin typeface="Arial Narrow"/>
              <a:cs typeface="Arial Narrow"/>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Inclusive Principal Leadership: Where We’ve Been</a:t>
            </a:r>
            <a:endParaRPr lang="en-US"/>
          </a:p>
        </p:txBody>
      </p:sp>
      <p:sp>
        <p:nvSpPr>
          <p:cNvPr id="5" name="Content Placeholder 2"/>
          <p:cNvSpPr txBox="1">
            <a:spLocks/>
          </p:cNvSpPr>
          <p:nvPr/>
        </p:nvSpPr>
        <p:spPr bwMode="auto">
          <a:xfrm>
            <a:off x="4135883" y="1847264"/>
            <a:ext cx="4113924" cy="341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782" tIns="31891" rIns="63782" bIns="31891"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3000" indent="-228600"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2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4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600" indent="-228600" algn="l" rtl="0" fontAlgn="base">
              <a:spcBef>
                <a:spcPct val="20000"/>
              </a:spcBef>
              <a:spcAft>
                <a:spcPct val="0"/>
              </a:spcAft>
              <a:buClr>
                <a:schemeClr val="accent2"/>
              </a:buClr>
              <a:buChar char="»"/>
              <a:defRPr sz="1600">
                <a:solidFill>
                  <a:schemeClr val="tx1"/>
                </a:solidFill>
                <a:latin typeface="+mn-lt"/>
                <a:cs typeface="+mn-cs"/>
              </a:defRPr>
            </a:lvl6pPr>
            <a:lvl7pPr marL="2971800" indent="-228600" algn="l" rtl="0" fontAlgn="base">
              <a:spcBef>
                <a:spcPct val="20000"/>
              </a:spcBef>
              <a:spcAft>
                <a:spcPct val="0"/>
              </a:spcAft>
              <a:buClr>
                <a:schemeClr val="accent2"/>
              </a:buClr>
              <a:buChar char="»"/>
              <a:defRPr sz="1600">
                <a:solidFill>
                  <a:schemeClr val="tx1"/>
                </a:solidFill>
                <a:latin typeface="+mn-lt"/>
                <a:cs typeface="+mn-cs"/>
              </a:defRPr>
            </a:lvl7pPr>
            <a:lvl8pPr marL="3429000" indent="-228600" algn="l" rtl="0" fontAlgn="base">
              <a:spcBef>
                <a:spcPct val="20000"/>
              </a:spcBef>
              <a:spcAft>
                <a:spcPct val="0"/>
              </a:spcAft>
              <a:buClr>
                <a:schemeClr val="accent2"/>
              </a:buClr>
              <a:buChar char="»"/>
              <a:defRPr sz="1600">
                <a:solidFill>
                  <a:schemeClr val="tx1"/>
                </a:solidFill>
                <a:latin typeface="+mn-lt"/>
                <a:cs typeface="+mn-cs"/>
              </a:defRPr>
            </a:lvl8pPr>
            <a:lvl9pPr marL="3886200" indent="-228600" algn="l" rtl="0" fontAlgn="base">
              <a:spcBef>
                <a:spcPct val="20000"/>
              </a:spcBef>
              <a:spcAft>
                <a:spcPct val="0"/>
              </a:spcAft>
              <a:buClr>
                <a:schemeClr val="accent2"/>
              </a:buClr>
              <a:buChar char="»"/>
              <a:defRPr sz="1600">
                <a:solidFill>
                  <a:schemeClr val="tx1"/>
                </a:solidFill>
                <a:latin typeface="+mn-lt"/>
                <a:cs typeface="+mn-cs"/>
              </a:defRPr>
            </a:lvl9pPr>
          </a:lstStyle>
          <a:p>
            <a:pPr marL="0" indent="0" defTabSz="850392">
              <a:buClr>
                <a:srgbClr val="006B6E"/>
              </a:buClr>
              <a:buNone/>
            </a:pPr>
            <a:endParaRPr lang="en-US" sz="837" kern="0">
              <a:solidFill>
                <a:srgbClr val="000000"/>
              </a:solidFill>
              <a:ea typeface="Verdana" panose="020B0604030504040204" pitchFamily="34" charset="0"/>
              <a:cs typeface="Verdana" panose="020B0604030504040204" pitchFamily="34" charset="0"/>
            </a:endParaRPr>
          </a:p>
          <a:p>
            <a:pPr defTabSz="850392">
              <a:buClr>
                <a:srgbClr val="006B6E"/>
              </a:buClr>
            </a:pPr>
            <a:r>
              <a:rPr lang="en-US" sz="1535" kern="0">
                <a:solidFill>
                  <a:srgbClr val="000000"/>
                </a:solidFill>
                <a:ea typeface="Verdana" panose="020B0604030504040204" pitchFamily="34" charset="0"/>
                <a:cs typeface="Verdana" panose="020B0604030504040204" pitchFamily="34" charset="0"/>
              </a:rPr>
              <a:t>In 2015, the National Policy Board for Educational Administration (NPBEA) released the Professional Standards for Educational Leaders (PSEL)</a:t>
            </a:r>
          </a:p>
          <a:p>
            <a:pPr lvl="1" defTabSz="850392">
              <a:buClr>
                <a:srgbClr val="006B6E"/>
              </a:buClr>
            </a:pPr>
            <a:r>
              <a:rPr lang="en-US" sz="1395">
                <a:solidFill>
                  <a:srgbClr val="000000"/>
                </a:solidFill>
              </a:rPr>
              <a:t>PSEL better reflects the role of leaders today, both as building managers and instructional leaders who advance learning for an increasingly diverse group of students</a:t>
            </a:r>
          </a:p>
          <a:p>
            <a:pPr defTabSz="850392">
              <a:buClr>
                <a:srgbClr val="006B6E"/>
              </a:buClr>
            </a:pPr>
            <a:endParaRPr lang="en-US" sz="1535" kern="0">
              <a:solidFill>
                <a:srgbClr val="000000"/>
              </a:solidFill>
            </a:endParaRPr>
          </a:p>
          <a:p>
            <a:pPr defTabSz="850392">
              <a:buClr>
                <a:srgbClr val="006B6E"/>
              </a:buClr>
            </a:pPr>
            <a:r>
              <a:rPr lang="en-US" sz="1535">
                <a:solidFill>
                  <a:srgbClr val="000000"/>
                </a:solidFill>
              </a:rPr>
              <a:t>CCSSO worked with NPBEA and educational leaders in the field to update the standards</a:t>
            </a:r>
            <a:endParaRPr lang="en-US" sz="1535" kern="0">
              <a:solidFill>
                <a:srgbClr val="000000"/>
              </a:solidFill>
            </a:endParaRPr>
          </a:p>
        </p:txBody>
      </p:sp>
      <p:sp>
        <p:nvSpPr>
          <p:cNvPr id="6" name="AutoShape 2" descr="Image result for professional standards for educational leaders"/>
          <p:cNvSpPr>
            <a:spLocks noChangeAspect="1" noChangeArrowheads="1"/>
          </p:cNvSpPr>
          <p:nvPr/>
        </p:nvSpPr>
        <p:spPr bwMode="auto">
          <a:xfrm>
            <a:off x="108518" y="845136"/>
            <a:ext cx="3289845" cy="32898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3782" tIns="31891" rIns="63782" bIns="31891" numCol="1" anchor="t" anchorCtr="0" compatLnSpc="1">
            <a:prstTxWarp prst="textNoShape">
              <a:avLst/>
            </a:prstTxWarp>
          </a:bodyPr>
          <a:lstStyle/>
          <a:p>
            <a:pPr defTabSz="850392" eaLnBrk="0" fontAlgn="base" hangingPunct="0">
              <a:spcBef>
                <a:spcPct val="0"/>
              </a:spcBef>
              <a:spcAft>
                <a:spcPct val="0"/>
              </a:spcAft>
            </a:pPr>
            <a:endParaRPr lang="en-US" sz="1674">
              <a:solidFill>
                <a:srgbClr val="000000"/>
              </a:solidFill>
              <a:ea typeface="MS PGothic" panose="020B0600070205080204" pitchFamily="34" charset="-128"/>
            </a:endParaRPr>
          </a:p>
        </p:txBody>
      </p:sp>
      <p:pic>
        <p:nvPicPr>
          <p:cNvPr id="3" name="Picture 2"/>
          <p:cNvPicPr>
            <a:picLocks noChangeAspect="1"/>
          </p:cNvPicPr>
          <p:nvPr/>
        </p:nvPicPr>
        <p:blipFill>
          <a:blip r:embed="rId3"/>
          <a:stretch>
            <a:fillRect/>
          </a:stretch>
        </p:blipFill>
        <p:spPr>
          <a:xfrm>
            <a:off x="209005" y="2111915"/>
            <a:ext cx="3701660" cy="1910535"/>
          </a:xfrm>
          <a:prstGeom prst="rect">
            <a:avLst/>
          </a:prstGeom>
        </p:spPr>
      </p:pic>
    </p:spTree>
    <p:extLst>
      <p:ext uri="{BB962C8B-B14F-4D97-AF65-F5344CB8AC3E}">
        <p14:creationId xmlns:p14="http://schemas.microsoft.com/office/powerpoint/2010/main" val="2151405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12" y="673677"/>
            <a:ext cx="7653814" cy="1112573"/>
          </a:xfrm>
        </p:spPr>
        <p:txBody>
          <a:bodyPr>
            <a:normAutofit/>
          </a:bodyPr>
          <a:lstStyle/>
          <a:p>
            <a:pPr algn="l"/>
            <a:r>
              <a:rPr lang="en-US" sz="3600" b="1" dirty="0">
                <a:latin typeface="Arial Narrow"/>
                <a:cs typeface="Arial Narrow"/>
              </a:rPr>
              <a:t>      </a:t>
            </a:r>
            <a:r>
              <a:rPr lang="en-US" b="1" dirty="0">
                <a:latin typeface="Arial Narrow"/>
                <a:cs typeface="Arial Narrow"/>
              </a:rPr>
              <a:t>OLI</a:t>
            </a:r>
            <a:r>
              <a:rPr lang="en-US" b="1" baseline="30000" dirty="0">
                <a:latin typeface="Arial Narrow"/>
                <a:cs typeface="Arial Narrow"/>
              </a:rPr>
              <a:t>4</a:t>
            </a:r>
            <a:r>
              <a:rPr lang="en-US" b="1" dirty="0">
                <a:latin typeface="Arial Narrow"/>
                <a:cs typeface="Arial Narrow"/>
              </a:rPr>
              <a:t> Foundation: </a:t>
            </a:r>
            <a:r>
              <a:rPr lang="en-US" b="1" i="1" dirty="0">
                <a:solidFill>
                  <a:srgbClr val="AE0000"/>
                </a:solidFill>
                <a:latin typeface="Arial Narrow"/>
                <a:cs typeface="Arial Narrow"/>
              </a:rPr>
              <a:t>What We Know</a:t>
            </a:r>
            <a:endParaRPr lang="en-US" dirty="0"/>
          </a:p>
        </p:txBody>
      </p:sp>
      <p:sp>
        <p:nvSpPr>
          <p:cNvPr id="3" name="Content Placeholder 2"/>
          <p:cNvSpPr>
            <a:spLocks noGrp="1"/>
          </p:cNvSpPr>
          <p:nvPr>
            <p:ph idx="1"/>
          </p:nvPr>
        </p:nvSpPr>
        <p:spPr>
          <a:xfrm>
            <a:off x="425212" y="1943497"/>
            <a:ext cx="7653814" cy="2980842"/>
          </a:xfrm>
        </p:spPr>
        <p:txBody>
          <a:bodyPr>
            <a:normAutofit fontScale="92500" lnSpcReduction="20000"/>
          </a:bodyPr>
          <a:lstStyle/>
          <a:p>
            <a:r>
              <a:rPr lang="en-US" sz="4000" dirty="0">
                <a:latin typeface="Arial Narrow"/>
                <a:cs typeface="Arial Narrow"/>
              </a:rPr>
              <a:t>The truth is the best learners are the best leaders.</a:t>
            </a:r>
          </a:p>
          <a:p>
            <a:pPr>
              <a:buNone/>
            </a:pPr>
            <a:endParaRPr lang="en-US" sz="1200" dirty="0">
              <a:latin typeface="Arial Narrow"/>
              <a:cs typeface="Arial Narrow"/>
            </a:endParaRPr>
          </a:p>
          <a:p>
            <a:r>
              <a:rPr lang="en-US" sz="4000" dirty="0">
                <a:latin typeface="Arial Narrow"/>
                <a:cs typeface="Arial Narrow"/>
              </a:rPr>
              <a:t>Learning is </a:t>
            </a:r>
            <a:r>
              <a:rPr lang="en-US" sz="4000" b="1" u="sng" dirty="0">
                <a:latin typeface="Arial Narrow"/>
                <a:cs typeface="Arial Narrow"/>
              </a:rPr>
              <a:t>the</a:t>
            </a:r>
            <a:r>
              <a:rPr lang="en-US" sz="4000" dirty="0">
                <a:latin typeface="Arial Narrow"/>
                <a:cs typeface="Arial Narrow"/>
              </a:rPr>
              <a:t> master skill.</a:t>
            </a:r>
          </a:p>
          <a:p>
            <a:endParaRPr lang="en-US" sz="4000" dirty="0">
              <a:latin typeface="Arial Narrow"/>
              <a:cs typeface="Arial Narrow"/>
            </a:endParaRPr>
          </a:p>
          <a:p>
            <a:pPr marL="0" indent="0">
              <a:buNone/>
            </a:pPr>
            <a:r>
              <a:rPr lang="en-US" sz="4000" dirty="0">
                <a:latin typeface="Arial Narrow"/>
                <a:cs typeface="Arial Narrow"/>
              </a:rPr>
              <a:t>[Kouzes &amp; Posner, 2010]</a:t>
            </a:r>
            <a:endParaRPr lang="en-US" sz="4000" b="1" cap="small" dirty="0">
              <a:solidFill>
                <a:srgbClr val="00A3D2"/>
              </a:solidFill>
              <a:latin typeface="Arial Narrow"/>
              <a:cs typeface="Arial Narrow"/>
            </a:endParaRPr>
          </a:p>
          <a:p>
            <a:pPr marL="0" indent="0">
              <a:buNone/>
            </a:pPr>
            <a:endParaRPr lang="en-US" sz="4000" dirty="0">
              <a:latin typeface="Arial Narrow"/>
              <a:cs typeface="Arial Narrow"/>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12" y="220672"/>
            <a:ext cx="7653814" cy="1112573"/>
          </a:xfrm>
        </p:spPr>
        <p:txBody>
          <a:bodyPr>
            <a:normAutofit fontScale="90000"/>
          </a:bodyPr>
          <a:lstStyle/>
          <a:p>
            <a:pPr algn="l"/>
            <a:r>
              <a:rPr lang="en-US" sz="3600" b="1" dirty="0">
                <a:latin typeface="Arial Narrow"/>
                <a:cs typeface="Arial Narrow"/>
              </a:rPr>
              <a:t/>
            </a:r>
            <a:br>
              <a:rPr lang="en-US" sz="3600" b="1" dirty="0">
                <a:latin typeface="Arial Narrow"/>
                <a:cs typeface="Arial Narrow"/>
              </a:rPr>
            </a:br>
            <a:r>
              <a:rPr lang="en-US" b="1" dirty="0">
                <a:latin typeface="Arial Narrow"/>
                <a:cs typeface="Arial Narrow"/>
              </a:rPr>
              <a:t>OLI</a:t>
            </a:r>
            <a:r>
              <a:rPr lang="en-US" b="1" baseline="30000" dirty="0">
                <a:latin typeface="Arial Narrow"/>
                <a:cs typeface="Arial Narrow"/>
              </a:rPr>
              <a:t>4</a:t>
            </a:r>
            <a:r>
              <a:rPr lang="en-US" b="1" dirty="0">
                <a:latin typeface="Arial Narrow"/>
                <a:cs typeface="Arial Narrow"/>
              </a:rPr>
              <a:t> Foundation: </a:t>
            </a:r>
            <a:r>
              <a:rPr lang="en-US" b="1" i="1" dirty="0">
                <a:solidFill>
                  <a:srgbClr val="AE0000"/>
                </a:solidFill>
                <a:latin typeface="Arial Narrow"/>
                <a:cs typeface="Arial Narrow"/>
              </a:rPr>
              <a:t>What We Know</a:t>
            </a:r>
          </a:p>
        </p:txBody>
      </p:sp>
      <p:sp>
        <p:nvSpPr>
          <p:cNvPr id="3" name="Content Placeholder 2"/>
          <p:cNvSpPr>
            <a:spLocks noGrp="1"/>
          </p:cNvSpPr>
          <p:nvPr>
            <p:ph idx="1"/>
          </p:nvPr>
        </p:nvSpPr>
        <p:spPr>
          <a:xfrm>
            <a:off x="425212" y="1379900"/>
            <a:ext cx="7653814" cy="4583183"/>
          </a:xfrm>
        </p:spPr>
        <p:txBody>
          <a:bodyPr>
            <a:normAutofit lnSpcReduction="10000"/>
          </a:bodyPr>
          <a:lstStyle/>
          <a:p>
            <a:pPr>
              <a:buNone/>
            </a:pPr>
            <a:r>
              <a:rPr lang="en-US" sz="4400" b="1" dirty="0">
                <a:solidFill>
                  <a:srgbClr val="00A3D2"/>
                </a:solidFill>
                <a:latin typeface="+mj-lt"/>
                <a:cs typeface="Arial Narrow"/>
              </a:rPr>
              <a:t>Focus is the Key</a:t>
            </a:r>
          </a:p>
          <a:p>
            <a:r>
              <a:rPr lang="en-US" dirty="0">
                <a:latin typeface="+mj-lt"/>
                <a:cs typeface="Arial Narrow"/>
              </a:rPr>
              <a:t>Marzano, Waters, McNulty (2005)</a:t>
            </a:r>
          </a:p>
          <a:p>
            <a:r>
              <a:rPr lang="en-US" dirty="0">
                <a:latin typeface="+mj-lt"/>
                <a:cs typeface="Arial Narrow"/>
              </a:rPr>
              <a:t>Robinson (2007, 2008, 2011, 2013)</a:t>
            </a:r>
          </a:p>
          <a:p>
            <a:r>
              <a:rPr lang="en-US" dirty="0">
                <a:latin typeface="+mj-lt"/>
                <a:cs typeface="Arial Narrow"/>
              </a:rPr>
              <a:t>Leithwood ( 2007, 2008, 2012)</a:t>
            </a:r>
          </a:p>
          <a:p>
            <a:r>
              <a:rPr lang="en-US" dirty="0">
                <a:latin typeface="+mj-lt"/>
                <a:cs typeface="Arial Narrow"/>
              </a:rPr>
              <a:t>Seashore Louis (2010)</a:t>
            </a:r>
          </a:p>
          <a:p>
            <a:r>
              <a:rPr lang="en-US" dirty="0">
                <a:latin typeface="+mj-lt"/>
                <a:cs typeface="Arial Narrow"/>
              </a:rPr>
              <a:t>McNulty &amp; Besser (2014)</a:t>
            </a:r>
          </a:p>
          <a:p>
            <a:r>
              <a:rPr lang="en-US" dirty="0">
                <a:latin typeface="+mj-lt"/>
                <a:cs typeface="Arial Narrow"/>
              </a:rPr>
              <a:t>Goddard R. et al (2015)</a:t>
            </a:r>
          </a:p>
          <a:p>
            <a:r>
              <a:rPr lang="en-US" dirty="0">
                <a:latin typeface="+mj-lt"/>
                <a:cs typeface="Arial Narrow"/>
              </a:rPr>
              <a:t>Moody (2015)</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12" y="220672"/>
            <a:ext cx="7653814" cy="1112573"/>
          </a:xfrm>
        </p:spPr>
        <p:txBody>
          <a:bodyPr/>
          <a:lstStyle/>
          <a:p>
            <a:r>
              <a:rPr lang="en-US" b="1" dirty="0">
                <a:latin typeface="Arial Narrow"/>
                <a:cs typeface="Arial Narrow"/>
              </a:rPr>
              <a:t>OLI</a:t>
            </a:r>
            <a:r>
              <a:rPr lang="en-US" b="1" baseline="30000" dirty="0">
                <a:latin typeface="Arial Narrow"/>
                <a:cs typeface="Arial Narrow"/>
              </a:rPr>
              <a:t>4</a:t>
            </a:r>
            <a:r>
              <a:rPr lang="en-US" b="1" dirty="0">
                <a:latin typeface="Arial Narrow"/>
                <a:cs typeface="Arial Narrow"/>
              </a:rPr>
              <a:t> Foundation: </a:t>
            </a:r>
            <a:r>
              <a:rPr lang="en-US" b="1" i="1" dirty="0">
                <a:solidFill>
                  <a:srgbClr val="AE0000"/>
                </a:solidFill>
                <a:latin typeface="Arial Narrow"/>
                <a:cs typeface="Arial Narrow"/>
              </a:rPr>
              <a:t>What We Know</a:t>
            </a:r>
            <a:endParaRPr lang="en-US" dirty="0"/>
          </a:p>
        </p:txBody>
      </p:sp>
      <p:sp>
        <p:nvSpPr>
          <p:cNvPr id="3" name="Content Placeholder 2"/>
          <p:cNvSpPr>
            <a:spLocks noGrp="1"/>
          </p:cNvSpPr>
          <p:nvPr>
            <p:ph idx="1"/>
          </p:nvPr>
        </p:nvSpPr>
        <p:spPr>
          <a:xfrm>
            <a:off x="425212" y="1165295"/>
            <a:ext cx="7653814" cy="5375464"/>
          </a:xfrm>
        </p:spPr>
        <p:txBody>
          <a:bodyPr>
            <a:normAutofit/>
          </a:bodyPr>
          <a:lstStyle/>
          <a:p>
            <a:pPr>
              <a:buNone/>
            </a:pPr>
            <a:r>
              <a:rPr lang="en-US" sz="3459" b="1" dirty="0">
                <a:solidFill>
                  <a:srgbClr val="0DCA14"/>
                </a:solidFill>
                <a:latin typeface="+mj-lt"/>
                <a:cs typeface="Arial Narrow"/>
              </a:rPr>
              <a:t>Collaborative Inquiry</a:t>
            </a:r>
          </a:p>
          <a:p>
            <a:r>
              <a:rPr lang="en-US" dirty="0">
                <a:latin typeface="+mj-lt"/>
                <a:cs typeface="Arial Narrow"/>
              </a:rPr>
              <a:t>Can schools and districts answer the </a:t>
            </a:r>
            <a:r>
              <a:rPr lang="en-US" b="1" dirty="0">
                <a:latin typeface="+mj-lt"/>
                <a:cs typeface="Arial Narrow"/>
              </a:rPr>
              <a:t>BIG</a:t>
            </a:r>
            <a:r>
              <a:rPr lang="en-US" dirty="0">
                <a:latin typeface="+mj-lt"/>
                <a:cs typeface="Arial Narrow"/>
              </a:rPr>
              <a:t> Questions?</a:t>
            </a:r>
          </a:p>
          <a:p>
            <a:r>
              <a:rPr lang="en-US" dirty="0">
                <a:latin typeface="+mj-lt"/>
                <a:cs typeface="Arial Narrow"/>
              </a:rPr>
              <a:t>Do you know which schools, classrooms, and subgroups are making progress and why?</a:t>
            </a:r>
          </a:p>
          <a:p>
            <a:r>
              <a:rPr lang="en-US" dirty="0">
                <a:latin typeface="+mj-lt"/>
                <a:cs typeface="Arial Narrow"/>
              </a:rPr>
              <a:t>Do you know which schools, classrooms, and subgroups are </a:t>
            </a:r>
            <a:r>
              <a:rPr lang="en-US" i="1" dirty="0">
                <a:latin typeface="+mj-lt"/>
                <a:cs typeface="Arial Narrow"/>
              </a:rPr>
              <a:t>not</a:t>
            </a:r>
            <a:r>
              <a:rPr lang="en-US" dirty="0">
                <a:latin typeface="+mj-lt"/>
                <a:cs typeface="Arial Narrow"/>
              </a:rPr>
              <a:t> making progress and why?</a:t>
            </a:r>
          </a:p>
          <a:p>
            <a:r>
              <a:rPr lang="en-US" dirty="0">
                <a:latin typeface="+mj-lt"/>
                <a:cs typeface="Arial Narrow"/>
              </a:rPr>
              <a:t>What actions have they taken?</a:t>
            </a:r>
          </a:p>
          <a:p>
            <a:pPr lvl="1">
              <a:buNone/>
            </a:pPr>
            <a:r>
              <a:rPr lang="en-US" dirty="0">
                <a:latin typeface="+mj-lt"/>
                <a:cs typeface="Arial Narrow"/>
              </a:rPr>
              <a:t>– </a:t>
            </a:r>
            <a:r>
              <a:rPr lang="en-US" i="1" dirty="0">
                <a:latin typeface="+mj-lt"/>
                <a:cs typeface="Arial Narrow"/>
              </a:rPr>
              <a:t>How well did those actions work?</a:t>
            </a:r>
          </a:p>
          <a:p>
            <a:pPr lvl="1">
              <a:buNone/>
            </a:pPr>
            <a:r>
              <a:rPr lang="en-US" i="1" dirty="0">
                <a:latin typeface="+mj-lt"/>
                <a:cs typeface="Arial Narrow"/>
              </a:rPr>
              <a:t>– How do they know?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1737" y="715580"/>
            <a:ext cx="7653814" cy="583190"/>
          </a:xfrm>
        </p:spPr>
        <p:txBody>
          <a:bodyPr/>
          <a:lstStyle/>
          <a:p>
            <a:r>
              <a:rPr lang="en-US" sz="3200" b="1" dirty="0">
                <a:latin typeface="Arial Narrow"/>
                <a:cs typeface="Arial Narrow"/>
              </a:rPr>
              <a:t>OLI</a:t>
            </a:r>
            <a:r>
              <a:rPr lang="en-US" sz="3200" b="1" baseline="30000" dirty="0">
                <a:latin typeface="Arial Narrow"/>
                <a:cs typeface="Arial Narrow"/>
              </a:rPr>
              <a:t>4</a:t>
            </a:r>
            <a:r>
              <a:rPr lang="en-US" sz="3200" b="1" dirty="0">
                <a:latin typeface="Arial Narrow"/>
                <a:cs typeface="Arial Narrow"/>
              </a:rPr>
              <a:t> Foundation: </a:t>
            </a:r>
            <a:r>
              <a:rPr lang="en-US" sz="3200" b="1" i="1" dirty="0">
                <a:solidFill>
                  <a:srgbClr val="AE0000"/>
                </a:solidFill>
                <a:latin typeface="Arial Narrow"/>
                <a:cs typeface="Arial Narrow"/>
              </a:rPr>
              <a:t>What We Know</a:t>
            </a:r>
            <a:endParaRPr lang="en-US" sz="2976" b="1" dirty="0"/>
          </a:p>
        </p:txBody>
      </p:sp>
      <p:sp>
        <p:nvSpPr>
          <p:cNvPr id="4" name="Rectangle 3"/>
          <p:cNvSpPr/>
          <p:nvPr/>
        </p:nvSpPr>
        <p:spPr>
          <a:xfrm>
            <a:off x="3614302" y="1978978"/>
            <a:ext cx="4563659" cy="3011978"/>
          </a:xfrm>
          <a:prstGeom prst="rect">
            <a:avLst/>
          </a:prstGeom>
          <a:solidFill>
            <a:schemeClr val="accent1">
              <a:lumMod val="40000"/>
              <a:lumOff val="60000"/>
            </a:schemeClr>
          </a:solidFill>
          <a:ln w="28575">
            <a:solidFill>
              <a:srgbClr val="0A0A0A"/>
            </a:solidFill>
          </a:ln>
        </p:spPr>
        <p:txBody>
          <a:bodyPr wrap="square">
            <a:spAutoFit/>
          </a:bodyPr>
          <a:lstStyle/>
          <a:p>
            <a:endParaRPr lang="en-US" sz="2232" b="1" i="1" dirty="0">
              <a:solidFill>
                <a:srgbClr val="0A0A0A"/>
              </a:solidFill>
            </a:endParaRPr>
          </a:p>
          <a:p>
            <a:r>
              <a:rPr lang="en-US" sz="2232" b="1" i="1" dirty="0">
                <a:solidFill>
                  <a:srgbClr val="0A0A0A"/>
                </a:solidFill>
              </a:rPr>
              <a:t>The Impact of Leadership on Student Outcomes: An Analysis of the Differential Effects of</a:t>
            </a:r>
          </a:p>
          <a:p>
            <a:r>
              <a:rPr lang="en-US" sz="2232" b="1" i="1" dirty="0">
                <a:solidFill>
                  <a:srgbClr val="0A0A0A"/>
                </a:solidFill>
              </a:rPr>
              <a:t>Leadership Types</a:t>
            </a:r>
          </a:p>
          <a:p>
            <a:endParaRPr lang="en-US" sz="2232" b="1" i="1" dirty="0">
              <a:solidFill>
                <a:srgbClr val="0A0A0A"/>
              </a:solidFill>
            </a:endParaRPr>
          </a:p>
          <a:p>
            <a:r>
              <a:rPr lang="en-US" sz="1860" b="1" dirty="0">
                <a:solidFill>
                  <a:srgbClr val="0A0A0A"/>
                </a:solidFill>
              </a:rPr>
              <a:t>Viviane M. J. Robinson</a:t>
            </a:r>
          </a:p>
          <a:p>
            <a:r>
              <a:rPr lang="en-US" sz="1860" b="1" dirty="0">
                <a:solidFill>
                  <a:srgbClr val="0A0A0A"/>
                </a:solidFill>
              </a:rPr>
              <a:t>Claire A. Lloyd</a:t>
            </a:r>
          </a:p>
          <a:p>
            <a:r>
              <a:rPr lang="en-US" sz="1860" b="1" dirty="0">
                <a:solidFill>
                  <a:srgbClr val="0A0A0A"/>
                </a:solidFill>
              </a:rPr>
              <a:t>Kenneth J. Row</a:t>
            </a:r>
          </a:p>
        </p:txBody>
      </p:sp>
      <p:pic>
        <p:nvPicPr>
          <p:cNvPr id="5" name="Picture 4"/>
          <p:cNvPicPr>
            <a:picLocks noChangeAspect="1"/>
          </p:cNvPicPr>
          <p:nvPr/>
        </p:nvPicPr>
        <p:blipFill>
          <a:blip r:embed="rId3"/>
          <a:stretch>
            <a:fillRect/>
          </a:stretch>
        </p:blipFill>
        <p:spPr>
          <a:xfrm rot="550894">
            <a:off x="743690" y="1842505"/>
            <a:ext cx="2178378" cy="32784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631558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rot="550894">
            <a:off x="6983850" y="472191"/>
            <a:ext cx="1081104" cy="16270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extBox 3"/>
          <p:cNvSpPr txBox="1"/>
          <p:nvPr/>
        </p:nvSpPr>
        <p:spPr>
          <a:xfrm>
            <a:off x="70335" y="508447"/>
            <a:ext cx="7374769" cy="600919"/>
          </a:xfrm>
          <a:prstGeom prst="rect">
            <a:avLst/>
          </a:prstGeom>
          <a:noFill/>
        </p:spPr>
        <p:txBody>
          <a:bodyPr wrap="square" lIns="84883" tIns="42442" rIns="84883" bIns="42442" rtlCol="0">
            <a:spAutoFit/>
          </a:bodyPr>
          <a:lstStyle/>
          <a:p>
            <a:pPr defTabSz="850392">
              <a:defRPr/>
            </a:pPr>
            <a:r>
              <a:rPr lang="en-US" sz="3348" b="1" kern="0" dirty="0">
                <a:solidFill>
                  <a:schemeClr val="tx2"/>
                </a:solidFill>
              </a:rPr>
              <a:t>Robinson’s Findings</a:t>
            </a:r>
            <a:endParaRPr lang="en-US" sz="3348" b="1" i="1" kern="0" dirty="0">
              <a:solidFill>
                <a:schemeClr val="tx2"/>
              </a:solidFill>
            </a:endParaRPr>
          </a:p>
        </p:txBody>
      </p:sp>
      <p:graphicFrame>
        <p:nvGraphicFramePr>
          <p:cNvPr id="5" name="Chart 4"/>
          <p:cNvGraphicFramePr/>
          <p:nvPr>
            <p:extLst/>
          </p:nvPr>
        </p:nvGraphicFramePr>
        <p:xfrm>
          <a:off x="141738" y="1109397"/>
          <a:ext cx="6945127" cy="5531076"/>
        </p:xfrm>
        <a:graphic>
          <a:graphicData uri="http://schemas.openxmlformats.org/drawingml/2006/chart">
            <c:chart xmlns:c="http://schemas.openxmlformats.org/drawingml/2006/chart" xmlns:r="http://schemas.openxmlformats.org/officeDocument/2006/relationships" r:id="rId4"/>
          </a:graphicData>
        </a:graphic>
      </p:graphicFrame>
      <p:sp>
        <p:nvSpPr>
          <p:cNvPr id="2" name="Rectangle 1"/>
          <p:cNvSpPr/>
          <p:nvPr/>
        </p:nvSpPr>
        <p:spPr>
          <a:xfrm>
            <a:off x="566949" y="4265381"/>
            <a:ext cx="6661653" cy="850424"/>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1" dirty="0"/>
          </a:p>
        </p:txBody>
      </p:sp>
    </p:spTree>
    <p:extLst>
      <p:ext uri="{BB962C8B-B14F-4D97-AF65-F5344CB8AC3E}">
        <p14:creationId xmlns:p14="http://schemas.microsoft.com/office/powerpoint/2010/main" val="249069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12" y="220672"/>
            <a:ext cx="7653814" cy="1112573"/>
          </a:xfrm>
        </p:spPr>
        <p:txBody>
          <a:bodyPr>
            <a:normAutofit fontScale="90000"/>
          </a:bodyPr>
          <a:lstStyle/>
          <a:p>
            <a:pPr algn="l"/>
            <a:r>
              <a:rPr lang="en-US" sz="3600" b="1" dirty="0">
                <a:latin typeface="Arial Narrow"/>
                <a:cs typeface="Arial Narrow"/>
              </a:rPr>
              <a:t/>
            </a:r>
            <a:br>
              <a:rPr lang="en-US" sz="3600" b="1" dirty="0">
                <a:latin typeface="Arial Narrow"/>
                <a:cs typeface="Arial Narrow"/>
              </a:rPr>
            </a:br>
            <a:r>
              <a:rPr lang="en-US" sz="3600" b="1" dirty="0">
                <a:latin typeface="Arial Narrow"/>
                <a:cs typeface="Arial Narrow"/>
              </a:rPr>
              <a:t>       </a:t>
            </a:r>
            <a:r>
              <a:rPr lang="en-US" b="1" dirty="0">
                <a:latin typeface="Arial Narrow"/>
                <a:cs typeface="Arial Narrow"/>
              </a:rPr>
              <a:t>OLI</a:t>
            </a:r>
            <a:r>
              <a:rPr lang="en-US" b="1" baseline="30000" dirty="0">
                <a:latin typeface="Arial Narrow"/>
                <a:cs typeface="Arial Narrow"/>
              </a:rPr>
              <a:t>4</a:t>
            </a:r>
            <a:r>
              <a:rPr lang="en-US" b="1" dirty="0">
                <a:latin typeface="Arial Narrow"/>
                <a:cs typeface="Arial Narrow"/>
              </a:rPr>
              <a:t> Foundation: </a:t>
            </a:r>
            <a:r>
              <a:rPr lang="en-US" b="1" i="1" dirty="0">
                <a:solidFill>
                  <a:srgbClr val="AE0000"/>
                </a:solidFill>
                <a:latin typeface="Arial Narrow"/>
                <a:cs typeface="Arial Narrow"/>
              </a:rPr>
              <a:t>What We Know</a:t>
            </a:r>
            <a:endParaRPr lang="en-US" dirty="0"/>
          </a:p>
        </p:txBody>
      </p:sp>
      <p:sp>
        <p:nvSpPr>
          <p:cNvPr id="3" name="Content Placeholder 2"/>
          <p:cNvSpPr>
            <a:spLocks noGrp="1"/>
          </p:cNvSpPr>
          <p:nvPr>
            <p:ph idx="1"/>
          </p:nvPr>
        </p:nvSpPr>
        <p:spPr>
          <a:xfrm>
            <a:off x="713804" y="1566603"/>
            <a:ext cx="7365222" cy="2866502"/>
          </a:xfrm>
        </p:spPr>
        <p:txBody>
          <a:bodyPr>
            <a:normAutofit/>
          </a:bodyPr>
          <a:lstStyle/>
          <a:p>
            <a:pPr>
              <a:buNone/>
            </a:pPr>
            <a:r>
              <a:rPr lang="en-US" sz="3892" b="1" dirty="0">
                <a:solidFill>
                  <a:srgbClr val="E49A0D"/>
                </a:solidFill>
                <a:latin typeface="+mj-lt"/>
                <a:cs typeface="Arial Narrow"/>
              </a:rPr>
              <a:t>Strengthening Instruction Must</a:t>
            </a:r>
          </a:p>
          <a:p>
            <a:pPr>
              <a:buNone/>
            </a:pPr>
            <a:r>
              <a:rPr lang="en-US" sz="3892" b="1" dirty="0">
                <a:solidFill>
                  <a:srgbClr val="E49A0D"/>
                </a:solidFill>
                <a:latin typeface="+mj-lt"/>
                <a:cs typeface="Arial Narrow"/>
              </a:rPr>
              <a:t>Include Implementation of:</a:t>
            </a:r>
          </a:p>
          <a:p>
            <a:pPr>
              <a:buNone/>
            </a:pPr>
            <a:endParaRPr lang="en-US" sz="1000" b="1" dirty="0">
              <a:solidFill>
                <a:srgbClr val="E49A0D"/>
              </a:solidFill>
              <a:latin typeface="+mj-lt"/>
              <a:cs typeface="Arial Narrow"/>
            </a:endParaRPr>
          </a:p>
          <a:p>
            <a:pPr marL="514350" indent="-514350">
              <a:buAutoNum type="arabicPeriod"/>
            </a:pPr>
            <a:r>
              <a:rPr lang="en-US" sz="3200" dirty="0">
                <a:latin typeface="+mj-lt"/>
                <a:cs typeface="Arial Narrow"/>
              </a:rPr>
              <a:t>Powerful Instructional Practices</a:t>
            </a:r>
          </a:p>
          <a:p>
            <a:pPr marL="514350" indent="-514350">
              <a:buAutoNum type="arabicPeriod"/>
            </a:pPr>
            <a:r>
              <a:rPr lang="en-US" sz="3200" dirty="0">
                <a:latin typeface="+mj-lt"/>
                <a:cs typeface="Arial Narrow"/>
              </a:rPr>
              <a:t>Teacher-Based Teams (TBTs)</a:t>
            </a:r>
          </a:p>
          <a:p>
            <a:pPr marL="0" indent="0">
              <a:buNone/>
            </a:pPr>
            <a:endParaRPr lang="en-US" sz="3600" dirty="0">
              <a:latin typeface="Arial Narrow"/>
              <a:cs typeface="Arial Narrow"/>
            </a:endParaRPr>
          </a:p>
          <a:p>
            <a:pPr marL="0" indent="0">
              <a:buNone/>
            </a:pPr>
            <a:endParaRPr lang="en-US" sz="3600" dirty="0">
              <a:latin typeface="Arial Narrow"/>
              <a:cs typeface="Arial Narrow"/>
            </a:endParaRPr>
          </a:p>
          <a:p>
            <a:pPr marL="0" indent="0">
              <a:buNone/>
            </a:pPr>
            <a:endParaRPr lang="en-US" sz="3600" dirty="0">
              <a:latin typeface="Arial Narrow"/>
              <a:cs typeface="Arial Narrow"/>
            </a:endParaRPr>
          </a:p>
        </p:txBody>
      </p:sp>
      <p:sp>
        <p:nvSpPr>
          <p:cNvPr id="4" name="TextBox 3">
            <a:extLst>
              <a:ext uri="{FF2B5EF4-FFF2-40B4-BE49-F238E27FC236}">
                <a16:creationId xmlns:a16="http://schemas.microsoft.com/office/drawing/2014/main" xmlns="" id="{34D27415-E12E-3145-A88E-A48BE89FCBDB}"/>
              </a:ext>
            </a:extLst>
          </p:cNvPr>
          <p:cNvSpPr txBox="1"/>
          <p:nvPr/>
        </p:nvSpPr>
        <p:spPr>
          <a:xfrm>
            <a:off x="713805" y="4666463"/>
            <a:ext cx="7249578" cy="1461939"/>
          </a:xfrm>
          <a:prstGeom prst="rect">
            <a:avLst/>
          </a:prstGeom>
          <a:noFill/>
          <a:ln w="38100">
            <a:solidFill>
              <a:schemeClr val="tx1"/>
            </a:solidFill>
          </a:ln>
        </p:spPr>
        <p:txBody>
          <a:bodyPr wrap="square" rtlCol="0">
            <a:spAutoFit/>
          </a:bodyPr>
          <a:lstStyle/>
          <a:p>
            <a:pPr algn="ctr"/>
            <a:r>
              <a:rPr lang="en-US" sz="3600" b="1" dirty="0">
                <a:latin typeface="Arial Narrow"/>
                <a:cs typeface="Arial Narrow"/>
              </a:rPr>
              <a:t>These 2 areas are the focus or the </a:t>
            </a:r>
            <a:r>
              <a:rPr lang="en-US" sz="3600" b="1" dirty="0">
                <a:solidFill>
                  <a:srgbClr val="C00000"/>
                </a:solidFill>
                <a:latin typeface="Arial Narrow"/>
                <a:cs typeface="Arial Narrow"/>
              </a:rPr>
              <a:t>“buckets” </a:t>
            </a:r>
            <a:r>
              <a:rPr lang="en-US" sz="3600" b="1" dirty="0">
                <a:latin typeface="Arial Narrow"/>
                <a:cs typeface="Arial Narrow"/>
              </a:rPr>
              <a:t>of our OLi</a:t>
            </a:r>
            <a:r>
              <a:rPr lang="en-US" sz="3600" b="1" baseline="30000" dirty="0">
                <a:latin typeface="Arial Narrow"/>
                <a:cs typeface="Arial Narrow"/>
              </a:rPr>
              <a:t>4</a:t>
            </a:r>
            <a:r>
              <a:rPr lang="en-US" sz="3600" b="1" dirty="0">
                <a:latin typeface="Arial Narrow"/>
                <a:cs typeface="Arial Narrow"/>
              </a:rPr>
              <a:t> work!</a:t>
            </a:r>
          </a:p>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25AD54CD-4F35-7649-8FAA-34C891944E55}"/>
              </a:ext>
            </a:extLst>
          </p:cNvPr>
          <p:cNvPicPr>
            <a:picLocks noChangeAspect="1"/>
          </p:cNvPicPr>
          <p:nvPr/>
        </p:nvPicPr>
        <p:blipFill rotWithShape="1">
          <a:blip r:embed="rId3"/>
          <a:srcRect l="1233" t="1606" r="-1233" b="61991"/>
          <a:stretch/>
        </p:blipFill>
        <p:spPr>
          <a:xfrm>
            <a:off x="-1" y="-150471"/>
            <a:ext cx="8623139" cy="7095280"/>
          </a:xfrm>
          <a:prstGeom prst="rect">
            <a:avLst/>
          </a:prstGeom>
        </p:spPr>
      </p:pic>
      <p:grpSp>
        <p:nvGrpSpPr>
          <p:cNvPr id="4" name="Group 3">
            <a:extLst>
              <a:ext uri="{FF2B5EF4-FFF2-40B4-BE49-F238E27FC236}">
                <a16:creationId xmlns:a16="http://schemas.microsoft.com/office/drawing/2014/main" xmlns="" id="{F4E16342-07B6-ED41-B0BF-EF3BE3FD2118}"/>
              </a:ext>
            </a:extLst>
          </p:cNvPr>
          <p:cNvGrpSpPr/>
          <p:nvPr/>
        </p:nvGrpSpPr>
        <p:grpSpPr>
          <a:xfrm>
            <a:off x="5339415" y="3796416"/>
            <a:ext cx="2817540" cy="2481485"/>
            <a:chOff x="185712" y="952500"/>
            <a:chExt cx="2817540" cy="2481485"/>
          </a:xfrm>
        </p:grpSpPr>
        <p:sp>
          <p:nvSpPr>
            <p:cNvPr id="9" name="Trapezoid 8">
              <a:extLst>
                <a:ext uri="{FF2B5EF4-FFF2-40B4-BE49-F238E27FC236}">
                  <a16:creationId xmlns:a16="http://schemas.microsoft.com/office/drawing/2014/main" xmlns="" id="{35F3395F-AA6F-FA46-A9A7-A11E85F55190}"/>
                </a:ext>
              </a:extLst>
            </p:cNvPr>
            <p:cNvSpPr/>
            <p:nvPr/>
          </p:nvSpPr>
          <p:spPr>
            <a:xfrm rot="13682812">
              <a:off x="1062566" y="964206"/>
              <a:ext cx="1026108" cy="2779815"/>
            </a:xfrm>
            <a:prstGeom prst="trapezoid">
              <a:avLst>
                <a:gd name="adj" fmla="val 41206"/>
              </a:avLst>
            </a:prstGeom>
            <a:solidFill>
              <a:srgbClr val="B95C72">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86" dirty="0"/>
            </a:p>
          </p:txBody>
        </p:sp>
        <p:pic>
          <p:nvPicPr>
            <p:cNvPr id="3" name="Picture 2">
              <a:extLst>
                <a:ext uri="{FF2B5EF4-FFF2-40B4-BE49-F238E27FC236}">
                  <a16:creationId xmlns:a16="http://schemas.microsoft.com/office/drawing/2014/main" xmlns="" id="{B83FFC45-55FE-5746-864A-2DC6A3DDE2FA}"/>
                </a:ext>
              </a:extLst>
            </p:cNvPr>
            <p:cNvPicPr>
              <a:picLocks noChangeAspect="1"/>
            </p:cNvPicPr>
            <p:nvPr/>
          </p:nvPicPr>
          <p:blipFill>
            <a:blip r:embed="rId4"/>
            <a:stretch>
              <a:fillRect/>
            </a:stretch>
          </p:blipFill>
          <p:spPr>
            <a:xfrm>
              <a:off x="319466" y="3002864"/>
              <a:ext cx="460822" cy="431121"/>
            </a:xfrm>
            <a:prstGeom prst="rect">
              <a:avLst/>
            </a:prstGeom>
          </p:spPr>
        </p:pic>
        <p:pic>
          <p:nvPicPr>
            <p:cNvPr id="2" name="Picture 1">
              <a:extLst>
                <a:ext uri="{FF2B5EF4-FFF2-40B4-BE49-F238E27FC236}">
                  <a16:creationId xmlns:a16="http://schemas.microsoft.com/office/drawing/2014/main" xmlns="" id="{6CBB2C49-5539-FB4D-8B46-2F752F9F1CEB}"/>
                </a:ext>
              </a:extLst>
            </p:cNvPr>
            <p:cNvPicPr>
              <a:picLocks noChangeAspect="1"/>
            </p:cNvPicPr>
            <p:nvPr/>
          </p:nvPicPr>
          <p:blipFill>
            <a:blip r:embed="rId4"/>
            <a:stretch>
              <a:fillRect/>
            </a:stretch>
          </p:blipFill>
          <p:spPr>
            <a:xfrm>
              <a:off x="1790700" y="952500"/>
              <a:ext cx="1212552" cy="1223519"/>
            </a:xfrm>
            <a:prstGeom prst="rect">
              <a:avLst/>
            </a:prstGeom>
          </p:spPr>
        </p:pic>
      </p:grpSp>
      <p:sp>
        <p:nvSpPr>
          <p:cNvPr id="19" name="Rectangle 18">
            <a:extLst>
              <a:ext uri="{FF2B5EF4-FFF2-40B4-BE49-F238E27FC236}">
                <a16:creationId xmlns:a16="http://schemas.microsoft.com/office/drawing/2014/main" xmlns="" id="{CCC1D6A5-EDCC-1345-A2ED-844445DC021C}"/>
              </a:ext>
            </a:extLst>
          </p:cNvPr>
          <p:cNvSpPr/>
          <p:nvPr/>
        </p:nvSpPr>
        <p:spPr>
          <a:xfrm>
            <a:off x="-304192" y="1271979"/>
            <a:ext cx="8808430" cy="1846431"/>
          </a:xfrm>
          <a:prstGeom prst="rect">
            <a:avLst/>
          </a:prstGeom>
          <a:noFill/>
        </p:spPr>
        <p:txBody>
          <a:bodyPr wrap="square" lIns="63782" tIns="31891" rIns="63782" bIns="31891">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11579" b="1" dirty="0">
                <a:ln w="0"/>
                <a:solidFill>
                  <a:srgbClr val="8D2947"/>
                </a:solidFill>
                <a:effectLst>
                  <a:outerShdw blurRad="38100" dist="19050" dir="2700000" algn="tl" rotWithShape="0">
                    <a:schemeClr val="dk1">
                      <a:alpha val="40000"/>
                    </a:schemeClr>
                  </a:outerShdw>
                </a:effectLst>
              </a:rPr>
              <a:t>BIG</a:t>
            </a:r>
            <a:r>
              <a:rPr lang="en-US" sz="5022" dirty="0">
                <a:ln w="0"/>
                <a:solidFill>
                  <a:srgbClr val="8D2947"/>
                </a:solidFill>
                <a:effectLst>
                  <a:outerShdw blurRad="38100" dist="19050" dir="2700000" algn="tl" rotWithShape="0">
                    <a:schemeClr val="dk1">
                      <a:alpha val="40000"/>
                    </a:schemeClr>
                  </a:outerShdw>
                </a:effectLst>
              </a:rPr>
              <a:t> </a:t>
            </a:r>
            <a:r>
              <a:rPr lang="en-US" sz="5400" dirty="0">
                <a:ln w="0"/>
                <a:effectLst>
                  <a:outerShdw blurRad="38100" dist="19050" dir="2700000" algn="tl" rotWithShape="0">
                    <a:schemeClr val="dk1">
                      <a:alpha val="40000"/>
                    </a:schemeClr>
                  </a:outerShdw>
                </a:effectLst>
                <a:latin typeface="+mj-lt"/>
              </a:rPr>
              <a:t>picture</a:t>
            </a:r>
            <a:r>
              <a:rPr lang="en-US" sz="5400" dirty="0">
                <a:ln w="0"/>
                <a:effectLst>
                  <a:outerShdw blurRad="38100" dist="19050" dir="2700000" algn="tl" rotWithShape="0">
                    <a:schemeClr val="dk1">
                      <a:alpha val="40000"/>
                    </a:schemeClr>
                  </a:outerShdw>
                </a:effectLst>
              </a:rPr>
              <a:t> </a:t>
            </a:r>
            <a:r>
              <a:rPr lang="en-US" sz="11580" dirty="0">
                <a:ln w="0"/>
                <a:solidFill>
                  <a:srgbClr val="8D2947"/>
                </a:solidFill>
                <a:effectLst>
                  <a:outerShdw blurRad="38100" dist="19050" dir="2700000" algn="tl" rotWithShape="0">
                    <a:schemeClr val="dk1">
                      <a:alpha val="40000"/>
                    </a:schemeClr>
                  </a:outerShdw>
                </a:effectLst>
              </a:rPr>
              <a:t>OLi</a:t>
            </a:r>
            <a:r>
              <a:rPr lang="en-US" sz="11580" baseline="30000" dirty="0">
                <a:ln w="0"/>
                <a:solidFill>
                  <a:srgbClr val="8D2947"/>
                </a:solidFill>
                <a:effectLst>
                  <a:outerShdw blurRad="38100" dist="19050" dir="2700000" algn="tl" rotWithShape="0">
                    <a:schemeClr val="dk1">
                      <a:alpha val="40000"/>
                    </a:schemeClr>
                  </a:outerShdw>
                </a:effectLst>
              </a:rPr>
              <a:t>4</a:t>
            </a:r>
          </a:p>
        </p:txBody>
      </p:sp>
      <p:pic>
        <p:nvPicPr>
          <p:cNvPr id="20" name="Picture 19">
            <a:extLst>
              <a:ext uri="{FF2B5EF4-FFF2-40B4-BE49-F238E27FC236}">
                <a16:creationId xmlns:a16="http://schemas.microsoft.com/office/drawing/2014/main" xmlns="" id="{3B7F11B6-65E1-4045-89CB-C188D968808C}"/>
              </a:ext>
            </a:extLst>
          </p:cNvPr>
          <p:cNvPicPr>
            <a:picLocks noChangeAspect="1"/>
          </p:cNvPicPr>
          <p:nvPr/>
        </p:nvPicPr>
        <p:blipFill>
          <a:blip r:embed="rId5"/>
          <a:stretch>
            <a:fillRect/>
          </a:stretch>
        </p:blipFill>
        <p:spPr>
          <a:xfrm>
            <a:off x="43136" y="2937185"/>
            <a:ext cx="6105401" cy="4521687"/>
          </a:xfrm>
          <a:prstGeom prst="rect">
            <a:avLst/>
          </a:prstGeom>
        </p:spPr>
      </p:pic>
    </p:spTree>
    <p:extLst>
      <p:ext uri="{BB962C8B-B14F-4D97-AF65-F5344CB8AC3E}">
        <p14:creationId xmlns:p14="http://schemas.microsoft.com/office/powerpoint/2010/main" val="162902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5412FD39-62D3-FF4F-A306-08A75106A8A1}"/>
              </a:ext>
            </a:extLst>
          </p:cNvPr>
          <p:cNvGrpSpPr/>
          <p:nvPr/>
        </p:nvGrpSpPr>
        <p:grpSpPr>
          <a:xfrm>
            <a:off x="1056587" y="679022"/>
            <a:ext cx="6928561" cy="4958707"/>
            <a:chOff x="767938" y="570293"/>
            <a:chExt cx="7449787" cy="5331744"/>
          </a:xfrm>
        </p:grpSpPr>
        <p:grpSp>
          <p:nvGrpSpPr>
            <p:cNvPr id="7" name="Group 6">
              <a:extLst>
                <a:ext uri="{FF2B5EF4-FFF2-40B4-BE49-F238E27FC236}">
                  <a16:creationId xmlns:a16="http://schemas.microsoft.com/office/drawing/2014/main" xmlns="" id="{F27B6A96-0B97-FD45-B835-0149528C419C}"/>
                </a:ext>
              </a:extLst>
            </p:cNvPr>
            <p:cNvGrpSpPr/>
            <p:nvPr/>
          </p:nvGrpSpPr>
          <p:grpSpPr>
            <a:xfrm>
              <a:off x="1577459" y="1733797"/>
              <a:ext cx="5267971" cy="4168240"/>
              <a:chOff x="4935416" y="593765"/>
              <a:chExt cx="6263427" cy="4955887"/>
            </a:xfrm>
          </p:grpSpPr>
          <p:pic>
            <p:nvPicPr>
              <p:cNvPr id="5" name="Picture 4">
                <a:extLst>
                  <a:ext uri="{FF2B5EF4-FFF2-40B4-BE49-F238E27FC236}">
                    <a16:creationId xmlns:a16="http://schemas.microsoft.com/office/drawing/2014/main" xmlns="" id="{49E369F5-8F22-7043-95B7-E719351CE621}"/>
                  </a:ext>
                </a:extLst>
              </p:cNvPr>
              <p:cNvPicPr>
                <a:picLocks noChangeAspect="1"/>
              </p:cNvPicPr>
              <p:nvPr/>
            </p:nvPicPr>
            <p:blipFill>
              <a:blip r:embed="rId2"/>
              <a:stretch>
                <a:fillRect/>
              </a:stretch>
            </p:blipFill>
            <p:spPr>
              <a:xfrm>
                <a:off x="5279609" y="593765"/>
                <a:ext cx="5919234" cy="4955887"/>
              </a:xfrm>
              <a:prstGeom prst="rect">
                <a:avLst/>
              </a:prstGeom>
            </p:spPr>
          </p:pic>
          <p:sp>
            <p:nvSpPr>
              <p:cNvPr id="6" name="Rectangle 5">
                <a:extLst>
                  <a:ext uri="{FF2B5EF4-FFF2-40B4-BE49-F238E27FC236}">
                    <a16:creationId xmlns:a16="http://schemas.microsoft.com/office/drawing/2014/main" xmlns="" id="{0701358E-2ADC-464F-AFA9-A21163BA46F3}"/>
                  </a:ext>
                </a:extLst>
              </p:cNvPr>
              <p:cNvSpPr/>
              <p:nvPr/>
            </p:nvSpPr>
            <p:spPr>
              <a:xfrm>
                <a:off x="4935416" y="1739757"/>
                <a:ext cx="5349102" cy="3476275"/>
              </a:xfrm>
              <a:prstGeom prst="rect">
                <a:avLst/>
              </a:prstGeom>
              <a:noFill/>
            </p:spPr>
            <p:txBody>
              <a:bodyPr wrap="none" lIns="85042" tIns="42521" rIns="85042" bIns="42521">
                <a:spAutoFit/>
                <a:scene3d>
                  <a:camera prst="perspectiveContrastingRightFacing"/>
                  <a:lightRig rig="threePt" dir="t"/>
                </a:scene3d>
              </a:bodyPr>
              <a:lstStyle/>
              <a:p>
                <a:pPr algn="ctr"/>
                <a:r>
                  <a:rPr lang="en-US" sz="7440" b="1" dirty="0">
                    <a:ln w="9525">
                      <a:solidFill>
                        <a:schemeClr val="tx1"/>
                      </a:solidFill>
                      <a:prstDash val="solid"/>
                    </a:ln>
                    <a:solidFill>
                      <a:srgbClr val="C00000"/>
                    </a:solidFill>
                    <a:effectLst>
                      <a:outerShdw blurRad="12700" dist="38100" dir="2700000" algn="tl" rotWithShape="0">
                        <a:schemeClr val="bg1">
                          <a:lumMod val="50000"/>
                        </a:schemeClr>
                      </a:outerShdw>
                    </a:effectLst>
                    <a:latin typeface="Bell MT" panose="02020503060305020303" pitchFamily="18" charset="77"/>
                  </a:rPr>
                  <a:t>44</a:t>
                </a:r>
                <a:r>
                  <a:rPr lang="en-US" sz="5580" b="1" dirty="0">
                    <a:ln w="9525">
                      <a:solidFill>
                        <a:schemeClr val="tx1"/>
                      </a:solidFill>
                      <a:prstDash val="solid"/>
                    </a:ln>
                    <a:solidFill>
                      <a:srgbClr val="C00000"/>
                    </a:solidFill>
                    <a:effectLst>
                      <a:outerShdw blurRad="12700" dist="38100" dir="2700000" algn="tl" rotWithShape="0">
                        <a:schemeClr val="bg1">
                          <a:lumMod val="50000"/>
                        </a:schemeClr>
                      </a:outerShdw>
                    </a:effectLst>
                    <a:latin typeface="Bell MT" panose="02020503060305020303" pitchFamily="18" charset="77"/>
                  </a:rPr>
                  <a:t> years of </a:t>
                </a:r>
              </a:p>
              <a:p>
                <a:pPr algn="ctr"/>
                <a:r>
                  <a:rPr lang="en-US" sz="4092" b="1" dirty="0">
                    <a:ln w="9525">
                      <a:solidFill>
                        <a:schemeClr val="tx1"/>
                      </a:solidFill>
                      <a:prstDash val="solid"/>
                    </a:ln>
                    <a:solidFill>
                      <a:srgbClr val="C00000"/>
                    </a:solidFill>
                    <a:effectLst>
                      <a:outerShdw blurRad="12700" dist="38100" dir="2700000" algn="tl" rotWithShape="0">
                        <a:schemeClr val="bg1">
                          <a:lumMod val="50000"/>
                        </a:schemeClr>
                      </a:outerShdw>
                    </a:effectLst>
                    <a:latin typeface="Bell MT" panose="02020503060305020303" pitchFamily="18" charset="77"/>
                  </a:rPr>
                  <a:t>Special</a:t>
                </a:r>
                <a:r>
                  <a:rPr lang="en-US" sz="3720" b="1" dirty="0">
                    <a:ln w="9525">
                      <a:solidFill>
                        <a:schemeClr val="tx1"/>
                      </a:solidFill>
                      <a:prstDash val="solid"/>
                    </a:ln>
                    <a:solidFill>
                      <a:srgbClr val="C00000"/>
                    </a:solidFill>
                    <a:effectLst>
                      <a:outerShdw blurRad="12700" dist="38100" dir="2700000" algn="tl" rotWithShape="0">
                        <a:schemeClr val="bg1">
                          <a:lumMod val="50000"/>
                        </a:schemeClr>
                      </a:outerShdw>
                    </a:effectLst>
                    <a:latin typeface="Bell MT" panose="02020503060305020303" pitchFamily="18" charset="77"/>
                  </a:rPr>
                  <a:t> Education </a:t>
                </a:r>
              </a:p>
              <a:p>
                <a:pPr algn="ctr"/>
                <a:r>
                  <a:rPr lang="en-US" sz="5580" b="1" dirty="0">
                    <a:ln w="9525">
                      <a:solidFill>
                        <a:schemeClr val="tx1"/>
                      </a:solidFill>
                      <a:prstDash val="solid"/>
                    </a:ln>
                    <a:solidFill>
                      <a:srgbClr val="C00000"/>
                    </a:solidFill>
                    <a:effectLst>
                      <a:outerShdw blurRad="12700" dist="38100" dir="2700000" algn="tl" rotWithShape="0">
                        <a:schemeClr val="bg1">
                          <a:lumMod val="50000"/>
                        </a:schemeClr>
                      </a:outerShdw>
                    </a:effectLst>
                    <a:latin typeface="Bell MT" panose="02020503060305020303" pitchFamily="18" charset="77"/>
                  </a:rPr>
                  <a:t>Practices</a:t>
                </a:r>
                <a:r>
                  <a:rPr lang="en-US" sz="4464" b="1" dirty="0">
                    <a:ln w="9525">
                      <a:solidFill>
                        <a:schemeClr val="tx1"/>
                      </a:solidFill>
                      <a:prstDash val="solid"/>
                    </a:ln>
                    <a:solidFill>
                      <a:srgbClr val="C00000"/>
                    </a:solidFill>
                    <a:effectLst>
                      <a:outerShdw blurRad="12700" dist="38100" dir="2700000" algn="tl" rotWithShape="0">
                        <a:schemeClr val="bg1">
                          <a:lumMod val="50000"/>
                        </a:schemeClr>
                      </a:outerShdw>
                    </a:effectLst>
                    <a:latin typeface="Bell MT" panose="02020503060305020303" pitchFamily="18" charset="77"/>
                  </a:rPr>
                  <a:t> </a:t>
                </a:r>
                <a:endParaRPr lang="en-US" sz="5580" b="1" dirty="0">
                  <a:ln w="9525">
                    <a:solidFill>
                      <a:schemeClr val="tx1"/>
                    </a:solidFill>
                    <a:prstDash val="solid"/>
                  </a:ln>
                  <a:solidFill>
                    <a:srgbClr val="C00000"/>
                  </a:solidFill>
                  <a:effectLst>
                    <a:outerShdw blurRad="12700" dist="38100" dir="2700000" algn="tl" rotWithShape="0">
                      <a:schemeClr val="bg1">
                        <a:lumMod val="50000"/>
                      </a:schemeClr>
                    </a:outerShdw>
                  </a:effectLst>
                  <a:latin typeface="Bell MT" panose="02020503060305020303" pitchFamily="18" charset="77"/>
                </a:endParaRPr>
              </a:p>
            </p:txBody>
          </p:sp>
        </p:grpSp>
        <p:pic>
          <p:nvPicPr>
            <p:cNvPr id="11" name="Picture 10">
              <a:extLst>
                <a:ext uri="{FF2B5EF4-FFF2-40B4-BE49-F238E27FC236}">
                  <a16:creationId xmlns:a16="http://schemas.microsoft.com/office/drawing/2014/main" xmlns="" id="{1583E6DD-9F77-0F40-B993-9FE1D1ADF1FE}"/>
                </a:ext>
              </a:extLst>
            </p:cNvPr>
            <p:cNvPicPr>
              <a:picLocks noChangeAspect="1"/>
            </p:cNvPicPr>
            <p:nvPr/>
          </p:nvPicPr>
          <p:blipFill>
            <a:blip r:embed="rId3"/>
            <a:stretch>
              <a:fillRect/>
            </a:stretch>
          </p:blipFill>
          <p:spPr>
            <a:xfrm>
              <a:off x="767938" y="570293"/>
              <a:ext cx="3802568" cy="1824863"/>
            </a:xfrm>
            <a:prstGeom prst="rect">
              <a:avLst/>
            </a:prstGeom>
          </p:spPr>
        </p:pic>
        <p:pic>
          <p:nvPicPr>
            <p:cNvPr id="12" name="Picture 11">
              <a:extLst>
                <a:ext uri="{FF2B5EF4-FFF2-40B4-BE49-F238E27FC236}">
                  <a16:creationId xmlns:a16="http://schemas.microsoft.com/office/drawing/2014/main" xmlns="" id="{FF1D74D4-9E14-274F-8F25-840BC9242CF3}"/>
                </a:ext>
              </a:extLst>
            </p:cNvPr>
            <p:cNvPicPr>
              <a:picLocks noChangeAspect="1"/>
            </p:cNvPicPr>
            <p:nvPr/>
          </p:nvPicPr>
          <p:blipFill>
            <a:blip r:embed="rId3"/>
            <a:stretch>
              <a:fillRect/>
            </a:stretch>
          </p:blipFill>
          <p:spPr>
            <a:xfrm flipH="1">
              <a:off x="4411413" y="601638"/>
              <a:ext cx="3806312" cy="1824863"/>
            </a:xfrm>
            <a:prstGeom prst="rect">
              <a:avLst/>
            </a:prstGeom>
          </p:spPr>
        </p:pic>
      </p:grpSp>
      <p:sp>
        <p:nvSpPr>
          <p:cNvPr id="13" name="Rectangle 12">
            <a:extLst>
              <a:ext uri="{FF2B5EF4-FFF2-40B4-BE49-F238E27FC236}">
                <a16:creationId xmlns:a16="http://schemas.microsoft.com/office/drawing/2014/main" xmlns="" id="{A7975AC3-F7C9-644B-83CC-3ECE41F9DAA9}"/>
              </a:ext>
            </a:extLst>
          </p:cNvPr>
          <p:cNvSpPr/>
          <p:nvPr/>
        </p:nvSpPr>
        <p:spPr>
          <a:xfrm>
            <a:off x="317341" y="2467914"/>
            <a:ext cx="1674320" cy="1516970"/>
          </a:xfrm>
          <a:prstGeom prst="rect">
            <a:avLst/>
          </a:prstGeom>
          <a:noFill/>
          <a:ln w="38100">
            <a:solidFill>
              <a:srgbClr val="C0354F"/>
            </a:solidFill>
          </a:ln>
        </p:spPr>
        <p:txBody>
          <a:bodyPr wrap="square" lIns="85042" tIns="42521" rIns="85042" bIns="42521">
            <a:spAutoFit/>
          </a:bodyPr>
          <a:lstStyle/>
          <a:p>
            <a:pPr algn="ctr"/>
            <a:r>
              <a:rPr lang="en-US" sz="3348" b="1" dirty="0">
                <a:ln w="0"/>
                <a:effectLst>
                  <a:outerShdw blurRad="38100" dist="19050" dir="2700000" algn="tl" rotWithShape="0">
                    <a:schemeClr val="dk1">
                      <a:alpha val="40000"/>
                    </a:schemeClr>
                  </a:outerShdw>
                </a:effectLst>
              </a:rPr>
              <a:t>Think</a:t>
            </a:r>
            <a:r>
              <a:rPr lang="en-US" sz="3348" dirty="0">
                <a:ln w="0"/>
                <a:effectLst>
                  <a:outerShdw blurRad="38100" dist="19050" dir="2700000" algn="tl" rotWithShape="0">
                    <a:schemeClr val="dk1">
                      <a:alpha val="40000"/>
                    </a:schemeClr>
                  </a:outerShdw>
                </a:effectLst>
              </a:rPr>
              <a:t> </a:t>
            </a:r>
            <a:r>
              <a:rPr lang="en-US" sz="2976" dirty="0">
                <a:ln w="0"/>
                <a:effectLst>
                  <a:outerShdw blurRad="38100" dist="19050" dir="2700000" algn="tl" rotWithShape="0">
                    <a:schemeClr val="dk1">
                      <a:alpha val="40000"/>
                    </a:schemeClr>
                  </a:outerShdw>
                </a:effectLst>
              </a:rPr>
              <a:t>outside </a:t>
            </a:r>
          </a:p>
          <a:p>
            <a:pPr algn="ctr"/>
            <a:r>
              <a:rPr lang="en-US" sz="2976" dirty="0">
                <a:ln w="0"/>
                <a:effectLst>
                  <a:outerShdw blurRad="38100" dist="19050" dir="2700000" algn="tl" rotWithShape="0">
                    <a:schemeClr val="dk1">
                      <a:alpha val="40000"/>
                    </a:schemeClr>
                  </a:outerShdw>
                </a:effectLst>
              </a:rPr>
              <a:t>the box</a:t>
            </a:r>
          </a:p>
        </p:txBody>
      </p:sp>
      <p:sp>
        <p:nvSpPr>
          <p:cNvPr id="14" name="Rectangle 13">
            <a:extLst>
              <a:ext uri="{FF2B5EF4-FFF2-40B4-BE49-F238E27FC236}">
                <a16:creationId xmlns:a16="http://schemas.microsoft.com/office/drawing/2014/main" xmlns="" id="{ADBEFEE4-E4DD-984F-9F74-B16D9ED717E9}"/>
              </a:ext>
            </a:extLst>
          </p:cNvPr>
          <p:cNvSpPr/>
          <p:nvPr/>
        </p:nvSpPr>
        <p:spPr>
          <a:xfrm>
            <a:off x="6795908" y="2434511"/>
            <a:ext cx="1653246" cy="1516970"/>
          </a:xfrm>
          <a:prstGeom prst="rect">
            <a:avLst/>
          </a:prstGeom>
          <a:noFill/>
          <a:ln w="38100">
            <a:solidFill>
              <a:srgbClr val="C0354F"/>
            </a:solidFill>
          </a:ln>
        </p:spPr>
        <p:txBody>
          <a:bodyPr wrap="square" lIns="85042" tIns="42521" rIns="85042" bIns="42521">
            <a:spAutoFit/>
          </a:bodyPr>
          <a:lstStyle/>
          <a:p>
            <a:pPr algn="ctr"/>
            <a:r>
              <a:rPr lang="en-US" sz="3348" b="1" dirty="0">
                <a:ln w="0"/>
                <a:effectLst>
                  <a:outerShdw blurRad="38100" dist="19050" dir="2700000" algn="tl" rotWithShape="0">
                    <a:schemeClr val="dk1">
                      <a:alpha val="40000"/>
                    </a:schemeClr>
                  </a:outerShdw>
                </a:effectLst>
              </a:rPr>
              <a:t>ACT</a:t>
            </a:r>
            <a:r>
              <a:rPr lang="en-US" sz="3348" dirty="0">
                <a:ln w="0"/>
                <a:effectLst>
                  <a:outerShdw blurRad="38100" dist="19050" dir="2700000" algn="tl" rotWithShape="0">
                    <a:schemeClr val="dk1">
                      <a:alpha val="40000"/>
                    </a:schemeClr>
                  </a:outerShdw>
                </a:effectLst>
              </a:rPr>
              <a:t> </a:t>
            </a:r>
            <a:r>
              <a:rPr lang="en-US" sz="2976" dirty="0">
                <a:ln w="0"/>
                <a:effectLst>
                  <a:outerShdw blurRad="38100" dist="19050" dir="2700000" algn="tl" rotWithShape="0">
                    <a:schemeClr val="dk1">
                      <a:alpha val="40000"/>
                    </a:schemeClr>
                  </a:outerShdw>
                </a:effectLst>
              </a:rPr>
              <a:t>outside </a:t>
            </a:r>
          </a:p>
          <a:p>
            <a:pPr algn="ctr"/>
            <a:r>
              <a:rPr lang="en-US" sz="2976" dirty="0">
                <a:ln w="0"/>
                <a:effectLst>
                  <a:outerShdw blurRad="38100" dist="19050" dir="2700000" algn="tl" rotWithShape="0">
                    <a:schemeClr val="dk1">
                      <a:alpha val="40000"/>
                    </a:schemeClr>
                  </a:outerShdw>
                </a:effectLst>
              </a:rPr>
              <a:t>the box</a:t>
            </a:r>
          </a:p>
        </p:txBody>
      </p:sp>
      <p:sp>
        <p:nvSpPr>
          <p:cNvPr id="15" name="Rectangle 14">
            <a:extLst>
              <a:ext uri="{FF2B5EF4-FFF2-40B4-BE49-F238E27FC236}">
                <a16:creationId xmlns:a16="http://schemas.microsoft.com/office/drawing/2014/main" xmlns="" id="{E3419C11-D301-3641-ABB7-69BB065AF07A}"/>
              </a:ext>
            </a:extLst>
          </p:cNvPr>
          <p:cNvSpPr/>
          <p:nvPr/>
        </p:nvSpPr>
        <p:spPr>
          <a:xfrm rot="21122282">
            <a:off x="1188659" y="504054"/>
            <a:ext cx="3122825" cy="1473346"/>
          </a:xfrm>
          <a:prstGeom prst="rect">
            <a:avLst/>
          </a:prstGeom>
          <a:noFill/>
        </p:spPr>
        <p:txBody>
          <a:bodyPr spcFirstLastPara="1" wrap="none" lIns="85042" tIns="42521" rIns="85042" bIns="42521" numCol="1">
            <a:prstTxWarp prst="textArchUp">
              <a:avLst>
                <a:gd name="adj" fmla="val 10434562"/>
              </a:avLst>
            </a:prstTxWarp>
            <a:spAutoFit/>
          </a:bodyPr>
          <a:lstStyle/>
          <a:p>
            <a:pPr algn="ctr"/>
            <a:r>
              <a:rPr lang="en-US" sz="3348" dirty="0">
                <a:ln w="0">
                  <a:solidFill>
                    <a:schemeClr val="tx1"/>
                  </a:solidFill>
                </a:ln>
                <a:solidFill>
                  <a:srgbClr val="C00000"/>
                </a:solidFill>
                <a:effectLst>
                  <a:outerShdw blurRad="38100" dist="19050" dir="2700000" algn="tl" rotWithShape="0">
                    <a:schemeClr val="dk1">
                      <a:alpha val="40000"/>
                    </a:schemeClr>
                  </a:outerShdw>
                </a:effectLst>
              </a:rPr>
              <a:t>Inclusive </a:t>
            </a:r>
            <a:r>
              <a:rPr lang="en-US" sz="3348" b="1" dirty="0">
                <a:ln w="0">
                  <a:solidFill>
                    <a:schemeClr val="tx1"/>
                  </a:solidFill>
                </a:ln>
                <a:solidFill>
                  <a:srgbClr val="C00000"/>
                </a:solidFill>
                <a:effectLst>
                  <a:outerShdw blurRad="38100" dist="19050" dir="2700000" algn="tl" rotWithShape="0">
                    <a:schemeClr val="dk1">
                      <a:alpha val="40000"/>
                    </a:schemeClr>
                  </a:outerShdw>
                </a:effectLst>
              </a:rPr>
              <a:t>Instructional</a:t>
            </a:r>
            <a:r>
              <a:rPr lang="en-US" sz="3348" dirty="0">
                <a:ln w="0">
                  <a:solidFill>
                    <a:schemeClr val="tx1"/>
                  </a:solidFill>
                </a:ln>
                <a:solidFill>
                  <a:srgbClr val="C00000"/>
                </a:solidFill>
                <a:effectLst>
                  <a:outerShdw blurRad="38100" dist="19050" dir="2700000" algn="tl" rotWithShape="0">
                    <a:schemeClr val="dk1">
                      <a:alpha val="40000"/>
                    </a:schemeClr>
                  </a:outerShdw>
                </a:effectLst>
              </a:rPr>
              <a:t> Practices</a:t>
            </a:r>
          </a:p>
        </p:txBody>
      </p:sp>
      <p:sp>
        <p:nvSpPr>
          <p:cNvPr id="18" name="Rectangle 17">
            <a:extLst>
              <a:ext uri="{FF2B5EF4-FFF2-40B4-BE49-F238E27FC236}">
                <a16:creationId xmlns:a16="http://schemas.microsoft.com/office/drawing/2014/main" xmlns="" id="{31EF4EBF-05FC-B144-9342-8ED9A906E441}"/>
              </a:ext>
            </a:extLst>
          </p:cNvPr>
          <p:cNvSpPr/>
          <p:nvPr/>
        </p:nvSpPr>
        <p:spPr>
          <a:xfrm rot="971788">
            <a:off x="4833051" y="567982"/>
            <a:ext cx="3228197" cy="1555666"/>
          </a:xfrm>
          <a:prstGeom prst="rect">
            <a:avLst/>
          </a:prstGeom>
          <a:noFill/>
        </p:spPr>
        <p:txBody>
          <a:bodyPr spcFirstLastPara="1" wrap="none" lIns="85042" tIns="42521" rIns="85042" bIns="42521" numCol="1">
            <a:prstTxWarp prst="textArchUp">
              <a:avLst>
                <a:gd name="adj" fmla="val 10434562"/>
              </a:avLst>
            </a:prstTxWarp>
            <a:spAutoFit/>
          </a:bodyPr>
          <a:lstStyle/>
          <a:p>
            <a:pPr algn="ctr"/>
            <a:r>
              <a:rPr lang="en-US" sz="3348" dirty="0">
                <a:ln w="0">
                  <a:solidFill>
                    <a:schemeClr val="tx1"/>
                  </a:solidFill>
                </a:ln>
                <a:solidFill>
                  <a:srgbClr val="C00000"/>
                </a:solidFill>
                <a:effectLst>
                  <a:outerShdw blurRad="38100" dist="19050" dir="2700000" algn="tl" rotWithShape="0">
                    <a:schemeClr val="dk1">
                      <a:alpha val="40000"/>
                    </a:schemeClr>
                  </a:outerShdw>
                </a:effectLst>
              </a:rPr>
              <a:t>Inclusive </a:t>
            </a:r>
            <a:r>
              <a:rPr lang="en-US" sz="3348" b="1" dirty="0">
                <a:ln w="0">
                  <a:solidFill>
                    <a:schemeClr val="tx1"/>
                  </a:solidFill>
                </a:ln>
                <a:solidFill>
                  <a:srgbClr val="C00000"/>
                </a:solidFill>
                <a:effectLst>
                  <a:outerShdw blurRad="38100" dist="19050" dir="2700000" algn="tl" rotWithShape="0">
                    <a:schemeClr val="dk1">
                      <a:alpha val="40000"/>
                    </a:schemeClr>
                  </a:outerShdw>
                </a:effectLst>
              </a:rPr>
              <a:t>Leadership</a:t>
            </a:r>
            <a:r>
              <a:rPr lang="en-US" sz="3348" dirty="0">
                <a:ln w="0">
                  <a:solidFill>
                    <a:schemeClr val="tx1"/>
                  </a:solidFill>
                </a:ln>
                <a:solidFill>
                  <a:srgbClr val="C00000"/>
                </a:solidFill>
                <a:effectLst>
                  <a:outerShdw blurRad="38100" dist="19050" dir="2700000" algn="tl" rotWithShape="0">
                    <a:schemeClr val="dk1">
                      <a:alpha val="40000"/>
                    </a:schemeClr>
                  </a:outerShdw>
                </a:effectLst>
              </a:rPr>
              <a:t> Practices</a:t>
            </a:r>
          </a:p>
        </p:txBody>
      </p:sp>
      <p:sp>
        <p:nvSpPr>
          <p:cNvPr id="19" name="TextBox 18">
            <a:extLst>
              <a:ext uri="{FF2B5EF4-FFF2-40B4-BE49-F238E27FC236}">
                <a16:creationId xmlns:a16="http://schemas.microsoft.com/office/drawing/2014/main" xmlns="" id="{0A1EDCD7-8441-784C-95CA-F94566130E84}"/>
              </a:ext>
            </a:extLst>
          </p:cNvPr>
          <p:cNvSpPr txBox="1"/>
          <p:nvPr/>
        </p:nvSpPr>
        <p:spPr>
          <a:xfrm>
            <a:off x="317340" y="5715040"/>
            <a:ext cx="7896809" cy="822148"/>
          </a:xfrm>
          <a:prstGeom prst="rect">
            <a:avLst/>
          </a:prstGeom>
          <a:noFill/>
        </p:spPr>
        <p:txBody>
          <a:bodyPr wrap="square" rtlCol="0">
            <a:spAutoFit/>
          </a:bodyPr>
          <a:lstStyle/>
          <a:p>
            <a:pPr algn="ctr"/>
            <a:r>
              <a:rPr lang="en-US" sz="1581" dirty="0">
                <a:latin typeface="Times New Roman" panose="02020603050405020304" pitchFamily="18" charset="0"/>
                <a:cs typeface="Times New Roman" panose="02020603050405020304" pitchFamily="18" charset="0"/>
              </a:rPr>
              <a:t>…includes all actions leaders take to ensure educational quality and equity through the participation of ALL STUDENTS in a high-quality and engaging general education curriculum. This works best to cultivate an informed and productive citizenry. </a:t>
            </a:r>
          </a:p>
        </p:txBody>
      </p:sp>
      <p:sp>
        <p:nvSpPr>
          <p:cNvPr id="21" name="Rectangle 20">
            <a:extLst>
              <a:ext uri="{FF2B5EF4-FFF2-40B4-BE49-F238E27FC236}">
                <a16:creationId xmlns:a16="http://schemas.microsoft.com/office/drawing/2014/main" xmlns="" id="{CF700566-AA3A-D041-AA33-E64AF30C76F3}"/>
              </a:ext>
            </a:extLst>
          </p:cNvPr>
          <p:cNvSpPr/>
          <p:nvPr/>
        </p:nvSpPr>
        <p:spPr>
          <a:xfrm rot="20934408">
            <a:off x="5388368" y="2629492"/>
            <a:ext cx="1094517" cy="917237"/>
          </a:xfrm>
          <a:prstGeom prst="rect">
            <a:avLst/>
          </a:prstGeom>
          <a:noFill/>
        </p:spPr>
        <p:txBody>
          <a:bodyPr wrap="none" lIns="85042" tIns="42521" rIns="85042" bIns="42521" numCol="1">
            <a:prstTxWarp prst="textFadeRight">
              <a:avLst>
                <a:gd name="adj" fmla="val 12189"/>
              </a:avLst>
            </a:prstTxWarp>
            <a:spAutoFit/>
          </a:bodyPr>
          <a:lstStyle/>
          <a:p>
            <a:pPr algn="ctr"/>
            <a:r>
              <a:rPr lang="en-US" sz="930" dirty="0">
                <a:ln w="9525">
                  <a:noFill/>
                  <a:prstDash val="solid"/>
                </a:ln>
                <a:effectLst>
                  <a:outerShdw blurRad="12700" dist="38100" dir="2700000" algn="tl" rotWithShape="0">
                    <a:schemeClr val="bg1">
                      <a:lumMod val="50000"/>
                    </a:schemeClr>
                  </a:outerShdw>
                </a:effectLst>
                <a:latin typeface="Arial Rounded MT Bold" panose="020F0704030504030204" pitchFamily="34" charset="77"/>
              </a:rPr>
              <a:t>P.L.</a:t>
            </a:r>
          </a:p>
        </p:txBody>
      </p:sp>
      <p:sp>
        <p:nvSpPr>
          <p:cNvPr id="22" name="Rectangle 21">
            <a:extLst>
              <a:ext uri="{FF2B5EF4-FFF2-40B4-BE49-F238E27FC236}">
                <a16:creationId xmlns:a16="http://schemas.microsoft.com/office/drawing/2014/main" xmlns="" id="{F691458D-B9ED-BF4B-B29A-B58A0948841E}"/>
              </a:ext>
            </a:extLst>
          </p:cNvPr>
          <p:cNvSpPr/>
          <p:nvPr/>
        </p:nvSpPr>
        <p:spPr>
          <a:xfrm rot="20780107">
            <a:off x="5365270" y="3633648"/>
            <a:ext cx="1139459" cy="1176518"/>
          </a:xfrm>
          <a:prstGeom prst="rect">
            <a:avLst/>
          </a:prstGeom>
          <a:noFill/>
        </p:spPr>
        <p:txBody>
          <a:bodyPr wrap="none" lIns="85042" tIns="42521" rIns="85042" bIns="42521" numCol="1">
            <a:prstTxWarp prst="textFadeRight">
              <a:avLst>
                <a:gd name="adj" fmla="val 15133"/>
              </a:avLst>
            </a:prstTxWarp>
            <a:spAutoFit/>
          </a:bodyPr>
          <a:lstStyle/>
          <a:p>
            <a:pPr algn="ctr"/>
            <a:r>
              <a:rPr lang="en-US" sz="930" dirty="0">
                <a:ln w="9525">
                  <a:noFill/>
                  <a:prstDash val="solid"/>
                </a:ln>
                <a:effectLst>
                  <a:outerShdw blurRad="12700" dist="38100" dir="2700000" algn="tl" rotWithShape="0">
                    <a:schemeClr val="bg1">
                      <a:lumMod val="50000"/>
                    </a:schemeClr>
                  </a:outerShdw>
                </a:effectLst>
                <a:latin typeface="Arial Rounded MT Bold" panose="020F0704030504030204" pitchFamily="34" charset="77"/>
              </a:rPr>
              <a:t>94-142</a:t>
            </a:r>
          </a:p>
        </p:txBody>
      </p:sp>
    </p:spTree>
    <p:extLst>
      <p:ext uri="{BB962C8B-B14F-4D97-AF65-F5344CB8AC3E}">
        <p14:creationId xmlns:p14="http://schemas.microsoft.com/office/powerpoint/2010/main" val="21528251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12" y="220672"/>
            <a:ext cx="7653814" cy="1112573"/>
          </a:xfrm>
        </p:spPr>
        <p:txBody>
          <a:bodyPr>
            <a:normAutofit fontScale="90000"/>
          </a:bodyPr>
          <a:lstStyle/>
          <a:p>
            <a:pPr algn="l"/>
            <a:r>
              <a:rPr lang="en-US" sz="3600" b="1" dirty="0">
                <a:latin typeface="Arial Narrow"/>
                <a:cs typeface="Arial Narrow"/>
              </a:rPr>
              <a:t/>
            </a:r>
            <a:br>
              <a:rPr lang="en-US" sz="3600" b="1" dirty="0">
                <a:latin typeface="Arial Narrow"/>
                <a:cs typeface="Arial Narrow"/>
              </a:rPr>
            </a:br>
            <a:r>
              <a:rPr lang="en-US" sz="3600" b="1" dirty="0">
                <a:latin typeface="Arial Narrow"/>
                <a:cs typeface="Arial Narrow"/>
              </a:rPr>
              <a:t>       </a:t>
            </a:r>
            <a:r>
              <a:rPr lang="en-US" b="1" dirty="0">
                <a:latin typeface="Arial Narrow"/>
                <a:cs typeface="Arial Narrow"/>
              </a:rPr>
              <a:t>OLI</a:t>
            </a:r>
            <a:r>
              <a:rPr lang="en-US" b="1" baseline="30000" dirty="0">
                <a:latin typeface="Arial Narrow"/>
                <a:cs typeface="Arial Narrow"/>
              </a:rPr>
              <a:t>4</a:t>
            </a:r>
            <a:r>
              <a:rPr lang="en-US" b="1" dirty="0">
                <a:latin typeface="Arial Narrow"/>
                <a:cs typeface="Arial Narrow"/>
              </a:rPr>
              <a:t> Foundation: </a:t>
            </a:r>
            <a:r>
              <a:rPr lang="en-US" b="1" i="1" dirty="0">
                <a:solidFill>
                  <a:srgbClr val="AE0000"/>
                </a:solidFill>
                <a:latin typeface="Arial Narrow"/>
                <a:cs typeface="Arial Narrow"/>
              </a:rPr>
              <a:t>What We Know</a:t>
            </a:r>
            <a:endParaRPr lang="en-US" dirty="0"/>
          </a:p>
        </p:txBody>
      </p:sp>
      <p:sp>
        <p:nvSpPr>
          <p:cNvPr id="3" name="Content Placeholder 2"/>
          <p:cNvSpPr>
            <a:spLocks noGrp="1"/>
          </p:cNvSpPr>
          <p:nvPr>
            <p:ph idx="1"/>
          </p:nvPr>
        </p:nvSpPr>
        <p:spPr>
          <a:xfrm>
            <a:off x="713804" y="1566602"/>
            <a:ext cx="6915560" cy="4549406"/>
          </a:xfrm>
        </p:spPr>
        <p:txBody>
          <a:bodyPr>
            <a:normAutofit/>
          </a:bodyPr>
          <a:lstStyle/>
          <a:p>
            <a:pPr marL="0" indent="0" algn="ctr">
              <a:buNone/>
            </a:pPr>
            <a:r>
              <a:rPr lang="en-US" sz="3600" dirty="0">
                <a:latin typeface="+mj-lt"/>
                <a:cs typeface="Arial Narrow"/>
              </a:rPr>
              <a:t>The inclusive leadership practices that comprise the two OLi</a:t>
            </a:r>
            <a:r>
              <a:rPr lang="en-US" sz="3600" baseline="30000" dirty="0">
                <a:latin typeface="+mj-lt"/>
                <a:cs typeface="Arial Narrow"/>
              </a:rPr>
              <a:t>4</a:t>
            </a:r>
            <a:r>
              <a:rPr lang="en-US" sz="3600" dirty="0">
                <a:latin typeface="+mj-lt"/>
                <a:cs typeface="Arial Narrow"/>
              </a:rPr>
              <a:t> buckets are defined in the Inclusive Leadership Practices Rubric by six domains in the next slide.  Each domain is linked to one/both of the OLi</a:t>
            </a:r>
            <a:r>
              <a:rPr lang="en-US" sz="3600" baseline="30000" dirty="0">
                <a:latin typeface="+mj-lt"/>
                <a:cs typeface="Arial Narrow"/>
              </a:rPr>
              <a:t>4</a:t>
            </a:r>
            <a:r>
              <a:rPr lang="en-US" sz="3600" dirty="0">
                <a:latin typeface="+mj-lt"/>
                <a:cs typeface="Arial Narrow"/>
              </a:rPr>
              <a:t> Buckets</a:t>
            </a:r>
          </a:p>
          <a:p>
            <a:pPr marL="0" indent="0">
              <a:buNone/>
            </a:pPr>
            <a:endParaRPr lang="en-US" sz="3600" dirty="0">
              <a:latin typeface="Arial Narrow"/>
              <a:cs typeface="Arial Narrow"/>
            </a:endParaRPr>
          </a:p>
          <a:p>
            <a:pPr marL="0" indent="0">
              <a:buNone/>
            </a:pPr>
            <a:endParaRPr lang="en-US" sz="3600" dirty="0">
              <a:latin typeface="Arial Narrow"/>
              <a:cs typeface="Arial Narrow"/>
            </a:endParaRPr>
          </a:p>
          <a:p>
            <a:pPr marL="0" indent="0">
              <a:buNone/>
            </a:pPr>
            <a:endParaRPr lang="en-US" sz="3600" dirty="0">
              <a:latin typeface="Arial Narrow"/>
              <a:cs typeface="Arial Narrow"/>
            </a:endParaRPr>
          </a:p>
        </p:txBody>
      </p:sp>
    </p:spTree>
    <p:extLst>
      <p:ext uri="{BB962C8B-B14F-4D97-AF65-F5344CB8AC3E}">
        <p14:creationId xmlns:p14="http://schemas.microsoft.com/office/powerpoint/2010/main" val="192385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10055" y="160739"/>
            <a:ext cx="8324147" cy="6366070"/>
          </a:xfrm>
          <a:prstGeom prst="rect">
            <a:avLst/>
          </a:prstGeom>
        </p:spPr>
      </p:pic>
    </p:spTree>
    <p:extLst>
      <p:ext uri="{BB962C8B-B14F-4D97-AF65-F5344CB8AC3E}">
        <p14:creationId xmlns:p14="http://schemas.microsoft.com/office/powerpoint/2010/main" val="3301816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361" y="75717"/>
            <a:ext cx="7653814" cy="1112573"/>
          </a:xfrm>
        </p:spPr>
        <p:txBody>
          <a:bodyPr/>
          <a:lstStyle/>
          <a:p>
            <a:r>
              <a:rPr lang="en-US" b="1"/>
              <a:t>Inclusive Principal Leadership: Where We’ve Been</a:t>
            </a:r>
            <a:endParaRPr lang="en-US"/>
          </a:p>
        </p:txBody>
      </p:sp>
      <p:sp>
        <p:nvSpPr>
          <p:cNvPr id="5" name="Content Placeholder 2"/>
          <p:cNvSpPr txBox="1">
            <a:spLocks/>
          </p:cNvSpPr>
          <p:nvPr/>
        </p:nvSpPr>
        <p:spPr bwMode="auto">
          <a:xfrm>
            <a:off x="39190" y="1493936"/>
            <a:ext cx="5477272" cy="371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782" tIns="31891" rIns="63782" bIns="31891"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3000" indent="-228600"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2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4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600" indent="-228600" algn="l" rtl="0" fontAlgn="base">
              <a:spcBef>
                <a:spcPct val="20000"/>
              </a:spcBef>
              <a:spcAft>
                <a:spcPct val="0"/>
              </a:spcAft>
              <a:buClr>
                <a:schemeClr val="accent2"/>
              </a:buClr>
              <a:buChar char="»"/>
              <a:defRPr sz="1600">
                <a:solidFill>
                  <a:schemeClr val="tx1"/>
                </a:solidFill>
                <a:latin typeface="+mn-lt"/>
                <a:cs typeface="+mn-cs"/>
              </a:defRPr>
            </a:lvl6pPr>
            <a:lvl7pPr marL="2971800" indent="-228600" algn="l" rtl="0" fontAlgn="base">
              <a:spcBef>
                <a:spcPct val="20000"/>
              </a:spcBef>
              <a:spcAft>
                <a:spcPct val="0"/>
              </a:spcAft>
              <a:buClr>
                <a:schemeClr val="accent2"/>
              </a:buClr>
              <a:buChar char="»"/>
              <a:defRPr sz="1600">
                <a:solidFill>
                  <a:schemeClr val="tx1"/>
                </a:solidFill>
                <a:latin typeface="+mn-lt"/>
                <a:cs typeface="+mn-cs"/>
              </a:defRPr>
            </a:lvl7pPr>
            <a:lvl8pPr marL="3429000" indent="-228600" algn="l" rtl="0" fontAlgn="base">
              <a:spcBef>
                <a:spcPct val="20000"/>
              </a:spcBef>
              <a:spcAft>
                <a:spcPct val="0"/>
              </a:spcAft>
              <a:buClr>
                <a:schemeClr val="accent2"/>
              </a:buClr>
              <a:buChar char="»"/>
              <a:defRPr sz="1600">
                <a:solidFill>
                  <a:schemeClr val="tx1"/>
                </a:solidFill>
                <a:latin typeface="+mn-lt"/>
                <a:cs typeface="+mn-cs"/>
              </a:defRPr>
            </a:lvl8pPr>
            <a:lvl9pPr marL="3886200" indent="-228600" algn="l" rtl="0" fontAlgn="base">
              <a:spcBef>
                <a:spcPct val="20000"/>
              </a:spcBef>
              <a:spcAft>
                <a:spcPct val="0"/>
              </a:spcAft>
              <a:buClr>
                <a:schemeClr val="accent2"/>
              </a:buClr>
              <a:buChar char="»"/>
              <a:defRPr sz="1600">
                <a:solidFill>
                  <a:schemeClr val="tx1"/>
                </a:solidFill>
                <a:latin typeface="+mn-lt"/>
                <a:cs typeface="+mn-cs"/>
              </a:defRPr>
            </a:lvl9pPr>
          </a:lstStyle>
          <a:p>
            <a:pPr marL="0" indent="0" defTabSz="850392">
              <a:buClr>
                <a:srgbClr val="006B6E"/>
              </a:buClr>
              <a:buNone/>
            </a:pPr>
            <a:endParaRPr lang="en-US" sz="837" kern="0" dirty="0">
              <a:solidFill>
                <a:srgbClr val="000000"/>
              </a:solidFill>
              <a:ea typeface="Verdana" panose="020B0604030504040204" pitchFamily="34" charset="0"/>
              <a:cs typeface="Verdana" panose="020B0604030504040204" pitchFamily="34" charset="0"/>
            </a:endParaRPr>
          </a:p>
          <a:p>
            <a:pPr defTabSz="850392">
              <a:buClr>
                <a:srgbClr val="006B6E"/>
              </a:buClr>
            </a:pPr>
            <a:r>
              <a:rPr lang="en-US" sz="1535" kern="0" dirty="0">
                <a:solidFill>
                  <a:srgbClr val="000000"/>
                </a:solidFill>
              </a:rPr>
              <a:t>In January 2017, CCSSO and the Collaboration for Effective Educator Development, Accountability, and Reform (CEEDAR) Center released a supplementary guidance document for students with learning differences</a:t>
            </a:r>
          </a:p>
          <a:p>
            <a:pPr lvl="1" defTabSz="850392">
              <a:buClr>
                <a:srgbClr val="006B6E"/>
              </a:buClr>
            </a:pPr>
            <a:r>
              <a:rPr lang="en-US" sz="1395" dirty="0">
                <a:solidFill>
                  <a:srgbClr val="000000"/>
                </a:solidFill>
              </a:rPr>
              <a:t>Developed by an Advisory Group of principals, leaders from state and local education agencies, the higher education community, and professional associations</a:t>
            </a:r>
          </a:p>
          <a:p>
            <a:pPr marL="0" indent="0" defTabSz="850392">
              <a:buClr>
                <a:srgbClr val="006B6E"/>
              </a:buClr>
              <a:buNone/>
            </a:pPr>
            <a:endParaRPr lang="en-US" sz="1535" kern="0" dirty="0">
              <a:solidFill>
                <a:srgbClr val="000000"/>
              </a:solidFill>
            </a:endParaRPr>
          </a:p>
          <a:p>
            <a:pPr defTabSz="850392">
              <a:buClr>
                <a:srgbClr val="006B6E"/>
              </a:buClr>
            </a:pPr>
            <a:r>
              <a:rPr lang="en-US" sz="1535" kern="0" dirty="0">
                <a:solidFill>
                  <a:srgbClr val="000000"/>
                </a:solidFill>
              </a:rPr>
              <a:t>Outlines </a:t>
            </a:r>
            <a:r>
              <a:rPr lang="en-US" sz="1535" b="1" kern="0" dirty="0">
                <a:solidFill>
                  <a:srgbClr val="000000"/>
                </a:solidFill>
              </a:rPr>
              <a:t>key steps every state can take </a:t>
            </a:r>
            <a:r>
              <a:rPr lang="en-US" sz="1535" kern="0" dirty="0">
                <a:solidFill>
                  <a:srgbClr val="000000"/>
                </a:solidFill>
              </a:rPr>
              <a:t>to ensure all school </a:t>
            </a:r>
            <a:r>
              <a:rPr lang="en-US" sz="1535" b="1" kern="0" dirty="0">
                <a:solidFill>
                  <a:srgbClr val="000000"/>
                </a:solidFill>
              </a:rPr>
              <a:t>principals</a:t>
            </a:r>
            <a:r>
              <a:rPr lang="en-US" sz="1535" kern="0" dirty="0">
                <a:solidFill>
                  <a:srgbClr val="000000"/>
                </a:solidFill>
              </a:rPr>
              <a:t> are </a:t>
            </a:r>
            <a:r>
              <a:rPr lang="en-US" sz="1535" b="1" kern="0" dirty="0">
                <a:solidFill>
                  <a:srgbClr val="000000"/>
                </a:solidFill>
              </a:rPr>
              <a:t>prepared and supported</a:t>
            </a:r>
            <a:r>
              <a:rPr lang="en-US" sz="1535" kern="0" dirty="0">
                <a:solidFill>
                  <a:srgbClr val="000000"/>
                </a:solidFill>
              </a:rPr>
              <a:t> to lead learning environments that meet the needs of students with disabilities and others who struggle to learn in school</a:t>
            </a:r>
          </a:p>
          <a:p>
            <a:pPr defTabSz="850392">
              <a:buClr>
                <a:srgbClr val="006B6E"/>
              </a:buClr>
            </a:pPr>
            <a:endParaRPr lang="en-US" sz="1535" kern="0" dirty="0">
              <a:solidFill>
                <a:srgbClr val="000000"/>
              </a:solidFill>
            </a:endParaRPr>
          </a:p>
          <a:p>
            <a:pPr marL="0" indent="0" defTabSz="850392">
              <a:buClr>
                <a:srgbClr val="006B6E"/>
              </a:buClr>
              <a:buNone/>
            </a:pPr>
            <a:endParaRPr lang="en-US" sz="1535" kern="0" dirty="0">
              <a:solidFill>
                <a:srgbClr val="000000"/>
              </a:solidFill>
            </a:endParaRPr>
          </a:p>
          <a:p>
            <a:pPr marL="0" indent="0" defTabSz="850392">
              <a:buClr>
                <a:srgbClr val="006B6E"/>
              </a:buClr>
              <a:buNone/>
            </a:pPr>
            <a:endParaRPr lang="en-US" sz="1395" kern="0" dirty="0">
              <a:solidFill>
                <a:srgbClr val="000000"/>
              </a:solidFill>
            </a:endParaRPr>
          </a:p>
        </p:txBody>
      </p:sp>
      <p:sp>
        <p:nvSpPr>
          <p:cNvPr id="6" name="AutoShape 2" descr="Image result for professional standards for educational leaders"/>
          <p:cNvSpPr>
            <a:spLocks noChangeAspect="1" noChangeArrowheads="1"/>
          </p:cNvSpPr>
          <p:nvPr/>
        </p:nvSpPr>
        <p:spPr bwMode="auto">
          <a:xfrm>
            <a:off x="108518" y="845136"/>
            <a:ext cx="3289845" cy="32898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3782" tIns="31891" rIns="63782" bIns="31891" numCol="1" anchor="t" anchorCtr="0" compatLnSpc="1">
            <a:prstTxWarp prst="textNoShape">
              <a:avLst/>
            </a:prstTxWarp>
          </a:bodyPr>
          <a:lstStyle/>
          <a:p>
            <a:pPr defTabSz="850392"/>
            <a:endParaRPr lang="en-US" sz="1674">
              <a:solidFill>
                <a:srgbClr val="000000"/>
              </a:solidFill>
              <a:ea typeface="MS PGothic" panose="020B0600070205080204" pitchFamily="34" charset="-128"/>
            </a:endParaRPr>
          </a:p>
        </p:txBody>
      </p:sp>
      <p:pic>
        <p:nvPicPr>
          <p:cNvPr id="8"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64168" y="1622518"/>
            <a:ext cx="2460503" cy="3222910"/>
          </a:xfrm>
        </p:spPr>
      </p:pic>
    </p:spTree>
    <p:extLst>
      <p:ext uri="{BB962C8B-B14F-4D97-AF65-F5344CB8AC3E}">
        <p14:creationId xmlns:p14="http://schemas.microsoft.com/office/powerpoint/2010/main" val="37228061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91865"/>
            <a:ext cx="3916994" cy="1066634"/>
          </a:xfrm>
        </p:spPr>
        <p:txBody>
          <a:bodyPr/>
          <a:lstStyle/>
          <a:p>
            <a:r>
              <a:rPr lang="en-US" dirty="0"/>
              <a:t>1. VISIONING </a:t>
            </a:r>
          </a:p>
        </p:txBody>
      </p:sp>
      <p:sp>
        <p:nvSpPr>
          <p:cNvPr id="3" name="Subtitle 2"/>
          <p:cNvSpPr>
            <a:spLocks noGrp="1"/>
          </p:cNvSpPr>
          <p:nvPr>
            <p:ph type="subTitle" idx="1"/>
          </p:nvPr>
        </p:nvSpPr>
        <p:spPr>
          <a:xfrm>
            <a:off x="-5906" y="2469578"/>
            <a:ext cx="8504238" cy="4447007"/>
          </a:xfrm>
        </p:spPr>
        <p:txBody>
          <a:bodyPr>
            <a:normAutofit fontScale="70000" lnSpcReduction="20000"/>
          </a:bodyPr>
          <a:lstStyle/>
          <a:p>
            <a:pPr lvl="0"/>
            <a:r>
              <a:rPr lang="en-US" sz="5022" dirty="0"/>
              <a:t>The principal uses district and school                            </a:t>
            </a:r>
            <a:r>
              <a:rPr lang="en-US" sz="5022" dirty="0">
                <a:solidFill>
                  <a:srgbClr val="0000FF"/>
                </a:solidFill>
              </a:rPr>
              <a:t>non-negotiables </a:t>
            </a:r>
            <a:r>
              <a:rPr lang="en-US" sz="5022" dirty="0"/>
              <a:t>to set specific </a:t>
            </a:r>
            <a:r>
              <a:rPr lang="en-US" sz="5022" dirty="0">
                <a:solidFill>
                  <a:srgbClr val="0000FF"/>
                </a:solidFill>
              </a:rPr>
              <a:t>achievement targets  </a:t>
            </a:r>
            <a:r>
              <a:rPr lang="en-US" sz="5022" dirty="0"/>
              <a:t>for all classrooms and students, and </a:t>
            </a:r>
            <a:r>
              <a:rPr lang="en-US" sz="5022" dirty="0">
                <a:solidFill>
                  <a:srgbClr val="0000FF"/>
                </a:solidFill>
              </a:rPr>
              <a:t>ensure the consistent use of evidence-based instructional strategies </a:t>
            </a:r>
            <a:r>
              <a:rPr lang="en-US" sz="5022" dirty="0"/>
              <a:t>in all classrooms to reach those targets. </a:t>
            </a:r>
          </a:p>
          <a:p>
            <a:pPr lvl="0"/>
            <a:endParaRPr lang="en-US" dirty="0"/>
          </a:p>
          <a:p>
            <a:pPr lvl="0"/>
            <a:r>
              <a:rPr lang="en-US" sz="3999" dirty="0"/>
              <a:t>[Ohio Principal Standard 1: Elements 1.1 and 1.2] </a:t>
            </a:r>
          </a:p>
          <a:p>
            <a:r>
              <a:rPr lang="en-US" dirty="0"/>
              <a:t> </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210" y="148631"/>
            <a:ext cx="4713528" cy="2002039"/>
          </a:xfrm>
          <a:prstGeom prst="rect">
            <a:avLst/>
          </a:prstGeom>
        </p:spPr>
      </p:pic>
      <p:sp>
        <p:nvSpPr>
          <p:cNvPr id="6" name="Left Arrow 5"/>
          <p:cNvSpPr/>
          <p:nvPr/>
        </p:nvSpPr>
        <p:spPr>
          <a:xfrm>
            <a:off x="7939526" y="5545996"/>
            <a:ext cx="909953" cy="450725"/>
          </a:xfrm>
          <a:prstGeom prst="leftArrow">
            <a:avLst>
              <a:gd name="adj1" fmla="val 50000"/>
              <a:gd name="adj2" fmla="val 389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1" dirty="0"/>
          </a:p>
        </p:txBody>
      </p:sp>
    </p:spTree>
    <p:extLst>
      <p:ext uri="{BB962C8B-B14F-4D97-AF65-F5344CB8AC3E}">
        <p14:creationId xmlns:p14="http://schemas.microsoft.com/office/powerpoint/2010/main" val="195267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36" y="528628"/>
            <a:ext cx="7866420" cy="921292"/>
          </a:xfrm>
        </p:spPr>
        <p:txBody>
          <a:bodyPr/>
          <a:lstStyle/>
          <a:p>
            <a:r>
              <a:rPr lang="en-US" b="1" dirty="0"/>
              <a:t>Vision, Mission &amp; Core Values</a:t>
            </a:r>
          </a:p>
        </p:txBody>
      </p:sp>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0848" y="1446736"/>
            <a:ext cx="5173411" cy="4987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6376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 y="148630"/>
            <a:ext cx="4684537" cy="1063030"/>
          </a:xfrm>
        </p:spPr>
        <p:txBody>
          <a:bodyPr/>
          <a:lstStyle/>
          <a:p>
            <a:r>
              <a:rPr lang="en-US" dirty="0"/>
              <a:t>2. USING DATA:</a:t>
            </a:r>
          </a:p>
        </p:txBody>
      </p:sp>
      <p:sp>
        <p:nvSpPr>
          <p:cNvPr id="4" name="Content Placeholder 3"/>
          <p:cNvSpPr>
            <a:spLocks noGrp="1"/>
          </p:cNvSpPr>
          <p:nvPr>
            <p:ph idx="1"/>
          </p:nvPr>
        </p:nvSpPr>
        <p:spPr>
          <a:xfrm>
            <a:off x="1" y="1211661"/>
            <a:ext cx="5697344" cy="5581806"/>
          </a:xfrm>
        </p:spPr>
        <p:txBody>
          <a:bodyPr>
            <a:normAutofit/>
          </a:bodyPr>
          <a:lstStyle/>
          <a:p>
            <a:pPr marL="690944" indent="-690944">
              <a:buFont typeface="+mj-lt"/>
              <a:buAutoNum type="arabicPeriod"/>
            </a:pPr>
            <a:r>
              <a:rPr lang="en-US" dirty="0">
                <a:solidFill>
                  <a:srgbClr val="0000FF"/>
                </a:solidFill>
              </a:rPr>
              <a:t>The principal uses data </a:t>
            </a:r>
            <a:r>
              <a:rPr lang="en-US" dirty="0"/>
              <a:t>to make effective decisions. </a:t>
            </a:r>
          </a:p>
          <a:p>
            <a:pPr marL="0" indent="0">
              <a:buNone/>
            </a:pPr>
            <a:r>
              <a:rPr lang="en-US" sz="2232" dirty="0"/>
              <a:t>	</a:t>
            </a:r>
            <a:r>
              <a:rPr lang="en-US" sz="1860" dirty="0"/>
              <a:t>[Ohio Principal Standard 2: Element 2.5] </a:t>
            </a:r>
          </a:p>
          <a:p>
            <a:pPr marL="0" indent="0">
              <a:buNone/>
            </a:pPr>
            <a:endParaRPr lang="en-US" sz="1860" dirty="0"/>
          </a:p>
          <a:p>
            <a:pPr marL="0" indent="0">
              <a:buNone/>
            </a:pPr>
            <a:r>
              <a:rPr lang="en-US" sz="3348" dirty="0"/>
              <a:t>2.   </a:t>
            </a:r>
            <a:r>
              <a:rPr lang="en-US" dirty="0"/>
              <a:t>The </a:t>
            </a:r>
            <a:r>
              <a:rPr lang="en-US" dirty="0">
                <a:solidFill>
                  <a:srgbClr val="0000FF"/>
                </a:solidFill>
              </a:rPr>
              <a:t>principal helps teachers use data </a:t>
            </a:r>
            <a:r>
              <a:rPr lang="en-US" dirty="0"/>
              <a:t>to make more effective decisions. </a:t>
            </a:r>
          </a:p>
          <a:p>
            <a:pPr marL="0" indent="0">
              <a:buNone/>
            </a:pPr>
            <a:r>
              <a:rPr lang="en-US" sz="2232" dirty="0"/>
              <a:t>	</a:t>
            </a:r>
            <a:r>
              <a:rPr lang="en-US" sz="1860" dirty="0"/>
              <a:t>[Ohio Principal Standard 2: Element 2.5]</a:t>
            </a:r>
          </a:p>
          <a:p>
            <a:endParaRPr lang="en-US" sz="186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5472" y="297675"/>
            <a:ext cx="2958766" cy="34639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5472" y="3761597"/>
            <a:ext cx="2958766" cy="2645763"/>
          </a:xfrm>
          <a:prstGeom prst="rect">
            <a:avLst/>
          </a:prstGeom>
        </p:spPr>
      </p:pic>
    </p:spTree>
    <p:extLst>
      <p:ext uri="{BB962C8B-B14F-4D97-AF65-F5344CB8AC3E}">
        <p14:creationId xmlns:p14="http://schemas.microsoft.com/office/powerpoint/2010/main" val="2249337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12" y="155657"/>
            <a:ext cx="7653814" cy="1063030"/>
          </a:xfrm>
        </p:spPr>
        <p:txBody>
          <a:bodyPr/>
          <a:lstStyle/>
          <a:p>
            <a:r>
              <a:rPr lang="en-US" dirty="0"/>
              <a:t>There are two kinds of data</a:t>
            </a:r>
          </a:p>
        </p:txBody>
      </p:sp>
      <p:sp>
        <p:nvSpPr>
          <p:cNvPr id="3" name="Text Placeholder 2"/>
          <p:cNvSpPr>
            <a:spLocks noGrp="1"/>
          </p:cNvSpPr>
          <p:nvPr>
            <p:ph type="body" idx="1"/>
          </p:nvPr>
        </p:nvSpPr>
        <p:spPr>
          <a:xfrm>
            <a:off x="0" y="1205500"/>
            <a:ext cx="3757515" cy="595001"/>
          </a:xfrm>
        </p:spPr>
        <p:txBody>
          <a:bodyPr>
            <a:normAutofit/>
          </a:bodyPr>
          <a:lstStyle/>
          <a:p>
            <a:r>
              <a:rPr lang="en-US" sz="2604" dirty="0"/>
              <a:t>Adult performance data</a:t>
            </a:r>
          </a:p>
        </p:txBody>
      </p:sp>
      <p:sp>
        <p:nvSpPr>
          <p:cNvPr id="4" name="Content Placeholder 3"/>
          <p:cNvSpPr>
            <a:spLocks noGrp="1"/>
          </p:cNvSpPr>
          <p:nvPr>
            <p:ph sz="half" idx="2"/>
          </p:nvPr>
        </p:nvSpPr>
        <p:spPr>
          <a:xfrm>
            <a:off x="129726" y="1936033"/>
            <a:ext cx="3757515" cy="4226579"/>
          </a:xfrm>
        </p:spPr>
        <p:txBody>
          <a:bodyPr>
            <a:normAutofit/>
          </a:bodyPr>
          <a:lstStyle/>
          <a:p>
            <a:r>
              <a:rPr lang="en-US" sz="2604" dirty="0"/>
              <a:t>Monitoring of adult actions</a:t>
            </a:r>
          </a:p>
          <a:p>
            <a:r>
              <a:rPr lang="en-US" sz="2604" dirty="0"/>
              <a:t>Feedback</a:t>
            </a:r>
          </a:p>
          <a:p>
            <a:r>
              <a:rPr lang="en-US" sz="2604" dirty="0"/>
              <a:t>Provision of supports</a:t>
            </a:r>
          </a:p>
          <a:p>
            <a:r>
              <a:rPr lang="en-US" sz="2604" dirty="0"/>
              <a:t>Do not expect changes in student outcomes before you have changes in adult practices</a:t>
            </a:r>
          </a:p>
        </p:txBody>
      </p:sp>
      <p:sp>
        <p:nvSpPr>
          <p:cNvPr id="5" name="Text Placeholder 4"/>
          <p:cNvSpPr>
            <a:spLocks noGrp="1"/>
          </p:cNvSpPr>
          <p:nvPr>
            <p:ph type="body" sz="quarter" idx="3"/>
          </p:nvPr>
        </p:nvSpPr>
        <p:spPr>
          <a:xfrm>
            <a:off x="4320035" y="1192312"/>
            <a:ext cx="4184202" cy="595001"/>
          </a:xfrm>
        </p:spPr>
        <p:txBody>
          <a:bodyPr>
            <a:noAutofit/>
          </a:bodyPr>
          <a:lstStyle/>
          <a:p>
            <a:r>
              <a:rPr lang="en-US" sz="2604" dirty="0"/>
              <a:t>Student performance data</a:t>
            </a:r>
          </a:p>
        </p:txBody>
      </p:sp>
      <p:sp>
        <p:nvSpPr>
          <p:cNvPr id="8" name="Content Placeholder 7"/>
          <p:cNvSpPr>
            <a:spLocks noGrp="1"/>
          </p:cNvSpPr>
          <p:nvPr>
            <p:ph sz="quarter" idx="4"/>
          </p:nvPr>
        </p:nvSpPr>
        <p:spPr>
          <a:xfrm>
            <a:off x="4596918" y="1936033"/>
            <a:ext cx="3758991" cy="4226579"/>
          </a:xfrm>
        </p:spPr>
        <p:txBody>
          <a:bodyPr>
            <a:normAutofit/>
          </a:bodyPr>
          <a:lstStyle/>
          <a:p>
            <a:r>
              <a:rPr lang="en-US" sz="2604" dirty="0"/>
              <a:t>Formative data should precede summative data</a:t>
            </a:r>
          </a:p>
          <a:p>
            <a:r>
              <a:rPr lang="en-US" sz="2604" dirty="0"/>
              <a:t>You should however start to see correlations between the two </a:t>
            </a:r>
          </a:p>
          <a:p>
            <a:r>
              <a:rPr lang="en-US" sz="2604" dirty="0"/>
              <a:t>Myth of Linearity (Reeves, 2008)</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26" y="190718"/>
            <a:ext cx="879251" cy="87925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2793" y="4991722"/>
            <a:ext cx="5621444" cy="1602407"/>
          </a:xfrm>
          <a:prstGeom prst="rect">
            <a:avLst/>
          </a:prstGeom>
        </p:spPr>
      </p:pic>
    </p:spTree>
    <p:extLst>
      <p:ext uri="{BB962C8B-B14F-4D97-AF65-F5344CB8AC3E}">
        <p14:creationId xmlns:p14="http://schemas.microsoft.com/office/powerpoint/2010/main" val="254595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5200" y="256184"/>
            <a:ext cx="7228602" cy="1367174"/>
          </a:xfrm>
        </p:spPr>
        <p:txBody>
          <a:bodyPr>
            <a:normAutofit fontScale="90000"/>
          </a:bodyPr>
          <a:lstStyle/>
          <a:p>
            <a:r>
              <a:rPr lang="en-US" dirty="0"/>
              <a:t>3. USING RESEARCH AND EVIDENCE TO GUIDE INSTRUCTION:</a:t>
            </a:r>
          </a:p>
        </p:txBody>
      </p:sp>
      <p:sp>
        <p:nvSpPr>
          <p:cNvPr id="3" name="Subtitle 2"/>
          <p:cNvSpPr>
            <a:spLocks noGrp="1"/>
          </p:cNvSpPr>
          <p:nvPr>
            <p:ph type="subTitle" idx="1"/>
          </p:nvPr>
        </p:nvSpPr>
        <p:spPr>
          <a:xfrm>
            <a:off x="0" y="4071730"/>
            <a:ext cx="8504238" cy="2455078"/>
          </a:xfrm>
        </p:spPr>
        <p:txBody>
          <a:bodyPr>
            <a:normAutofit lnSpcReduction="10000"/>
          </a:bodyPr>
          <a:lstStyle/>
          <a:p>
            <a:pPr lvl="0"/>
            <a:r>
              <a:rPr lang="en-US" dirty="0"/>
              <a:t>The </a:t>
            </a:r>
            <a:r>
              <a:rPr lang="en-US" dirty="0">
                <a:solidFill>
                  <a:srgbClr val="0000FF"/>
                </a:solidFill>
              </a:rPr>
              <a:t>principal guides teachers </a:t>
            </a:r>
            <a:r>
              <a:rPr lang="en-US" dirty="0"/>
              <a:t>in their selection of </a:t>
            </a:r>
            <a:r>
              <a:rPr lang="en-US" dirty="0">
                <a:solidFill>
                  <a:srgbClr val="0000FF"/>
                </a:solidFill>
              </a:rPr>
              <a:t>evidence-based instructional practices</a:t>
            </a:r>
            <a:r>
              <a:rPr lang="en-US" dirty="0"/>
              <a:t> for diverse learners. </a:t>
            </a:r>
          </a:p>
          <a:p>
            <a:pPr lvl="0"/>
            <a:endParaRPr lang="en-US" dirty="0"/>
          </a:p>
          <a:p>
            <a:pPr lvl="0"/>
            <a:r>
              <a:rPr lang="en-US" sz="2604" dirty="0"/>
              <a:t>[Ohio Principal Standard 2: Elements 2.4 and 2.6] </a:t>
            </a:r>
          </a:p>
          <a:p>
            <a:endParaRPr lang="en-US" sz="2604"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43" y="1849478"/>
            <a:ext cx="4179649" cy="2034947"/>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92" y="1888290"/>
            <a:ext cx="3519809" cy="1996134"/>
          </a:xfrm>
          <a:prstGeom prst="rect">
            <a:avLst/>
          </a:prstGeom>
        </p:spPr>
      </p:pic>
    </p:spTree>
    <p:extLst>
      <p:ext uri="{BB962C8B-B14F-4D97-AF65-F5344CB8AC3E}">
        <p14:creationId xmlns:p14="http://schemas.microsoft.com/office/powerpoint/2010/main" val="8553585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869" y="368081"/>
            <a:ext cx="8069405" cy="1063031"/>
          </a:xfrm>
        </p:spPr>
        <p:txBody>
          <a:bodyPr>
            <a:normAutofit/>
          </a:bodyPr>
          <a:lstStyle/>
          <a:p>
            <a:r>
              <a:rPr lang="en-US" dirty="0"/>
              <a:t>The Research Details </a:t>
            </a:r>
            <a:endParaRPr lang="en-US"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10" y="1991215"/>
            <a:ext cx="1314095" cy="1785895"/>
          </a:xfrm>
          <a:prstGeom prst="rect">
            <a:avLst/>
          </a:prstGeom>
        </p:spPr>
      </p:pic>
      <p:pic>
        <p:nvPicPr>
          <p:cNvPr id="10" name="Picture 2" descr="Image result for effect size hatt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2942" y="1447952"/>
            <a:ext cx="6096532" cy="50788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Image result for visible learning amaz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388" y="4188143"/>
            <a:ext cx="1314095" cy="1852355"/>
          </a:xfrm>
          <a:prstGeom prst="rect">
            <a:avLst/>
          </a:prstGeom>
          <a:noFill/>
          <a:ln w="28575">
            <a:solidFill>
              <a:schemeClr val="tx1">
                <a:lumMod val="95000"/>
                <a:lumOff val="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4662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 y="290368"/>
            <a:ext cx="8320199" cy="1708441"/>
          </a:xfrm>
        </p:spPr>
        <p:txBody>
          <a:bodyPr>
            <a:normAutofit/>
          </a:bodyPr>
          <a:lstStyle/>
          <a:p>
            <a:r>
              <a:rPr lang="en-US" dirty="0"/>
              <a:t>What Is the #1 Factor Influencing Student Achievement?</a:t>
            </a:r>
          </a:p>
        </p:txBody>
      </p:sp>
      <p:sp>
        <p:nvSpPr>
          <p:cNvPr id="6" name="Subtitle 5"/>
          <p:cNvSpPr>
            <a:spLocks noGrp="1"/>
          </p:cNvSpPr>
          <p:nvPr>
            <p:ph type="subTitle" idx="1"/>
          </p:nvPr>
        </p:nvSpPr>
        <p:spPr>
          <a:xfrm>
            <a:off x="1275636" y="4653851"/>
            <a:ext cx="5952966" cy="1629979"/>
          </a:xfrm>
        </p:spPr>
        <p:txBody>
          <a:bodyPr/>
          <a:lstStyle/>
          <a:p>
            <a:r>
              <a:rPr lang="en-US" dirty="0"/>
              <a:t>Collective Teacher Efficacy</a:t>
            </a:r>
          </a:p>
          <a:p>
            <a:r>
              <a:rPr lang="en-US" dirty="0"/>
              <a:t>(E.S.= 1.57) </a:t>
            </a:r>
          </a:p>
        </p:txBody>
      </p:sp>
      <p:pic>
        <p:nvPicPr>
          <p:cNvPr id="7" name="Picture 6" descr="John Hatti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837" y="2048604"/>
            <a:ext cx="7831364" cy="2453386"/>
          </a:xfrm>
          <a:prstGeom prst="rect">
            <a:avLst/>
          </a:prstGeom>
        </p:spPr>
      </p:pic>
    </p:spTree>
    <p:extLst>
      <p:ext uri="{BB962C8B-B14F-4D97-AF65-F5344CB8AC3E}">
        <p14:creationId xmlns:p14="http://schemas.microsoft.com/office/powerpoint/2010/main" val="67415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212" y="148630"/>
            <a:ext cx="7653814" cy="836010"/>
          </a:xfrm>
        </p:spPr>
        <p:txBody>
          <a:bodyPr/>
          <a:lstStyle/>
          <a:p>
            <a:r>
              <a:rPr lang="en-US" dirty="0"/>
              <a:t>4.SHARING LEADERSHIP:</a:t>
            </a:r>
          </a:p>
        </p:txBody>
      </p:sp>
      <p:sp>
        <p:nvSpPr>
          <p:cNvPr id="3" name="Content Placeholder 2"/>
          <p:cNvSpPr>
            <a:spLocks noGrp="1"/>
          </p:cNvSpPr>
          <p:nvPr>
            <p:ph idx="1"/>
          </p:nvPr>
        </p:nvSpPr>
        <p:spPr>
          <a:xfrm>
            <a:off x="0" y="1229678"/>
            <a:ext cx="5510037" cy="5297131"/>
          </a:xfrm>
        </p:spPr>
        <p:txBody>
          <a:bodyPr>
            <a:normAutofit fontScale="92500" lnSpcReduction="10000"/>
          </a:bodyPr>
          <a:lstStyle/>
          <a:p>
            <a:pPr marL="690944" indent="-690944">
              <a:buFont typeface="+mj-lt"/>
              <a:buAutoNum type="arabicPeriod"/>
            </a:pPr>
            <a:r>
              <a:rPr lang="en-US" dirty="0"/>
              <a:t>The </a:t>
            </a:r>
            <a:r>
              <a:rPr lang="en-US" dirty="0">
                <a:solidFill>
                  <a:srgbClr val="0000FF"/>
                </a:solidFill>
              </a:rPr>
              <a:t>principal shares leadership </a:t>
            </a:r>
            <a:r>
              <a:rPr lang="en-US" dirty="0"/>
              <a:t>with teachers based on their expertise. </a:t>
            </a:r>
            <a:endParaRPr lang="en-US" sz="2604" dirty="0"/>
          </a:p>
          <a:p>
            <a:pPr marL="0" indent="0">
              <a:buNone/>
            </a:pPr>
            <a:r>
              <a:rPr lang="en-US" sz="2232" dirty="0"/>
              <a:t>      [Ohio Principal Standard 4: Elements 4.2 and 4.3] </a:t>
            </a:r>
            <a:r>
              <a:rPr lang="en-US" sz="2604" dirty="0"/>
              <a:t> </a:t>
            </a:r>
          </a:p>
          <a:p>
            <a:pPr marL="0" indent="0">
              <a:buNone/>
            </a:pPr>
            <a:endParaRPr lang="en-US" sz="2604" dirty="0"/>
          </a:p>
          <a:p>
            <a:pPr marL="690944" indent="-690944">
              <a:buAutoNum type="arabicPeriod" startAt="2"/>
            </a:pPr>
            <a:r>
              <a:rPr lang="en-US" dirty="0"/>
              <a:t>The </a:t>
            </a:r>
            <a:r>
              <a:rPr lang="en-US" dirty="0">
                <a:solidFill>
                  <a:srgbClr val="0000FF"/>
                </a:solidFill>
              </a:rPr>
              <a:t>principal engages teachers, through the TBT and BLT 	structures</a:t>
            </a:r>
            <a:r>
              <a:rPr lang="en-US" dirty="0"/>
              <a:t>, in </a:t>
            </a:r>
            <a:r>
              <a:rPr lang="en-US" dirty="0">
                <a:solidFill>
                  <a:srgbClr val="0000FF"/>
                </a:solidFill>
              </a:rPr>
              <a:t>collaborative 	problem-solving </a:t>
            </a:r>
            <a:r>
              <a:rPr lang="en-US" dirty="0"/>
              <a:t>and other 	</a:t>
            </a:r>
            <a:r>
              <a:rPr lang="en-US" dirty="0">
                <a:solidFill>
                  <a:srgbClr val="0000FF"/>
                </a:solidFill>
              </a:rPr>
              <a:t>collaborative learning</a:t>
            </a:r>
            <a:r>
              <a:rPr lang="en-US" dirty="0"/>
              <a:t>. </a:t>
            </a:r>
          </a:p>
          <a:p>
            <a:pPr marL="0" indent="0">
              <a:buNone/>
            </a:pPr>
            <a:r>
              <a:rPr lang="en-US" sz="2232" dirty="0"/>
              <a:t>[Ohio Principal Standard 4: Elements 4.1, 4.2, and 4.3]</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0037" y="1229678"/>
            <a:ext cx="2723611" cy="4251818"/>
          </a:xfrm>
          <a:prstGeom prst="rect">
            <a:avLst/>
          </a:prstGeom>
        </p:spPr>
      </p:pic>
    </p:spTree>
    <p:extLst>
      <p:ext uri="{BB962C8B-B14F-4D97-AF65-F5344CB8AC3E}">
        <p14:creationId xmlns:p14="http://schemas.microsoft.com/office/powerpoint/2010/main" val="2116986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3"/>
          <p:cNvSpPr>
            <a:spLocks noGrp="1"/>
          </p:cNvSpPr>
          <p:nvPr>
            <p:ph type="title"/>
          </p:nvPr>
        </p:nvSpPr>
        <p:spPr>
          <a:xfrm>
            <a:off x="425212" y="610242"/>
            <a:ext cx="7653814" cy="584099"/>
          </a:xfrm>
        </p:spPr>
        <p:txBody>
          <a:bodyPr>
            <a:normAutofit fontScale="90000"/>
          </a:bodyPr>
          <a:lstStyle/>
          <a:p>
            <a:pPr algn="l" eaLnBrk="1" hangingPunct="1"/>
            <a:r>
              <a:rPr lang="en-US" sz="4464" b="1" dirty="0"/>
              <a:t>2 Overall Findings</a:t>
            </a:r>
            <a:r>
              <a:rPr lang="en-US" sz="4092" dirty="0"/>
              <a:t/>
            </a:r>
            <a:br>
              <a:rPr lang="en-US" sz="4092" dirty="0"/>
            </a:br>
            <a:endParaRPr lang="en-US" sz="4092" dirty="0"/>
          </a:p>
        </p:txBody>
      </p:sp>
      <p:sp>
        <p:nvSpPr>
          <p:cNvPr id="6" name="Content Placeholder 5"/>
          <p:cNvSpPr>
            <a:spLocks noGrp="1"/>
          </p:cNvSpPr>
          <p:nvPr>
            <p:ph idx="1"/>
          </p:nvPr>
        </p:nvSpPr>
        <p:spPr>
          <a:xfrm>
            <a:off x="0" y="1154203"/>
            <a:ext cx="8504238" cy="5113757"/>
          </a:xfrm>
        </p:spPr>
        <p:txBody>
          <a:bodyPr>
            <a:normAutofit lnSpcReduction="10000"/>
          </a:bodyPr>
          <a:lstStyle/>
          <a:p>
            <a:pPr marL="690944" indent="-690944">
              <a:lnSpc>
                <a:spcPct val="130000"/>
              </a:lnSpc>
              <a:buClr>
                <a:schemeClr val="tx1"/>
              </a:buClr>
              <a:buNone/>
              <a:defRPr/>
            </a:pPr>
            <a:r>
              <a:rPr lang="en-US" sz="3720" b="1" dirty="0"/>
              <a:t>1. </a:t>
            </a:r>
            <a:r>
              <a:rPr lang="en-US" sz="3720" b="1" dirty="0">
                <a:solidFill>
                  <a:srgbClr val="0000FF"/>
                </a:solidFill>
              </a:rPr>
              <a:t>Collective leadership                          (collective capacity)                                         </a:t>
            </a:r>
            <a:r>
              <a:rPr lang="en-US" sz="3720" b="1" dirty="0">
                <a:solidFill>
                  <a:schemeClr val="tx1">
                    <a:lumMod val="75000"/>
                  </a:schemeClr>
                </a:solidFill>
              </a:rPr>
              <a:t>has a stronger influence                                                   on student learning than any individual source of leadership</a:t>
            </a:r>
          </a:p>
          <a:p>
            <a:pPr marL="690944" indent="-690944">
              <a:lnSpc>
                <a:spcPct val="130000"/>
              </a:lnSpc>
              <a:buAutoNum type="arabicPeriod" startAt="2"/>
              <a:defRPr/>
            </a:pPr>
            <a:r>
              <a:rPr lang="en-US" sz="3720" b="1" dirty="0">
                <a:solidFill>
                  <a:schemeClr val="tx1">
                    <a:lumMod val="75000"/>
                  </a:schemeClr>
                </a:solidFill>
              </a:rPr>
              <a:t>Higher-performing schools award greater influence to </a:t>
            </a:r>
            <a:r>
              <a:rPr lang="en-US" sz="3720" b="1" dirty="0">
                <a:solidFill>
                  <a:srgbClr val="0000FF"/>
                </a:solidFill>
              </a:rPr>
              <a:t>teacher teams</a:t>
            </a:r>
          </a:p>
          <a:p>
            <a:pPr marL="690944" indent="-690944">
              <a:lnSpc>
                <a:spcPct val="130000"/>
              </a:lnSpc>
              <a:buNone/>
              <a:defRPr/>
            </a:pPr>
            <a:endParaRPr lang="en-US" sz="3720" b="1" dirty="0">
              <a:solidFill>
                <a:schemeClr val="tx1">
                  <a:lumMod val="95000"/>
                  <a:lumOff val="5000"/>
                </a:schemeClr>
              </a:solidFill>
            </a:endParaRPr>
          </a:p>
        </p:txBody>
      </p:sp>
      <p:sp>
        <p:nvSpPr>
          <p:cNvPr id="114692" name="TextBox 4"/>
          <p:cNvSpPr txBox="1">
            <a:spLocks noChangeArrowheads="1"/>
          </p:cNvSpPr>
          <p:nvPr/>
        </p:nvSpPr>
        <p:spPr bwMode="auto">
          <a:xfrm>
            <a:off x="165231" y="6126553"/>
            <a:ext cx="2765501" cy="335605"/>
          </a:xfrm>
          <a:prstGeom prst="rect">
            <a:avLst/>
          </a:prstGeom>
          <a:noFill/>
          <a:ln w="9525">
            <a:noFill/>
            <a:miter lim="800000"/>
            <a:headEnd/>
            <a:tailEnd/>
          </a:ln>
        </p:spPr>
        <p:txBody>
          <a:bodyPr wrap="none">
            <a:prstTxWarp prst="textNoShape">
              <a:avLst/>
            </a:prstTxWarp>
            <a:spAutoFit/>
          </a:bodyPr>
          <a:lstStyle/>
          <a:p>
            <a:r>
              <a:rPr lang="en-US" sz="1581" b="1" dirty="0">
                <a:solidFill>
                  <a:srgbClr val="000000"/>
                </a:solidFill>
              </a:rPr>
              <a:t>Seashore Louis et. al, 2010</a:t>
            </a:r>
          </a:p>
        </p:txBody>
      </p:sp>
      <p:pic>
        <p:nvPicPr>
          <p:cNvPr id="5" name="Picture 4" descr="findings.jpg"/>
          <p:cNvPicPr>
            <a:picLocks noChangeAspect="1"/>
          </p:cNvPicPr>
          <p:nvPr/>
        </p:nvPicPr>
        <p:blipFill>
          <a:blip r:embed="rId2"/>
          <a:stretch>
            <a:fillRect/>
          </a:stretch>
        </p:blipFill>
        <p:spPr>
          <a:xfrm>
            <a:off x="5521849" y="148631"/>
            <a:ext cx="2982388" cy="2377052"/>
          </a:xfrm>
          <a:prstGeom prst="rect">
            <a:avLst/>
          </a:prstGeom>
        </p:spPr>
      </p:pic>
    </p:spTree>
    <p:extLst>
      <p:ext uri="{BB962C8B-B14F-4D97-AF65-F5344CB8AC3E}">
        <p14:creationId xmlns:p14="http://schemas.microsoft.com/office/powerpoint/2010/main" val="1414428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281" y="148631"/>
            <a:ext cx="7653814" cy="994563"/>
          </a:xfrm>
        </p:spPr>
        <p:txBody>
          <a:bodyPr/>
          <a:lstStyle/>
          <a:p>
            <a:r>
              <a:rPr lang="en-US" dirty="0"/>
              <a:t>5.COACHING TEACHING:</a:t>
            </a:r>
          </a:p>
        </p:txBody>
      </p:sp>
      <p:sp>
        <p:nvSpPr>
          <p:cNvPr id="3" name="Content Placeholder 2"/>
          <p:cNvSpPr>
            <a:spLocks noGrp="1"/>
          </p:cNvSpPr>
          <p:nvPr>
            <p:ph idx="1"/>
          </p:nvPr>
        </p:nvSpPr>
        <p:spPr>
          <a:xfrm>
            <a:off x="144140" y="1143194"/>
            <a:ext cx="8360098" cy="5383614"/>
          </a:xfrm>
        </p:spPr>
        <p:txBody>
          <a:bodyPr>
            <a:normAutofit/>
          </a:bodyPr>
          <a:lstStyle/>
          <a:p>
            <a:pPr lvl="0"/>
            <a:r>
              <a:rPr lang="en-US" dirty="0"/>
              <a:t>The </a:t>
            </a:r>
            <a:r>
              <a:rPr lang="en-US" dirty="0">
                <a:solidFill>
                  <a:srgbClr val="0000FF"/>
                </a:solidFill>
              </a:rPr>
              <a:t>principal monitors teaching for effectiveness. </a:t>
            </a:r>
          </a:p>
          <a:p>
            <a:pPr marL="0" indent="0">
              <a:buNone/>
            </a:pPr>
            <a:r>
              <a:rPr lang="en-US" sz="2604" dirty="0"/>
              <a:t>			[Ohio Principal Standard 2: Element 2.2]</a:t>
            </a:r>
          </a:p>
          <a:p>
            <a:pPr marL="0" indent="0">
              <a:buNone/>
            </a:pPr>
            <a:endParaRPr lang="en-US" sz="2604" dirty="0"/>
          </a:p>
          <a:p>
            <a:pPr marL="0" indent="0">
              <a:buNone/>
            </a:pPr>
            <a:endParaRPr lang="en-US" sz="2604" dirty="0"/>
          </a:p>
          <a:p>
            <a:pPr marL="0" indent="0">
              <a:buNone/>
            </a:pPr>
            <a:endParaRPr lang="en-US" dirty="0"/>
          </a:p>
          <a:p>
            <a:pPr lvl="0"/>
            <a:r>
              <a:rPr lang="en-US" dirty="0"/>
              <a:t>The </a:t>
            </a:r>
            <a:r>
              <a:rPr lang="en-US" dirty="0">
                <a:solidFill>
                  <a:srgbClr val="0000FF"/>
                </a:solidFill>
              </a:rPr>
              <a:t>principal calls into question teaching practices that appear to be ineffective</a:t>
            </a:r>
            <a:r>
              <a:rPr lang="en-US" dirty="0"/>
              <a:t>. </a:t>
            </a:r>
          </a:p>
          <a:p>
            <a:pPr marL="0" indent="0">
              <a:buNone/>
            </a:pPr>
            <a:r>
              <a:rPr lang="en-US" sz="2418" dirty="0"/>
              <a:t>			[Ohio Principal Standard 2: Element 2.2]</a:t>
            </a:r>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8242" y="2366683"/>
            <a:ext cx="5527754" cy="1371600"/>
          </a:xfrm>
          <a:prstGeom prst="rect">
            <a:avLst/>
          </a:prstGeom>
        </p:spPr>
      </p:pic>
    </p:spTree>
    <p:extLst>
      <p:ext uri="{BB962C8B-B14F-4D97-AF65-F5344CB8AC3E}">
        <p14:creationId xmlns:p14="http://schemas.microsoft.com/office/powerpoint/2010/main" val="386056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620" y="3331558"/>
            <a:ext cx="7267078" cy="2557154"/>
          </a:xfrm>
          <a:prstGeom prst="rect">
            <a:avLst/>
          </a:prstGeom>
        </p:spPr>
      </p:pic>
      <p:sp>
        <p:nvSpPr>
          <p:cNvPr id="4" name="Title 3"/>
          <p:cNvSpPr>
            <a:spLocks noGrp="1"/>
          </p:cNvSpPr>
          <p:nvPr>
            <p:ph type="title"/>
          </p:nvPr>
        </p:nvSpPr>
        <p:spPr/>
        <p:txBody>
          <a:bodyPr/>
          <a:lstStyle/>
          <a:p>
            <a:r>
              <a:rPr lang="en-US" dirty="0" smtClean="0"/>
              <a:t>Inclusive Principal Leadership: Where We Are</a:t>
            </a:r>
            <a:endParaRPr lang="en-US" dirty="0"/>
          </a:p>
        </p:txBody>
      </p:sp>
      <p:sp>
        <p:nvSpPr>
          <p:cNvPr id="6" name="Content Placeholder 2"/>
          <p:cNvSpPr txBox="1">
            <a:spLocks/>
          </p:cNvSpPr>
          <p:nvPr/>
        </p:nvSpPr>
        <p:spPr bwMode="auto">
          <a:xfrm>
            <a:off x="203747" y="1188290"/>
            <a:ext cx="8084932" cy="383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782" tIns="31891" rIns="63782" bIns="31891"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3000" indent="-228600"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2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4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600" indent="-228600" algn="l" rtl="0" fontAlgn="base">
              <a:spcBef>
                <a:spcPct val="20000"/>
              </a:spcBef>
              <a:spcAft>
                <a:spcPct val="0"/>
              </a:spcAft>
              <a:buClr>
                <a:schemeClr val="accent2"/>
              </a:buClr>
              <a:buChar char="»"/>
              <a:defRPr sz="1600">
                <a:solidFill>
                  <a:schemeClr val="tx1"/>
                </a:solidFill>
                <a:latin typeface="+mn-lt"/>
                <a:cs typeface="+mn-cs"/>
              </a:defRPr>
            </a:lvl6pPr>
            <a:lvl7pPr marL="2971800" indent="-228600" algn="l" rtl="0" fontAlgn="base">
              <a:spcBef>
                <a:spcPct val="20000"/>
              </a:spcBef>
              <a:spcAft>
                <a:spcPct val="0"/>
              </a:spcAft>
              <a:buClr>
                <a:schemeClr val="accent2"/>
              </a:buClr>
              <a:buChar char="»"/>
              <a:defRPr sz="1600">
                <a:solidFill>
                  <a:schemeClr val="tx1"/>
                </a:solidFill>
                <a:latin typeface="+mn-lt"/>
                <a:cs typeface="+mn-cs"/>
              </a:defRPr>
            </a:lvl7pPr>
            <a:lvl8pPr marL="3429000" indent="-228600" algn="l" rtl="0" fontAlgn="base">
              <a:spcBef>
                <a:spcPct val="20000"/>
              </a:spcBef>
              <a:spcAft>
                <a:spcPct val="0"/>
              </a:spcAft>
              <a:buClr>
                <a:schemeClr val="accent2"/>
              </a:buClr>
              <a:buChar char="»"/>
              <a:defRPr sz="1600">
                <a:solidFill>
                  <a:schemeClr val="tx1"/>
                </a:solidFill>
                <a:latin typeface="+mn-lt"/>
                <a:cs typeface="+mn-cs"/>
              </a:defRPr>
            </a:lvl8pPr>
            <a:lvl9pPr marL="3886200" indent="-228600" algn="l" rtl="0" fontAlgn="base">
              <a:spcBef>
                <a:spcPct val="20000"/>
              </a:spcBef>
              <a:spcAft>
                <a:spcPct val="0"/>
              </a:spcAft>
              <a:buClr>
                <a:schemeClr val="accent2"/>
              </a:buClr>
              <a:buChar char="»"/>
              <a:defRPr sz="1600">
                <a:solidFill>
                  <a:schemeClr val="tx1"/>
                </a:solidFill>
                <a:latin typeface="+mn-lt"/>
                <a:cs typeface="+mn-cs"/>
              </a:defRPr>
            </a:lvl9pPr>
          </a:lstStyle>
          <a:p>
            <a:pPr marL="0" indent="0">
              <a:buNone/>
            </a:pPr>
            <a:endParaRPr lang="en-US" sz="1744" b="1" u="sng" kern="0" dirty="0">
              <a:ea typeface="ＭＳ Ｐゴシック"/>
            </a:endParaRPr>
          </a:p>
          <a:p>
            <a:r>
              <a:rPr lang="en-US" sz="1535" kern="0" dirty="0">
                <a:ea typeface="ＭＳ Ｐゴシック"/>
              </a:rPr>
              <a:t>We, in </a:t>
            </a:r>
            <a:r>
              <a:rPr lang="en-US" sz="1535" kern="0" dirty="0">
                <a:ea typeface="ＭＳ Ｐゴシック"/>
              </a:rPr>
              <a:t>partnership with the National Collaborative on Inclusive Principal Leadership (NCIPL), CEEDAR Center, and Oak Foundation believe inclusive principal leaders are vital to supporting students with disabilities and other diverse </a:t>
            </a:r>
            <a:r>
              <a:rPr lang="en-US" sz="1535" kern="0" dirty="0">
                <a:ea typeface="ＭＳ Ｐゴシック"/>
              </a:rPr>
              <a:t>learners</a:t>
            </a:r>
          </a:p>
          <a:p>
            <a:r>
              <a:rPr lang="en-US" sz="1535" dirty="0"/>
              <a:t>Together, we released </a:t>
            </a:r>
            <a:r>
              <a:rPr lang="en-US" sz="1535" i="1" dirty="0"/>
              <a:t>Supporting Inclusive Schools for the Success of Each Child: A Guide for States on Principal </a:t>
            </a:r>
            <a:r>
              <a:rPr lang="en-US" sz="1535" i="1" dirty="0" smtClean="0"/>
              <a:t>Leadership </a:t>
            </a:r>
            <a:r>
              <a:rPr lang="en-US" sz="1540" kern="0" dirty="0" smtClean="0"/>
              <a:t>(</a:t>
            </a:r>
            <a:r>
              <a:rPr lang="en-US" sz="1540" kern="0" dirty="0" smtClean="0">
                <a:hlinkClick r:id="rId4"/>
              </a:rPr>
              <a:t>https</a:t>
            </a:r>
            <a:r>
              <a:rPr lang="en-US" sz="1540" kern="0" dirty="0">
                <a:hlinkClick r:id="rId4"/>
              </a:rPr>
              <a:t>://ccssoinclusiveprincipalsguide.org</a:t>
            </a:r>
            <a:r>
              <a:rPr lang="en-US" sz="1540" kern="0" dirty="0"/>
              <a:t>)</a:t>
            </a:r>
          </a:p>
          <a:p>
            <a:endParaRPr lang="en-US" sz="1535" i="1" dirty="0"/>
          </a:p>
        </p:txBody>
      </p:sp>
    </p:spTree>
    <p:extLst>
      <p:ext uri="{BB962C8B-B14F-4D97-AF65-F5344CB8AC3E}">
        <p14:creationId xmlns:p14="http://schemas.microsoft.com/office/powerpoint/2010/main" val="4434066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09277"/>
            <a:ext cx="8504238" cy="2303232"/>
          </a:xfrm>
        </p:spPr>
        <p:txBody>
          <a:bodyPr>
            <a:normAutofit fontScale="90000"/>
          </a:bodyPr>
          <a:lstStyle/>
          <a:p>
            <a:r>
              <a:rPr lang="en-US" dirty="0"/>
              <a:t>Schools are better served</a:t>
            </a:r>
            <a:br>
              <a:rPr lang="en-US" dirty="0"/>
            </a:br>
            <a:r>
              <a:rPr lang="en-US" dirty="0"/>
              <a:t> if principals spend more time using the (walk-through) information </a:t>
            </a:r>
            <a:br>
              <a:rPr lang="en-US" dirty="0"/>
            </a:br>
            <a:r>
              <a:rPr lang="en-US" dirty="0"/>
              <a:t>for school improvement</a:t>
            </a:r>
            <a:r>
              <a:rPr lang="mr-IN" dirty="0"/>
              <a:t>…</a:t>
            </a:r>
            <a:r>
              <a:rPr lang="en-US" dirty="0"/>
              <a:t> </a:t>
            </a:r>
            <a:br>
              <a:rPr lang="en-US" dirty="0"/>
            </a:br>
            <a:r>
              <a:rPr lang="en-US" sz="3348" dirty="0"/>
              <a:t> </a:t>
            </a:r>
            <a:br>
              <a:rPr lang="en-US" sz="3348" dirty="0"/>
            </a:br>
            <a:endParaRPr lang="en-US" sz="3348" dirty="0"/>
          </a:p>
        </p:txBody>
      </p:sp>
      <p:sp>
        <p:nvSpPr>
          <p:cNvPr id="4" name="Subtitle 3"/>
          <p:cNvSpPr>
            <a:spLocks noGrp="1"/>
          </p:cNvSpPr>
          <p:nvPr>
            <p:ph type="subTitle" idx="1"/>
          </p:nvPr>
        </p:nvSpPr>
        <p:spPr>
          <a:xfrm>
            <a:off x="1275636" y="5187402"/>
            <a:ext cx="5952966" cy="1481144"/>
          </a:xfrm>
        </p:spPr>
        <p:txBody>
          <a:bodyPr>
            <a:normAutofit/>
          </a:bodyPr>
          <a:lstStyle/>
          <a:p>
            <a:r>
              <a:rPr lang="en-US" dirty="0"/>
              <a:t>than just collecting it!</a:t>
            </a:r>
            <a:r>
              <a:rPr lang="en-US" sz="3720" dirty="0"/>
              <a:t/>
            </a:r>
            <a:br>
              <a:rPr lang="en-US" sz="3720" dirty="0"/>
            </a:br>
            <a:endParaRPr lang="en-US" dirty="0"/>
          </a:p>
        </p:txBody>
      </p:sp>
      <p:sp>
        <p:nvSpPr>
          <p:cNvPr id="3" name="Slide Number Placeholder 2"/>
          <p:cNvSpPr>
            <a:spLocks noGrp="1"/>
          </p:cNvSpPr>
          <p:nvPr>
            <p:ph type="sldNum" sz="quarter" idx="12"/>
          </p:nvPr>
        </p:nvSpPr>
        <p:spPr/>
        <p:txBody>
          <a:bodyPr/>
          <a:lstStyle/>
          <a:p>
            <a:fld id="{783E5F0D-CBDD-6347-A225-5CD5D5BCDEFD}" type="slidenum">
              <a:rPr lang="en-US" smtClean="0"/>
              <a:pPr/>
              <a:t>70</a:t>
            </a:fld>
            <a:endParaRPr lang="en-US" dirty="0"/>
          </a:p>
        </p:txBody>
      </p:sp>
      <p:sp>
        <p:nvSpPr>
          <p:cNvPr id="5" name="Rectangle 4"/>
          <p:cNvSpPr/>
          <p:nvPr/>
        </p:nvSpPr>
        <p:spPr>
          <a:xfrm>
            <a:off x="5556078" y="6169797"/>
            <a:ext cx="3672547" cy="335605"/>
          </a:xfrm>
          <a:prstGeom prst="rect">
            <a:avLst/>
          </a:prstGeom>
        </p:spPr>
        <p:txBody>
          <a:bodyPr wrap="square">
            <a:spAutoFit/>
          </a:bodyPr>
          <a:lstStyle/>
          <a:p>
            <a:r>
              <a:rPr lang="en-US" sz="1581" b="1" dirty="0">
                <a:solidFill>
                  <a:schemeClr val="tx1">
                    <a:lumMod val="50000"/>
                  </a:schemeClr>
                </a:solidFill>
              </a:rPr>
              <a:t>Grissom, Loeb, &amp; Master (2013).  </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999" y="2677897"/>
            <a:ext cx="5173411" cy="2291420"/>
          </a:xfrm>
          <a:prstGeom prst="rect">
            <a:avLst/>
          </a:prstGeom>
        </p:spPr>
      </p:pic>
    </p:spTree>
    <p:extLst>
      <p:ext uri="{BB962C8B-B14F-4D97-AF65-F5344CB8AC3E}">
        <p14:creationId xmlns:p14="http://schemas.microsoft.com/office/powerpoint/2010/main" val="233638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25212" y="148630"/>
            <a:ext cx="7653814" cy="1063030"/>
          </a:xfrm>
        </p:spPr>
        <p:txBody>
          <a:bodyPr/>
          <a:lstStyle/>
          <a:p>
            <a:r>
              <a:rPr lang="en-US" dirty="0"/>
              <a:t>6. REFLECTING ON PRACTICE</a:t>
            </a:r>
          </a:p>
        </p:txBody>
      </p:sp>
      <p:sp>
        <p:nvSpPr>
          <p:cNvPr id="7" name="Content Placeholder 6"/>
          <p:cNvSpPr>
            <a:spLocks noGrp="1"/>
          </p:cNvSpPr>
          <p:nvPr>
            <p:ph idx="1"/>
          </p:nvPr>
        </p:nvSpPr>
        <p:spPr>
          <a:xfrm>
            <a:off x="0" y="1402646"/>
            <a:ext cx="6255659" cy="5124163"/>
          </a:xfrm>
        </p:spPr>
        <p:txBody>
          <a:bodyPr>
            <a:normAutofit/>
          </a:bodyPr>
          <a:lstStyle/>
          <a:p>
            <a:pPr marL="690944" indent="-690944">
              <a:buFont typeface="+mj-lt"/>
              <a:buAutoNum type="arabicPeriod"/>
            </a:pPr>
            <a:r>
              <a:rPr lang="en-US" dirty="0"/>
              <a:t>The </a:t>
            </a:r>
            <a:r>
              <a:rPr lang="en-US" dirty="0">
                <a:solidFill>
                  <a:srgbClr val="0000FF"/>
                </a:solidFill>
              </a:rPr>
              <a:t>principal reflects </a:t>
            </a:r>
            <a:r>
              <a:rPr lang="en-US" dirty="0"/>
              <a:t>on his or her </a:t>
            </a:r>
            <a:r>
              <a:rPr lang="en-US" dirty="0">
                <a:solidFill>
                  <a:srgbClr val="0000FF"/>
                </a:solidFill>
              </a:rPr>
              <a:t>own practice</a:t>
            </a:r>
            <a:r>
              <a:rPr lang="en-US" dirty="0"/>
              <a:t>.                                                      </a:t>
            </a:r>
          </a:p>
          <a:p>
            <a:pPr marL="0" indent="0" algn="ctr">
              <a:buNone/>
            </a:pPr>
            <a:r>
              <a:rPr lang="en-US" sz="2418" dirty="0"/>
              <a:t>[Ohio Principal Standard 1: Element 1.3]</a:t>
            </a:r>
          </a:p>
          <a:p>
            <a:pPr marL="0" indent="0" algn="ctr">
              <a:buNone/>
            </a:pPr>
            <a:endParaRPr lang="en-US" sz="2418" dirty="0"/>
          </a:p>
          <a:p>
            <a:pPr marL="0" indent="0">
              <a:buNone/>
            </a:pPr>
            <a:r>
              <a:rPr lang="en-US" dirty="0"/>
              <a:t>2.   The </a:t>
            </a:r>
            <a:r>
              <a:rPr lang="en-US" dirty="0">
                <a:solidFill>
                  <a:srgbClr val="0000FF"/>
                </a:solidFill>
              </a:rPr>
              <a:t>principal models </a:t>
            </a:r>
            <a:r>
              <a:rPr lang="en-US" dirty="0"/>
              <a:t>and encourages s</a:t>
            </a:r>
            <a:r>
              <a:rPr lang="en-US" dirty="0">
                <a:solidFill>
                  <a:srgbClr val="0000FF"/>
                </a:solidFill>
              </a:rPr>
              <a:t>elf-reflection, active learning, </a:t>
            </a:r>
            <a:r>
              <a:rPr lang="en-US" dirty="0"/>
              <a:t>and </a:t>
            </a:r>
            <a:r>
              <a:rPr lang="en-US" dirty="0">
                <a:solidFill>
                  <a:srgbClr val="0000FF"/>
                </a:solidFill>
              </a:rPr>
              <a:t>application of that learning</a:t>
            </a:r>
            <a:r>
              <a:rPr lang="en-US" dirty="0"/>
              <a:t>.                         </a:t>
            </a:r>
          </a:p>
          <a:p>
            <a:pPr marL="0" indent="0">
              <a:buNone/>
            </a:pPr>
            <a:endParaRPr lang="en-US" dirty="0"/>
          </a:p>
          <a:p>
            <a:pPr marL="0" indent="0" algn="ctr">
              <a:buNone/>
            </a:pPr>
            <a:r>
              <a:rPr lang="en-US" sz="2418" dirty="0"/>
              <a:t>[Ohio Principal Standard 1: Element 1.3]</a:t>
            </a:r>
          </a:p>
          <a:p>
            <a:pPr algn="ctr"/>
            <a:endParaRPr lang="en-US" sz="2418"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5660" y="1814043"/>
            <a:ext cx="2248578" cy="4063136"/>
          </a:xfrm>
          <a:prstGeom prst="rect">
            <a:avLst/>
          </a:prstGeom>
        </p:spPr>
      </p:pic>
    </p:spTree>
    <p:extLst>
      <p:ext uri="{BB962C8B-B14F-4D97-AF65-F5344CB8AC3E}">
        <p14:creationId xmlns:p14="http://schemas.microsoft.com/office/powerpoint/2010/main" val="378478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66949" y="556124"/>
            <a:ext cx="7653814" cy="1063030"/>
          </a:xfrm>
        </p:spPr>
        <p:txBody>
          <a:bodyPr/>
          <a:lstStyle/>
          <a:p>
            <a:r>
              <a:rPr lang="en-US" altLang="x-none" dirty="0"/>
              <a:t>The reflective question is a gift </a:t>
            </a:r>
          </a:p>
        </p:txBody>
      </p:sp>
      <p:sp>
        <p:nvSpPr>
          <p:cNvPr id="14339" name="Text Box 3"/>
          <p:cNvSpPr txBox="1">
            <a:spLocks noChangeArrowheads="1"/>
          </p:cNvSpPr>
          <p:nvPr/>
        </p:nvSpPr>
        <p:spPr bwMode="auto">
          <a:xfrm>
            <a:off x="6236441" y="6015963"/>
            <a:ext cx="1984322" cy="37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r>
              <a:rPr lang="en-US" altLang="x-none" sz="1860" b="1" dirty="0"/>
              <a:t>Downey (2004)</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9154"/>
            <a:ext cx="4393856" cy="269563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3857" y="2150669"/>
            <a:ext cx="4110381" cy="3586248"/>
          </a:xfrm>
          <a:prstGeom prst="rect">
            <a:avLst/>
          </a:prstGeom>
        </p:spPr>
      </p:pic>
    </p:spTree>
    <p:extLst>
      <p:ext uri="{BB962C8B-B14F-4D97-AF65-F5344CB8AC3E}">
        <p14:creationId xmlns:p14="http://schemas.microsoft.com/office/powerpoint/2010/main" val="14518267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6744" y="1225833"/>
            <a:ext cx="6378178" cy="1256147"/>
          </a:xfrm>
        </p:spPr>
        <p:txBody>
          <a:bodyPr>
            <a:normAutofit fontScale="90000"/>
          </a:bodyPr>
          <a:lstStyle/>
          <a:p>
            <a:r>
              <a:rPr lang="" altLang="en-US"/>
              <a:t>Longitudinal Data: Inclusive Practice</a:t>
            </a:r>
          </a:p>
        </p:txBody>
      </p:sp>
      <p:graphicFrame>
        <p:nvGraphicFramePr>
          <p:cNvPr id="4" name="Table 3"/>
          <p:cNvGraphicFramePr/>
          <p:nvPr>
            <p:extLst>
              <p:ext uri="{D42A27DB-BD31-4B8C-83A1-F6EECF244321}">
                <p14:modId xmlns:p14="http://schemas.microsoft.com/office/powerpoint/2010/main" val="528410130"/>
              </p:ext>
            </p:extLst>
          </p:nvPr>
        </p:nvGraphicFramePr>
        <p:xfrm>
          <a:off x="986404" y="2644978"/>
          <a:ext cx="6715247" cy="1612703"/>
        </p:xfrm>
        <a:graphic>
          <a:graphicData uri="http://schemas.openxmlformats.org/drawingml/2006/table">
            <a:tbl>
              <a:tblPr firstRow="1" bandRow="1">
                <a:tableStyleId>{5C22544A-7EE6-4342-B048-85BDC9FD1C3A}</a:tableStyleId>
              </a:tblPr>
              <a:tblGrid>
                <a:gridCol w="1829297">
                  <a:extLst>
                    <a:ext uri="{9D8B030D-6E8A-4147-A177-3AD203B41FA5}">
                      <a16:colId xmlns:a16="http://schemas.microsoft.com/office/drawing/2014/main" xmlns="" val="20000"/>
                    </a:ext>
                  </a:extLst>
                </a:gridCol>
                <a:gridCol w="4885950">
                  <a:extLst>
                    <a:ext uri="{9D8B030D-6E8A-4147-A177-3AD203B41FA5}">
                      <a16:colId xmlns:a16="http://schemas.microsoft.com/office/drawing/2014/main" xmlns="" val="20001"/>
                    </a:ext>
                  </a:extLst>
                </a:gridCol>
              </a:tblGrid>
              <a:tr h="265757">
                <a:tc>
                  <a:txBody>
                    <a:bodyPr/>
                    <a:lstStyle/>
                    <a:p>
                      <a:pPr>
                        <a:buNone/>
                      </a:pPr>
                      <a:r>
                        <a:rPr lang="" altLang="en-US" sz="1200"/>
                        <a:t>Trend Group</a:t>
                      </a:r>
                      <a:endParaRPr lang="" altLang="en-US" sz="1200" baseline="30000"/>
                    </a:p>
                  </a:txBody>
                  <a:tcPr marL="63782" marR="63782" marT="31891" marB="31891"/>
                </a:tc>
                <a:tc>
                  <a:txBody>
                    <a:bodyPr/>
                    <a:lstStyle/>
                    <a:p>
                      <a:pPr>
                        <a:buNone/>
                      </a:pPr>
                      <a:r>
                        <a:rPr lang="" altLang="en-US" sz="1200"/>
                        <a:t>Practices</a:t>
                      </a:r>
                    </a:p>
                  </a:txBody>
                  <a:tcPr marL="63782" marR="63782" marT="31891" marB="31891"/>
                </a:tc>
                <a:extLst>
                  <a:ext uri="{0D108BD9-81ED-4DB2-BD59-A6C34878D82A}">
                    <a16:rowId xmlns:a16="http://schemas.microsoft.com/office/drawing/2014/main" xmlns="" val="10000"/>
                  </a:ext>
                </a:extLst>
              </a:tr>
              <a:tr h="265757">
                <a:tc>
                  <a:txBody>
                    <a:bodyPr/>
                    <a:lstStyle/>
                    <a:p>
                      <a:pPr>
                        <a:buNone/>
                      </a:pPr>
                      <a:r>
                        <a:rPr lang="" altLang="en-US" sz="1200"/>
                        <a:t>all rising</a:t>
                      </a:r>
                    </a:p>
                  </a:txBody>
                  <a:tcPr marL="63782" marR="63782" marT="31891" marB="31891"/>
                </a:tc>
                <a:tc>
                  <a:txBody>
                    <a:bodyPr/>
                    <a:lstStyle/>
                    <a:p>
                      <a:pPr>
                        <a:buNone/>
                      </a:pPr>
                      <a:r>
                        <a:rPr lang="" altLang="en-US" sz="1200"/>
                        <a:t>Inclusive Practice Total, Visioning, Coaching, Sharing Leadership</a:t>
                      </a:r>
                    </a:p>
                  </a:txBody>
                  <a:tcPr marL="63782" marR="63782" marT="31891" marB="31891"/>
                </a:tc>
                <a:extLst>
                  <a:ext uri="{0D108BD9-81ED-4DB2-BD59-A6C34878D82A}">
                    <a16:rowId xmlns:a16="http://schemas.microsoft.com/office/drawing/2014/main" xmlns="" val="10001"/>
                  </a:ext>
                </a:extLst>
              </a:tr>
              <a:tr h="283918">
                <a:tc>
                  <a:txBody>
                    <a:bodyPr/>
                    <a:lstStyle/>
                    <a:p>
                      <a:pPr>
                        <a:buNone/>
                      </a:pPr>
                      <a:r>
                        <a:rPr lang="" altLang="en-US" sz="1200"/>
                        <a:t>3 rising, 1 falling</a:t>
                      </a:r>
                    </a:p>
                  </a:txBody>
                  <a:tcPr marL="63782" marR="63782" marT="31891" marB="31891"/>
                </a:tc>
                <a:tc>
                  <a:txBody>
                    <a:bodyPr/>
                    <a:lstStyle/>
                    <a:p>
                      <a:pPr>
                        <a:buNone/>
                      </a:pPr>
                      <a:r>
                        <a:rPr lang="" altLang="en-US" sz="1200"/>
                        <a:t>Teams, Research</a:t>
                      </a:r>
                    </a:p>
                  </a:txBody>
                  <a:tcPr marL="63782" marR="63782" marT="31891" marB="31891"/>
                </a:tc>
                <a:extLst>
                  <a:ext uri="{0D108BD9-81ED-4DB2-BD59-A6C34878D82A}">
                    <a16:rowId xmlns:a16="http://schemas.microsoft.com/office/drawing/2014/main" xmlns="" val="10002"/>
                  </a:ext>
                </a:extLst>
              </a:tr>
              <a:tr h="265757">
                <a:tc>
                  <a:txBody>
                    <a:bodyPr/>
                    <a:lstStyle/>
                    <a:p>
                      <a:pPr>
                        <a:buNone/>
                      </a:pPr>
                      <a:r>
                        <a:rPr lang="" altLang="en-US" sz="1200"/>
                        <a:t>2 rising, 2 falling</a:t>
                      </a:r>
                    </a:p>
                  </a:txBody>
                  <a:tcPr marL="63782" marR="63782" marT="31891" marB="31891"/>
                </a:tc>
                <a:tc>
                  <a:txBody>
                    <a:bodyPr/>
                    <a:lstStyle/>
                    <a:p>
                      <a:pPr>
                        <a:buNone/>
                      </a:pPr>
                      <a:r>
                        <a:rPr lang="" altLang="en-US" sz="1200"/>
                        <a:t>Data</a:t>
                      </a:r>
                    </a:p>
                  </a:txBody>
                  <a:tcPr marL="63782" marR="63782" marT="31891" marB="31891"/>
                </a:tc>
                <a:extLst>
                  <a:ext uri="{0D108BD9-81ED-4DB2-BD59-A6C34878D82A}">
                    <a16:rowId xmlns:a16="http://schemas.microsoft.com/office/drawing/2014/main" xmlns="" val="10003"/>
                  </a:ext>
                </a:extLst>
              </a:tr>
              <a:tr h="265757">
                <a:tc>
                  <a:txBody>
                    <a:bodyPr/>
                    <a:lstStyle/>
                    <a:p>
                      <a:pPr>
                        <a:buNone/>
                      </a:pPr>
                      <a:r>
                        <a:rPr lang="" altLang="en-US" sz="1200"/>
                        <a:t>1 rising, 3 flat </a:t>
                      </a:r>
                    </a:p>
                  </a:txBody>
                  <a:tcPr marL="63782" marR="63782" marT="31891" marB="31891"/>
                </a:tc>
                <a:tc>
                  <a:txBody>
                    <a:bodyPr/>
                    <a:lstStyle/>
                    <a:p>
                      <a:pPr>
                        <a:buNone/>
                      </a:pPr>
                      <a:r>
                        <a:rPr lang="" altLang="en-US" sz="1200"/>
                        <a:t>Observation</a:t>
                      </a:r>
                    </a:p>
                  </a:txBody>
                  <a:tcPr marL="63782" marR="63782" marT="31891" marB="31891"/>
                </a:tc>
                <a:extLst>
                  <a:ext uri="{0D108BD9-81ED-4DB2-BD59-A6C34878D82A}">
                    <a16:rowId xmlns:a16="http://schemas.microsoft.com/office/drawing/2014/main" xmlns="" val="10004"/>
                  </a:ext>
                </a:extLst>
              </a:tr>
              <a:tr h="265757">
                <a:tc>
                  <a:txBody>
                    <a:bodyPr/>
                    <a:lstStyle/>
                    <a:p>
                      <a:pPr>
                        <a:buNone/>
                      </a:pPr>
                      <a:r>
                        <a:rPr lang="" altLang="en-US" sz="1200"/>
                        <a:t>1 rising,3 falling </a:t>
                      </a:r>
                    </a:p>
                  </a:txBody>
                  <a:tcPr marL="63782" marR="63782" marT="31891" marB="31891"/>
                </a:tc>
                <a:tc>
                  <a:txBody>
                    <a:bodyPr/>
                    <a:lstStyle/>
                    <a:p>
                      <a:pPr>
                        <a:buNone/>
                      </a:pPr>
                      <a:r>
                        <a:rPr lang="" altLang="en-US" sz="1200"/>
                        <a:t>Reflection</a:t>
                      </a:r>
                    </a:p>
                  </a:txBody>
                  <a:tcPr marL="63782" marR="63782" marT="31891" marB="31891"/>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192971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072" y="216381"/>
            <a:ext cx="7903882" cy="797272"/>
          </a:xfrm>
        </p:spPr>
        <p:txBody>
          <a:bodyPr/>
          <a:lstStyle/>
          <a:p>
            <a:r>
              <a:rPr lang="en-US" sz="1814" dirty="0"/>
              <a:t>Q&amp;A and Discussion</a:t>
            </a:r>
          </a:p>
        </p:txBody>
      </p:sp>
      <p:sp>
        <p:nvSpPr>
          <p:cNvPr id="221" name="Content Placeholder 2"/>
          <p:cNvSpPr>
            <a:spLocks noGrp="1"/>
          </p:cNvSpPr>
          <p:nvPr>
            <p:ph idx="1"/>
          </p:nvPr>
        </p:nvSpPr>
        <p:spPr>
          <a:xfrm>
            <a:off x="380087" y="1606654"/>
            <a:ext cx="7653814" cy="3156976"/>
          </a:xfrm>
        </p:spPr>
        <p:txBody>
          <a:bodyPr/>
          <a:lstStyle/>
          <a:p>
            <a:r>
              <a:rPr lang="en-US" dirty="0"/>
              <a:t>How is this information applicable to your state, district, or IHE context?</a:t>
            </a:r>
          </a:p>
          <a:p>
            <a:r>
              <a:rPr lang="en-US" dirty="0"/>
              <a:t>Given your context, what are some potential challenges or barriers to implementation? How might you solve for them?</a:t>
            </a:r>
          </a:p>
        </p:txBody>
      </p:sp>
    </p:spTree>
    <p:extLst>
      <p:ext uri="{BB962C8B-B14F-4D97-AF65-F5344CB8AC3E}">
        <p14:creationId xmlns:p14="http://schemas.microsoft.com/office/powerpoint/2010/main" val="2856460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39864" y="1772245"/>
            <a:ext cx="8464374" cy="371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782" tIns="31891" rIns="63782" bIns="31891"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Font typeface="Wingdings" panose="05000000000000000000" pitchFamily="2" charset="2"/>
              <a:buChar char="z"/>
              <a:defRPr sz="2400">
                <a:solidFill>
                  <a:schemeClr val="tx1"/>
                </a:solidFill>
                <a:latin typeface="+mn-lt"/>
                <a:ea typeface="ＭＳ Ｐゴシック" pitchFamily="18" charset="-128"/>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ea typeface="ＭＳ Ｐゴシック" pitchFamily="18" charset="-128"/>
                <a:cs typeface="+mn-cs"/>
              </a:defRPr>
            </a:lvl2pPr>
            <a:lvl3pPr marL="1143000" indent="-228600" algn="l" rtl="0" eaLnBrk="0" fontAlgn="base" hangingPunct="0">
              <a:spcBef>
                <a:spcPct val="20000"/>
              </a:spcBef>
              <a:spcAft>
                <a:spcPct val="0"/>
              </a:spcAft>
              <a:buClr>
                <a:schemeClr val="accent2"/>
              </a:buClr>
              <a:buChar char="•"/>
              <a:defRPr>
                <a:solidFill>
                  <a:schemeClr val="tx1"/>
                </a:solidFill>
                <a:latin typeface="+mn-lt"/>
                <a:ea typeface="ＭＳ Ｐゴシック" pitchFamily="18" charset="-128"/>
                <a:cs typeface="+mn-cs"/>
              </a:defRPr>
            </a:lvl3pPr>
            <a:lvl4pPr marL="16002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4pPr>
            <a:lvl5pPr marL="2057400" indent="-228600" algn="l" rtl="0" eaLnBrk="0" fontAlgn="base" hangingPunct="0">
              <a:spcBef>
                <a:spcPct val="20000"/>
              </a:spcBef>
              <a:spcAft>
                <a:spcPct val="0"/>
              </a:spcAft>
              <a:buClr>
                <a:schemeClr val="accent2"/>
              </a:buClr>
              <a:buChar char="»"/>
              <a:defRPr sz="1600">
                <a:solidFill>
                  <a:schemeClr val="tx1"/>
                </a:solidFill>
                <a:latin typeface="+mn-lt"/>
                <a:ea typeface="ＭＳ Ｐゴシック" pitchFamily="18" charset="-128"/>
                <a:cs typeface="+mn-cs"/>
              </a:defRPr>
            </a:lvl5pPr>
            <a:lvl6pPr marL="2514600" indent="-228600" algn="l" rtl="0" fontAlgn="base">
              <a:spcBef>
                <a:spcPct val="20000"/>
              </a:spcBef>
              <a:spcAft>
                <a:spcPct val="0"/>
              </a:spcAft>
              <a:buClr>
                <a:schemeClr val="accent2"/>
              </a:buClr>
              <a:buChar char="»"/>
              <a:defRPr sz="1600">
                <a:solidFill>
                  <a:schemeClr val="tx1"/>
                </a:solidFill>
                <a:latin typeface="+mn-lt"/>
                <a:cs typeface="+mn-cs"/>
              </a:defRPr>
            </a:lvl6pPr>
            <a:lvl7pPr marL="2971800" indent="-228600" algn="l" rtl="0" fontAlgn="base">
              <a:spcBef>
                <a:spcPct val="20000"/>
              </a:spcBef>
              <a:spcAft>
                <a:spcPct val="0"/>
              </a:spcAft>
              <a:buClr>
                <a:schemeClr val="accent2"/>
              </a:buClr>
              <a:buChar char="»"/>
              <a:defRPr sz="1600">
                <a:solidFill>
                  <a:schemeClr val="tx1"/>
                </a:solidFill>
                <a:latin typeface="+mn-lt"/>
                <a:cs typeface="+mn-cs"/>
              </a:defRPr>
            </a:lvl7pPr>
            <a:lvl8pPr marL="3429000" indent="-228600" algn="l" rtl="0" fontAlgn="base">
              <a:spcBef>
                <a:spcPct val="20000"/>
              </a:spcBef>
              <a:spcAft>
                <a:spcPct val="0"/>
              </a:spcAft>
              <a:buClr>
                <a:schemeClr val="accent2"/>
              </a:buClr>
              <a:buChar char="»"/>
              <a:defRPr sz="1600">
                <a:solidFill>
                  <a:schemeClr val="tx1"/>
                </a:solidFill>
                <a:latin typeface="+mn-lt"/>
                <a:cs typeface="+mn-cs"/>
              </a:defRPr>
            </a:lvl8pPr>
            <a:lvl9pPr marL="3886200" indent="-228600" algn="l" rtl="0" fontAlgn="base">
              <a:spcBef>
                <a:spcPct val="20000"/>
              </a:spcBef>
              <a:spcAft>
                <a:spcPct val="0"/>
              </a:spcAft>
              <a:buClr>
                <a:schemeClr val="accent2"/>
              </a:buClr>
              <a:buChar char="»"/>
              <a:defRPr sz="1600">
                <a:solidFill>
                  <a:schemeClr val="tx1"/>
                </a:solidFill>
                <a:latin typeface="+mn-lt"/>
                <a:cs typeface="+mn-cs"/>
              </a:defRPr>
            </a:lvl9pPr>
          </a:lstStyle>
          <a:p>
            <a:pPr marL="79722" indent="0" algn="ctr" defTabSz="850392">
              <a:buClr>
                <a:srgbClr val="006B6E"/>
              </a:buClr>
              <a:buNone/>
            </a:pPr>
            <a:endParaRPr lang="en-US" sz="698" kern="0">
              <a:solidFill>
                <a:srgbClr val="000000"/>
              </a:solidFill>
            </a:endParaRPr>
          </a:p>
          <a:p>
            <a:pPr marL="79722" indent="0" defTabSz="850392">
              <a:buClr>
                <a:srgbClr val="006B6E"/>
              </a:buClr>
              <a:buNone/>
            </a:pPr>
            <a:endParaRPr lang="en-US" sz="1395" kern="0">
              <a:solidFill>
                <a:srgbClr val="000000"/>
              </a:solidFill>
            </a:endParaRPr>
          </a:p>
          <a:p>
            <a:pPr marL="79722" indent="0" defTabSz="850392">
              <a:buClr>
                <a:srgbClr val="006B6E"/>
              </a:buClr>
              <a:buNone/>
            </a:pPr>
            <a:endParaRPr lang="en-US" sz="1395" kern="0">
              <a:solidFill>
                <a:srgbClr val="000000"/>
              </a:solidFill>
            </a:endParaRPr>
          </a:p>
          <a:p>
            <a:pPr marL="398606" lvl="1" indent="0" defTabSz="850392">
              <a:buClr>
                <a:srgbClr val="006B6E"/>
              </a:buClr>
              <a:buNone/>
            </a:pPr>
            <a:endParaRPr lang="en-US" sz="1256" kern="0">
              <a:solidFill>
                <a:srgbClr val="000000"/>
              </a:solidFill>
            </a:endParaRPr>
          </a:p>
          <a:p>
            <a:pPr defTabSz="850392">
              <a:buClr>
                <a:srgbClr val="006B6E"/>
              </a:buClr>
            </a:pPr>
            <a:endParaRPr lang="en-US" sz="1395" i="1" kern="0">
              <a:solidFill>
                <a:srgbClr val="000000"/>
              </a:solidFill>
            </a:endParaRPr>
          </a:p>
          <a:p>
            <a:pPr defTabSz="850392">
              <a:buClr>
                <a:srgbClr val="006B6E"/>
              </a:buClr>
            </a:pPr>
            <a:endParaRPr lang="en-US" sz="1395" i="1" kern="0">
              <a:solidFill>
                <a:srgbClr val="000000"/>
              </a:solidFill>
            </a:endParaRPr>
          </a:p>
        </p:txBody>
      </p:sp>
      <p:sp>
        <p:nvSpPr>
          <p:cNvPr id="6" name="AutoShape 2" descr="Image result for professional standards for educational leaders"/>
          <p:cNvSpPr>
            <a:spLocks noChangeAspect="1" noChangeArrowheads="1"/>
          </p:cNvSpPr>
          <p:nvPr/>
        </p:nvSpPr>
        <p:spPr bwMode="auto">
          <a:xfrm>
            <a:off x="108518" y="845137"/>
            <a:ext cx="3289845" cy="328985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3782" tIns="31891" rIns="63782" bIns="31891" numCol="1" anchor="t" anchorCtr="0" compatLnSpc="1">
            <a:prstTxWarp prst="textNoShape">
              <a:avLst/>
            </a:prstTxWarp>
          </a:bodyPr>
          <a:lstStyle/>
          <a:p>
            <a:pPr defTabSz="850392"/>
            <a:endParaRPr lang="en-US" sz="1674">
              <a:solidFill>
                <a:srgbClr val="000000"/>
              </a:solidFill>
              <a:ea typeface="MS PGothic" panose="020B0600070205080204" pitchFamily="34" charset="-128"/>
            </a:endParaRPr>
          </a:p>
        </p:txBody>
      </p:sp>
      <p:sp>
        <p:nvSpPr>
          <p:cNvPr id="8" name="Title 1"/>
          <p:cNvSpPr>
            <a:spLocks noGrp="1"/>
          </p:cNvSpPr>
          <p:nvPr>
            <p:ph type="title"/>
          </p:nvPr>
        </p:nvSpPr>
        <p:spPr>
          <a:xfrm>
            <a:off x="140038" y="268089"/>
            <a:ext cx="8289556" cy="797272"/>
          </a:xfrm>
        </p:spPr>
        <p:txBody>
          <a:bodyPr/>
          <a:lstStyle/>
          <a:p>
            <a:r>
              <a:rPr lang="en-US" sz="1800" b="1" dirty="0" smtClean="0"/>
              <a:t>National Collaborative on Inclusive Principal Leadership (NCIPL)</a:t>
            </a:r>
            <a:endParaRPr lang="en-US" sz="1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00" y="1838774"/>
            <a:ext cx="8064704" cy="3573241"/>
          </a:xfrm>
          <a:prstGeom prst="rect">
            <a:avLst/>
          </a:prstGeom>
        </p:spPr>
      </p:pic>
    </p:spTree>
    <p:extLst>
      <p:ext uri="{BB962C8B-B14F-4D97-AF65-F5344CB8AC3E}">
        <p14:creationId xmlns:p14="http://schemas.microsoft.com/office/powerpoint/2010/main" val="3324818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812" y="1000161"/>
            <a:ext cx="8164068" cy="797272"/>
          </a:xfrm>
        </p:spPr>
        <p:txBody>
          <a:bodyPr/>
          <a:lstStyle/>
          <a:p>
            <a:r>
              <a:rPr lang="en-US"/>
              <a:t>Inclusive Principal Leadership</a:t>
            </a:r>
            <a:endParaRPr lang="en-US" sz="1674"/>
          </a:p>
        </p:txBody>
      </p:sp>
      <p:sp>
        <p:nvSpPr>
          <p:cNvPr id="4" name="Content Placeholder 2"/>
          <p:cNvSpPr>
            <a:spLocks noGrp="1"/>
          </p:cNvSpPr>
          <p:nvPr>
            <p:ph idx="1"/>
          </p:nvPr>
        </p:nvSpPr>
        <p:spPr>
          <a:xfrm>
            <a:off x="249812" y="1539830"/>
            <a:ext cx="7653814" cy="3156976"/>
          </a:xfrm>
        </p:spPr>
        <p:txBody>
          <a:bodyPr/>
          <a:lstStyle/>
          <a:p>
            <a:r>
              <a:rPr lang="en-US" b="1" dirty="0" smtClean="0"/>
              <a:t>Inclusive </a:t>
            </a:r>
            <a:r>
              <a:rPr lang="en-US" b="1" dirty="0"/>
              <a:t>principals</a:t>
            </a:r>
            <a:r>
              <a:rPr lang="en-US" dirty="0"/>
              <a:t>… </a:t>
            </a:r>
          </a:p>
          <a:p>
            <a:pPr marL="558070" lvl="1" indent="-239173">
              <a:buFont typeface="Arial" panose="020B0604020202020204" pitchFamily="34" charset="0"/>
              <a:buChar char="•"/>
            </a:pPr>
            <a:r>
              <a:rPr lang="en-US" sz="1535" dirty="0"/>
              <a:t>Create strong </a:t>
            </a:r>
            <a:r>
              <a:rPr lang="en-US" sz="1535" b="1" dirty="0"/>
              <a:t>school cultures </a:t>
            </a:r>
          </a:p>
          <a:p>
            <a:pPr marL="558070" lvl="1" indent="-239173">
              <a:buFont typeface="Arial" panose="020B0604020202020204" pitchFamily="34" charset="0"/>
              <a:buChar char="•"/>
            </a:pPr>
            <a:r>
              <a:rPr lang="en-US" sz="1535" dirty="0"/>
              <a:t>Establish </a:t>
            </a:r>
            <a:r>
              <a:rPr lang="en-US" sz="1535" b="1" dirty="0"/>
              <a:t>high expectations </a:t>
            </a:r>
            <a:r>
              <a:rPr lang="en-US" sz="1535" dirty="0"/>
              <a:t>and ensure </a:t>
            </a:r>
            <a:r>
              <a:rPr lang="en-US" sz="1535" b="1" dirty="0"/>
              <a:t>appropriate services and supports </a:t>
            </a:r>
            <a:r>
              <a:rPr lang="en-US" sz="1535" dirty="0"/>
              <a:t>for students with disabilities </a:t>
            </a:r>
          </a:p>
          <a:p>
            <a:pPr marL="558070" lvl="1" indent="-239173">
              <a:buFont typeface="Arial" panose="020B0604020202020204" pitchFamily="34" charset="0"/>
              <a:buChar char="•"/>
            </a:pPr>
            <a:r>
              <a:rPr lang="en-US" sz="1535" b="1" dirty="0"/>
              <a:t>Distribute leadership </a:t>
            </a:r>
            <a:r>
              <a:rPr lang="en-US" sz="1535" dirty="0"/>
              <a:t>across staff to serve all learners well and ensure all students feel safe, supported, and valued in school</a:t>
            </a:r>
          </a:p>
          <a:p>
            <a:pPr marL="558070" lvl="1" indent="-239173">
              <a:buFont typeface="Arial" panose="020B0604020202020204" pitchFamily="34" charset="0"/>
              <a:buChar char="•"/>
            </a:pPr>
            <a:r>
              <a:rPr lang="en-US" sz="1535" dirty="0"/>
              <a:t>Play an essential role in </a:t>
            </a:r>
            <a:r>
              <a:rPr lang="en-US" sz="1535" b="1" dirty="0"/>
              <a:t>improving instruction</a:t>
            </a:r>
            <a:r>
              <a:rPr lang="en-US" sz="1535" dirty="0"/>
              <a:t>, promoting collaboration between general and special education teachers</a:t>
            </a:r>
          </a:p>
          <a:p>
            <a:pPr marL="558070" lvl="1" indent="-239173">
              <a:buFont typeface="Arial" panose="020B0604020202020204" pitchFamily="34" charset="0"/>
              <a:buChar char="•"/>
            </a:pPr>
            <a:r>
              <a:rPr lang="en-US" sz="1535" b="1" dirty="0"/>
              <a:t>Support and retain </a:t>
            </a:r>
            <a:r>
              <a:rPr lang="en-US" sz="1535" dirty="0"/>
              <a:t>effective teachers of students with disabilities</a:t>
            </a:r>
            <a:endParaRPr lang="en-US" dirty="0" smtClean="0"/>
          </a:p>
          <a:p>
            <a:pPr marL="0" indent="0">
              <a:buNone/>
            </a:pPr>
            <a:endParaRPr lang="en-US" dirty="0"/>
          </a:p>
        </p:txBody>
      </p:sp>
      <p:sp>
        <p:nvSpPr>
          <p:cNvPr id="5" name="Title 1"/>
          <p:cNvSpPr txBox="1">
            <a:spLocks/>
          </p:cNvSpPr>
          <p:nvPr/>
        </p:nvSpPr>
        <p:spPr bwMode="auto">
          <a:xfrm>
            <a:off x="214682" y="324072"/>
            <a:ext cx="7653814" cy="79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1953">
                <a:solidFill>
                  <a:srgbClr val="FFFFFF"/>
                </a:solidFill>
                <a:latin typeface="+mj-lt"/>
                <a:ea typeface="ＭＳ Ｐゴシック" pitchFamily="18" charset="-128"/>
                <a:cs typeface="+mj-cs"/>
              </a:defRPr>
            </a:lvl1pPr>
            <a:lvl2pPr algn="l" rtl="0" eaLnBrk="0" fontAlgn="base" hangingPunct="0">
              <a:spcBef>
                <a:spcPct val="0"/>
              </a:spcBef>
              <a:spcAft>
                <a:spcPct val="0"/>
              </a:spcAft>
              <a:defRPr sz="1953">
                <a:solidFill>
                  <a:srgbClr val="FFFFFF"/>
                </a:solidFill>
                <a:latin typeface="Arial Black" pitchFamily="34" charset="0"/>
                <a:ea typeface="ＭＳ Ｐゴシック" pitchFamily="18" charset="-128"/>
                <a:cs typeface="Arial" charset="0"/>
              </a:defRPr>
            </a:lvl2pPr>
            <a:lvl3pPr algn="l" rtl="0" eaLnBrk="0" fontAlgn="base" hangingPunct="0">
              <a:spcBef>
                <a:spcPct val="0"/>
              </a:spcBef>
              <a:spcAft>
                <a:spcPct val="0"/>
              </a:spcAft>
              <a:defRPr sz="1953">
                <a:solidFill>
                  <a:srgbClr val="FFFFFF"/>
                </a:solidFill>
                <a:latin typeface="Arial Black" pitchFamily="34" charset="0"/>
                <a:ea typeface="ＭＳ Ｐゴシック" pitchFamily="18" charset="-128"/>
                <a:cs typeface="Arial" charset="0"/>
              </a:defRPr>
            </a:lvl3pPr>
            <a:lvl4pPr algn="l" rtl="0" eaLnBrk="0" fontAlgn="base" hangingPunct="0">
              <a:spcBef>
                <a:spcPct val="0"/>
              </a:spcBef>
              <a:spcAft>
                <a:spcPct val="0"/>
              </a:spcAft>
              <a:defRPr sz="1953">
                <a:solidFill>
                  <a:srgbClr val="FFFFFF"/>
                </a:solidFill>
                <a:latin typeface="Arial Black" pitchFamily="34" charset="0"/>
                <a:ea typeface="ＭＳ Ｐゴシック" pitchFamily="18" charset="-128"/>
                <a:cs typeface="Arial" charset="0"/>
              </a:defRPr>
            </a:lvl4pPr>
            <a:lvl5pPr algn="l" rtl="0" eaLnBrk="0" fontAlgn="base" hangingPunct="0">
              <a:spcBef>
                <a:spcPct val="0"/>
              </a:spcBef>
              <a:spcAft>
                <a:spcPct val="0"/>
              </a:spcAft>
              <a:defRPr sz="1953">
                <a:solidFill>
                  <a:srgbClr val="FFFFFF"/>
                </a:solidFill>
                <a:latin typeface="Arial Black" pitchFamily="34" charset="0"/>
                <a:ea typeface="ＭＳ Ｐゴシック" pitchFamily="18" charset="-128"/>
                <a:cs typeface="Arial" charset="0"/>
              </a:defRPr>
            </a:lvl5pPr>
            <a:lvl6pPr marL="318890" algn="l" rtl="0" fontAlgn="base">
              <a:spcBef>
                <a:spcPct val="0"/>
              </a:spcBef>
              <a:spcAft>
                <a:spcPct val="0"/>
              </a:spcAft>
              <a:defRPr sz="1953">
                <a:solidFill>
                  <a:srgbClr val="FFFFFF"/>
                </a:solidFill>
                <a:latin typeface="Arial Black" pitchFamily="34" charset="0"/>
                <a:cs typeface="Arial" charset="0"/>
              </a:defRPr>
            </a:lvl6pPr>
            <a:lvl7pPr marL="637778" algn="l" rtl="0" fontAlgn="base">
              <a:spcBef>
                <a:spcPct val="0"/>
              </a:spcBef>
              <a:spcAft>
                <a:spcPct val="0"/>
              </a:spcAft>
              <a:defRPr sz="1953">
                <a:solidFill>
                  <a:srgbClr val="FFFFFF"/>
                </a:solidFill>
                <a:latin typeface="Arial Black" pitchFamily="34" charset="0"/>
                <a:cs typeface="Arial" charset="0"/>
              </a:defRPr>
            </a:lvl7pPr>
            <a:lvl8pPr marL="956668" algn="l" rtl="0" fontAlgn="base">
              <a:spcBef>
                <a:spcPct val="0"/>
              </a:spcBef>
              <a:spcAft>
                <a:spcPct val="0"/>
              </a:spcAft>
              <a:defRPr sz="1953">
                <a:solidFill>
                  <a:srgbClr val="FFFFFF"/>
                </a:solidFill>
                <a:latin typeface="Arial Black" pitchFamily="34" charset="0"/>
                <a:cs typeface="Arial" charset="0"/>
              </a:defRPr>
            </a:lvl8pPr>
            <a:lvl9pPr marL="1275556" algn="l" rtl="0" fontAlgn="base">
              <a:spcBef>
                <a:spcPct val="0"/>
              </a:spcBef>
              <a:spcAft>
                <a:spcPct val="0"/>
              </a:spcAft>
              <a:defRPr sz="1953">
                <a:solidFill>
                  <a:srgbClr val="FFFFFF"/>
                </a:solidFill>
                <a:latin typeface="Arial Black" pitchFamily="34" charset="0"/>
                <a:cs typeface="Arial" charset="0"/>
              </a:defRPr>
            </a:lvl9pPr>
          </a:lstStyle>
          <a:p>
            <a:pPr defTabSz="914400"/>
            <a:r>
              <a:rPr lang="en-US" b="1" kern="0" dirty="0" smtClean="0"/>
              <a:t>Inclusive Principal Leadership</a:t>
            </a:r>
            <a:endParaRPr lang="en-US" kern="0" dirty="0"/>
          </a:p>
        </p:txBody>
      </p:sp>
    </p:spTree>
    <p:extLst>
      <p:ext uri="{BB962C8B-B14F-4D97-AF65-F5344CB8AC3E}">
        <p14:creationId xmlns:p14="http://schemas.microsoft.com/office/powerpoint/2010/main" val="31578220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Custom Design">
  <a:themeElements>
    <a:clrScheme name="">
      <a:dk1>
        <a:srgbClr val="000000"/>
      </a:dk1>
      <a:lt1>
        <a:srgbClr val="FFFFFF"/>
      </a:lt1>
      <a:dk2>
        <a:srgbClr val="FFFFFF"/>
      </a:dk2>
      <a:lt2>
        <a:srgbClr val="808080"/>
      </a:lt2>
      <a:accent1>
        <a:srgbClr val="BBE0E3"/>
      </a:accent1>
      <a:accent2>
        <a:srgbClr val="006B6E"/>
      </a:accent2>
      <a:accent3>
        <a:srgbClr val="FFFFFF"/>
      </a:accent3>
      <a:accent4>
        <a:srgbClr val="000000"/>
      </a:accent4>
      <a:accent5>
        <a:srgbClr val="DAEDEF"/>
      </a:accent5>
      <a:accent6>
        <a:srgbClr val="006063"/>
      </a:accent6>
      <a:hlink>
        <a:srgbClr val="CC0000"/>
      </a:hlink>
      <a:folHlink>
        <a:srgbClr val="99CC00"/>
      </a:folHlink>
    </a:clrScheme>
    <a:fontScheme name="4_Custom Design">
      <a:majorFont>
        <a:latin typeface="Arial Black"/>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4_Custom Design 13">
        <a:dk1>
          <a:srgbClr val="000000"/>
        </a:dk1>
        <a:lt1>
          <a:srgbClr val="FFFFFF"/>
        </a:lt1>
        <a:dk2>
          <a:srgbClr val="FFFFFF"/>
        </a:dk2>
        <a:lt2>
          <a:srgbClr val="808080"/>
        </a:lt2>
        <a:accent1>
          <a:srgbClr val="BBE0E3"/>
        </a:accent1>
        <a:accent2>
          <a:srgbClr val="4B056B"/>
        </a:accent2>
        <a:accent3>
          <a:srgbClr val="FFFFFF"/>
        </a:accent3>
        <a:accent4>
          <a:srgbClr val="000000"/>
        </a:accent4>
        <a:accent5>
          <a:srgbClr val="DAEDEF"/>
        </a:accent5>
        <a:accent6>
          <a:srgbClr val="43046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14">
        <a:dk1>
          <a:srgbClr val="000000"/>
        </a:dk1>
        <a:lt1>
          <a:srgbClr val="FFFFFF"/>
        </a:lt1>
        <a:dk2>
          <a:srgbClr val="FFFFFF"/>
        </a:dk2>
        <a:lt2>
          <a:srgbClr val="808080"/>
        </a:lt2>
        <a:accent1>
          <a:srgbClr val="BBE0E3"/>
        </a:accent1>
        <a:accent2>
          <a:srgbClr val="FF6600"/>
        </a:accent2>
        <a:accent3>
          <a:srgbClr val="FFFFFF"/>
        </a:accent3>
        <a:accent4>
          <a:srgbClr val="000000"/>
        </a:accent4>
        <a:accent5>
          <a:srgbClr val="DAEDEF"/>
        </a:accent5>
        <a:accent6>
          <a:srgbClr val="E75C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15">
        <a:dk1>
          <a:srgbClr val="000000"/>
        </a:dk1>
        <a:lt1>
          <a:srgbClr val="FFFFFF"/>
        </a:lt1>
        <a:dk2>
          <a:srgbClr val="FFFFFF"/>
        </a:dk2>
        <a:lt2>
          <a:srgbClr val="808080"/>
        </a:lt2>
        <a:accent1>
          <a:srgbClr val="BBE0E3"/>
        </a:accent1>
        <a:accent2>
          <a:srgbClr val="BA2334"/>
        </a:accent2>
        <a:accent3>
          <a:srgbClr val="FFFFFF"/>
        </a:accent3>
        <a:accent4>
          <a:srgbClr val="000000"/>
        </a:accent4>
        <a:accent5>
          <a:srgbClr val="DAEDEF"/>
        </a:accent5>
        <a:accent6>
          <a:srgbClr val="A81F2E"/>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16">
        <a:dk1>
          <a:srgbClr val="000000"/>
        </a:dk1>
        <a:lt1>
          <a:srgbClr val="FFFFFF"/>
        </a:lt1>
        <a:dk2>
          <a:srgbClr val="FFFFFF"/>
        </a:dk2>
        <a:lt2>
          <a:srgbClr val="808080"/>
        </a:lt2>
        <a:accent1>
          <a:srgbClr val="BBE0E3"/>
        </a:accent1>
        <a:accent2>
          <a:srgbClr val="008BB0"/>
        </a:accent2>
        <a:accent3>
          <a:srgbClr val="FFFFFF"/>
        </a:accent3>
        <a:accent4>
          <a:srgbClr val="000000"/>
        </a:accent4>
        <a:accent5>
          <a:srgbClr val="DAEDEF"/>
        </a:accent5>
        <a:accent6>
          <a:srgbClr val="007D9F"/>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each Day">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FFFFFF"/>
    </a:dk2>
    <a:lt2>
      <a:srgbClr val="808080"/>
    </a:lt2>
    <a:accent1>
      <a:srgbClr val="BBE0E3"/>
    </a:accent1>
    <a:accent2>
      <a:srgbClr val="006B6E"/>
    </a:accent2>
    <a:accent3>
      <a:srgbClr val="FFFFFF"/>
    </a:accent3>
    <a:accent4>
      <a:srgbClr val="000000"/>
    </a:accent4>
    <a:accent5>
      <a:srgbClr val="DAEDEF"/>
    </a:accent5>
    <a:accent6>
      <a:srgbClr val="006063"/>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1771</TotalTime>
  <Words>5597</Words>
  <Application>Microsoft Office PowerPoint</Application>
  <PresentationFormat>Custom</PresentationFormat>
  <Paragraphs>691</Paragraphs>
  <Slides>74</Slides>
  <Notes>61</Notes>
  <HiddenSlides>0</HiddenSlides>
  <MMClips>0</MMClips>
  <ScaleCrop>false</ScaleCrop>
  <HeadingPairs>
    <vt:vector size="6" baseType="variant">
      <vt:variant>
        <vt:lpstr>Fonts Used</vt:lpstr>
      </vt:variant>
      <vt:variant>
        <vt:i4>23</vt:i4>
      </vt:variant>
      <vt:variant>
        <vt:lpstr>Theme</vt:lpstr>
      </vt:variant>
      <vt:variant>
        <vt:i4>3</vt:i4>
      </vt:variant>
      <vt:variant>
        <vt:lpstr>Slide Titles</vt:lpstr>
      </vt:variant>
      <vt:variant>
        <vt:i4>74</vt:i4>
      </vt:variant>
    </vt:vector>
  </HeadingPairs>
  <TitlesOfParts>
    <vt:vector size="100" baseType="lpstr">
      <vt:lpstr>ＭＳ Ｐゴシック</vt:lpstr>
      <vt:lpstr>ＭＳ Ｐゴシック</vt:lpstr>
      <vt:lpstr>Abadi MT Condensed Light</vt:lpstr>
      <vt:lpstr>Al Bayan Plain</vt:lpstr>
      <vt:lpstr>Amatic SC</vt:lpstr>
      <vt:lpstr>Arial</vt:lpstr>
      <vt:lpstr>Arial Black</vt:lpstr>
      <vt:lpstr>Arial Narrow</vt:lpstr>
      <vt:lpstr>Arial Rounded MT Bold</vt:lpstr>
      <vt:lpstr>Bell MT</vt:lpstr>
      <vt:lpstr>Calibri</vt:lpstr>
      <vt:lpstr>Century Gothic</vt:lpstr>
      <vt:lpstr>Gill Sans</vt:lpstr>
      <vt:lpstr>Noto Sans Symbols</vt:lpstr>
      <vt:lpstr>Source Code Pro</vt:lpstr>
      <vt:lpstr>Tahoma</vt:lpstr>
      <vt:lpstr>Times</vt:lpstr>
      <vt:lpstr>Times New Roman</vt:lpstr>
      <vt:lpstr>Trebuchet MS</vt:lpstr>
      <vt:lpstr>Tw Cen MT</vt:lpstr>
      <vt:lpstr>Verdana</vt:lpstr>
      <vt:lpstr>Wingdings</vt:lpstr>
      <vt:lpstr>ヒラギノ角ゴ Pro W3</vt:lpstr>
      <vt:lpstr>Office Theme</vt:lpstr>
      <vt:lpstr>4_Custom Design</vt:lpstr>
      <vt:lpstr>Beach Day</vt:lpstr>
      <vt:lpstr>Inclusive Principal Leadership: National and State Contexts</vt:lpstr>
      <vt:lpstr>Introductions</vt:lpstr>
      <vt:lpstr>Agenda</vt:lpstr>
      <vt:lpstr>2017-2020 CCSSO Strategic Plan</vt:lpstr>
      <vt:lpstr>Inclusive Principal Leadership: Where We’ve Been</vt:lpstr>
      <vt:lpstr>Inclusive Principal Leadership: Where We’ve Been</vt:lpstr>
      <vt:lpstr>Inclusive Principal Leadership: Where We Are</vt:lpstr>
      <vt:lpstr>National Collaborative on Inclusive Principal Leadership (NCIPL)</vt:lpstr>
      <vt:lpstr>Inclusive Principal Leadership</vt:lpstr>
      <vt:lpstr>NCIPL: Where We Are</vt:lpstr>
      <vt:lpstr> Strategy 3: Transform Principal Preparation and Licensure </vt:lpstr>
      <vt:lpstr>Strategy 3: Related Resources</vt:lpstr>
      <vt:lpstr>Strategy 4: Promote Principal Development on Inclusive Practices</vt:lpstr>
      <vt:lpstr>Strategy 4: Related Resources</vt:lpstr>
      <vt:lpstr>CCSSO’s Advancing Inclusive Principal Leadership (AIPL) State Initiative</vt:lpstr>
      <vt:lpstr>Five States in the  Advancing Inclusive Principal Leadership State Initiative</vt:lpstr>
      <vt:lpstr>Q&amp;A and Discussion</vt:lpstr>
      <vt:lpstr>  Perspectives on Leadership in Georgia</vt:lpstr>
      <vt:lpstr>PowerPoint Presentation</vt:lpstr>
      <vt:lpstr>PowerPoint Presentation</vt:lpstr>
      <vt:lpstr>PowerPoint Presentation</vt:lpstr>
      <vt:lpstr>PowerPoint Presentation</vt:lpstr>
      <vt:lpstr>PowerPoint Presentation</vt:lpstr>
      <vt:lpstr>PowerPoint Presentation</vt:lpstr>
      <vt:lpstr>Leadership in Georgia</vt:lpstr>
      <vt:lpstr> High Need Schools Leadership Model</vt:lpstr>
      <vt:lpstr>Georgia’s Vision</vt:lpstr>
      <vt:lpstr>Georgia’s Context</vt:lpstr>
      <vt:lpstr>Georgia’s Approach</vt:lpstr>
      <vt:lpstr>PowerPoint Presentation</vt:lpstr>
      <vt:lpstr> CEEDAR Resource Support: </vt:lpstr>
      <vt:lpstr>Restructuring Signature Courses</vt:lpstr>
      <vt:lpstr>Restructuring Signature Courses</vt:lpstr>
      <vt:lpstr>Virtual Professional Learning Community  (2015 – present)</vt:lpstr>
      <vt:lpstr>High Leverage Practices Summit</vt:lpstr>
      <vt:lpstr>Practitioner Showcase:  Leadership, High Leverage Practices, and Equity</vt:lpstr>
      <vt:lpstr>Other Georgia Accomplishments</vt:lpstr>
      <vt:lpstr>Where are we headed in Georgia?</vt:lpstr>
      <vt:lpstr>Accomplishments Bring New Goals </vt:lpstr>
      <vt:lpstr>Accomplishments Bring New Goals </vt:lpstr>
      <vt:lpstr>Selected References</vt:lpstr>
      <vt:lpstr>Q&amp;A and Discussion</vt:lpstr>
      <vt:lpstr>Ohio Leadership for Inclusion, Implementation, &amp; Instructional Improvement </vt:lpstr>
      <vt:lpstr>PowerPoint Presentation</vt:lpstr>
      <vt:lpstr>OLI4 – Purpose &amp; Intent</vt:lpstr>
      <vt:lpstr>OLI4  – Critical Connections</vt:lpstr>
      <vt:lpstr>The Ohio Improvement Process:     Supporting Implementation</vt:lpstr>
      <vt:lpstr>PowerPoint Presentation</vt:lpstr>
      <vt:lpstr>     OLI4 Foundation: What We Know</vt:lpstr>
      <vt:lpstr>      OLI4 Foundation: What We Know</vt:lpstr>
      <vt:lpstr> OLI4 Foundation: What We Know</vt:lpstr>
      <vt:lpstr>OLI4 Foundation: What We Know</vt:lpstr>
      <vt:lpstr>OLI4 Foundation: What We Know</vt:lpstr>
      <vt:lpstr>PowerPoint Presentation</vt:lpstr>
      <vt:lpstr>        OLI4 Foundation: What We Know</vt:lpstr>
      <vt:lpstr>PowerPoint Presentation</vt:lpstr>
      <vt:lpstr>PowerPoint Presentation</vt:lpstr>
      <vt:lpstr>        OLI4 Foundation: What We Know</vt:lpstr>
      <vt:lpstr>PowerPoint Presentation</vt:lpstr>
      <vt:lpstr>1. VISIONING </vt:lpstr>
      <vt:lpstr>Vision, Mission &amp; Core Values</vt:lpstr>
      <vt:lpstr>2. USING DATA:</vt:lpstr>
      <vt:lpstr>There are two kinds of data</vt:lpstr>
      <vt:lpstr>3. USING RESEARCH AND EVIDENCE TO GUIDE INSTRUCTION:</vt:lpstr>
      <vt:lpstr>The Research Details </vt:lpstr>
      <vt:lpstr>What Is the #1 Factor Influencing Student Achievement?</vt:lpstr>
      <vt:lpstr>4.SHARING LEADERSHIP:</vt:lpstr>
      <vt:lpstr>2 Overall Findings </vt:lpstr>
      <vt:lpstr>5.COACHING TEACHING:</vt:lpstr>
      <vt:lpstr>Schools are better served  if principals spend more time using the (walk-through) information  for school improvement…    </vt:lpstr>
      <vt:lpstr>6. REFLECTING ON PRACTICE</vt:lpstr>
      <vt:lpstr>The reflective question is a gift </vt:lpstr>
      <vt:lpstr>Longitudinal Data: Inclusive Practice</vt:lpstr>
      <vt:lpstr>Q&amp;A and Discussion</vt:lpstr>
    </vt:vector>
  </TitlesOfParts>
  <Manager/>
  <Company>University of Cincinnati</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Ohio Leadership for Inclusion, Implementation, &amp; Instructional Improvement</dc:title>
  <dc:subject/>
  <dc:creator>LLR</dc:creator>
  <cp:keywords/>
  <dc:description/>
  <cp:lastModifiedBy>Kaylan Connally</cp:lastModifiedBy>
  <cp:revision>208</cp:revision>
  <cp:lastPrinted>2014-04-24T14:23:51Z</cp:lastPrinted>
  <dcterms:created xsi:type="dcterms:W3CDTF">2014-04-24T13:15:04Z</dcterms:created>
  <dcterms:modified xsi:type="dcterms:W3CDTF">2019-04-23T18:38:01Z</dcterms:modified>
  <cp:category/>
</cp:coreProperties>
</file>