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7" r:id="rId1"/>
    <p:sldMasterId id="2147483700" r:id="rId2"/>
    <p:sldMasterId id="2147483713" r:id="rId3"/>
  </p:sldMasterIdLst>
  <p:notesMasterIdLst>
    <p:notesMasterId r:id="rId38"/>
  </p:notesMasterIdLst>
  <p:handoutMasterIdLst>
    <p:handoutMasterId r:id="rId39"/>
  </p:handoutMasterIdLst>
  <p:sldIdLst>
    <p:sldId id="398" r:id="rId4"/>
    <p:sldId id="428" r:id="rId5"/>
    <p:sldId id="417" r:id="rId6"/>
    <p:sldId id="397" r:id="rId7"/>
    <p:sldId id="430" r:id="rId8"/>
    <p:sldId id="429" r:id="rId9"/>
    <p:sldId id="257" r:id="rId10"/>
    <p:sldId id="401" r:id="rId11"/>
    <p:sldId id="306" r:id="rId12"/>
    <p:sldId id="416" r:id="rId13"/>
    <p:sldId id="432" r:id="rId14"/>
    <p:sldId id="360" r:id="rId15"/>
    <p:sldId id="307" r:id="rId16"/>
    <p:sldId id="440" r:id="rId17"/>
    <p:sldId id="433" r:id="rId18"/>
    <p:sldId id="402" r:id="rId19"/>
    <p:sldId id="326" r:id="rId20"/>
    <p:sldId id="308" r:id="rId21"/>
    <p:sldId id="327" r:id="rId22"/>
    <p:sldId id="404" r:id="rId23"/>
    <p:sldId id="349" r:id="rId24"/>
    <p:sldId id="409" r:id="rId25"/>
    <p:sldId id="425" r:id="rId26"/>
    <p:sldId id="407" r:id="rId27"/>
    <p:sldId id="303" r:id="rId28"/>
    <p:sldId id="350" r:id="rId29"/>
    <p:sldId id="434" r:id="rId30"/>
    <p:sldId id="309" r:id="rId31"/>
    <p:sldId id="420" r:id="rId32"/>
    <p:sldId id="441" r:id="rId33"/>
    <p:sldId id="435" r:id="rId34"/>
    <p:sldId id="436" r:id="rId35"/>
    <p:sldId id="437" r:id="rId36"/>
    <p:sldId id="438" r:id="rId37"/>
  </p:sldIdLst>
  <p:sldSz cx="9144000" cy="6858000" type="screen4x3"/>
  <p:notesSz cx="9601200" cy="7315200"/>
  <p:defaultTextStyle>
    <a:defPPr>
      <a:defRPr lang="en-US"/>
    </a:defPPr>
    <a:lvl1pPr algn="ctr" rtl="0" eaLnBrk="0" fontAlgn="base" hangingPunct="0">
      <a:spcBef>
        <a:spcPct val="0"/>
      </a:spcBef>
      <a:spcAft>
        <a:spcPct val="0"/>
      </a:spcAft>
      <a:defRPr b="1" kern="1200">
        <a:solidFill>
          <a:schemeClr val="tx1"/>
        </a:solidFill>
        <a:latin typeface="Arial" charset="0"/>
        <a:ea typeface="+mn-ea"/>
        <a:cs typeface="+mn-cs"/>
      </a:defRPr>
    </a:lvl1pPr>
    <a:lvl2pPr marL="457200" algn="ctr" rtl="0" eaLnBrk="0" fontAlgn="base" hangingPunct="0">
      <a:spcBef>
        <a:spcPct val="0"/>
      </a:spcBef>
      <a:spcAft>
        <a:spcPct val="0"/>
      </a:spcAft>
      <a:defRPr b="1" kern="1200">
        <a:solidFill>
          <a:schemeClr val="tx1"/>
        </a:solidFill>
        <a:latin typeface="Arial" charset="0"/>
        <a:ea typeface="+mn-ea"/>
        <a:cs typeface="+mn-cs"/>
      </a:defRPr>
    </a:lvl2pPr>
    <a:lvl3pPr marL="914400" algn="ctr" rtl="0" eaLnBrk="0" fontAlgn="base" hangingPunct="0">
      <a:spcBef>
        <a:spcPct val="0"/>
      </a:spcBef>
      <a:spcAft>
        <a:spcPct val="0"/>
      </a:spcAft>
      <a:defRPr b="1" kern="1200">
        <a:solidFill>
          <a:schemeClr val="tx1"/>
        </a:solidFill>
        <a:latin typeface="Arial" charset="0"/>
        <a:ea typeface="+mn-ea"/>
        <a:cs typeface="+mn-cs"/>
      </a:defRPr>
    </a:lvl3pPr>
    <a:lvl4pPr marL="1371600" algn="ctr" rtl="0" eaLnBrk="0" fontAlgn="base" hangingPunct="0">
      <a:spcBef>
        <a:spcPct val="0"/>
      </a:spcBef>
      <a:spcAft>
        <a:spcPct val="0"/>
      </a:spcAft>
      <a:defRPr b="1" kern="1200">
        <a:solidFill>
          <a:schemeClr val="tx1"/>
        </a:solidFill>
        <a:latin typeface="Arial" charset="0"/>
        <a:ea typeface="+mn-ea"/>
        <a:cs typeface="+mn-cs"/>
      </a:defRPr>
    </a:lvl4pPr>
    <a:lvl5pPr marL="1828800" algn="ctr" rtl="0" eaLnBrk="0" fontAlgn="base" hangingPunct="0">
      <a:spcBef>
        <a:spcPct val="0"/>
      </a:spcBef>
      <a:spcAft>
        <a:spcPct val="0"/>
      </a:spcAft>
      <a:defRPr b="1" kern="1200">
        <a:solidFill>
          <a:schemeClr val="tx1"/>
        </a:solidFill>
        <a:latin typeface="Arial" charset="0"/>
        <a:ea typeface="+mn-ea"/>
        <a:cs typeface="+mn-cs"/>
      </a:defRPr>
    </a:lvl5pPr>
    <a:lvl6pPr marL="2286000" algn="l" defTabSz="914400" rtl="0" eaLnBrk="1" latinLnBrk="0" hangingPunct="1">
      <a:defRPr b="1" kern="1200">
        <a:solidFill>
          <a:schemeClr val="tx1"/>
        </a:solidFill>
        <a:latin typeface="Arial" charset="0"/>
        <a:ea typeface="+mn-ea"/>
        <a:cs typeface="+mn-cs"/>
      </a:defRPr>
    </a:lvl6pPr>
    <a:lvl7pPr marL="2743200" algn="l" defTabSz="914400" rtl="0" eaLnBrk="1" latinLnBrk="0" hangingPunct="1">
      <a:defRPr b="1" kern="1200">
        <a:solidFill>
          <a:schemeClr val="tx1"/>
        </a:solidFill>
        <a:latin typeface="Arial" charset="0"/>
        <a:ea typeface="+mn-ea"/>
        <a:cs typeface="+mn-cs"/>
      </a:defRPr>
    </a:lvl7pPr>
    <a:lvl8pPr marL="3200400" algn="l" defTabSz="914400" rtl="0" eaLnBrk="1" latinLnBrk="0" hangingPunct="1">
      <a:defRPr b="1" kern="1200">
        <a:solidFill>
          <a:schemeClr val="tx1"/>
        </a:solidFill>
        <a:latin typeface="Arial" charset="0"/>
        <a:ea typeface="+mn-ea"/>
        <a:cs typeface="+mn-cs"/>
      </a:defRPr>
    </a:lvl8pPr>
    <a:lvl9pPr marL="3657600" algn="l" defTabSz="914400" rtl="0" eaLnBrk="1" latinLnBrk="0" hangingPunct="1">
      <a:defRPr b="1"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guide id="3" pos="1152" userDrawn="1">
          <p15:clr>
            <a:srgbClr val="A4A3A4"/>
          </p15:clr>
        </p15:guide>
      </p15:sldGuideLst>
    </p:ext>
    <p:ext uri="{2D200454-40CA-4A62-9FC3-DE9A4176ACB9}">
      <p15:notesGuideLst xmlns:p15="http://schemas.microsoft.com/office/powerpoint/2012/main">
        <p15:guide id="1" orient="horz" pos="2304">
          <p15:clr>
            <a:srgbClr val="A4A3A4"/>
          </p15:clr>
        </p15:guide>
        <p15:guide id="2" pos="302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elly Randall" initials="KR" lastIdx="2" clrIdx="0">
    <p:extLst/>
  </p:cmAuthor>
  <p:cmAuthor id="2" name="Kelly Randall" initials="KR [2]" lastIdx="1" clrIdx="1">
    <p:extLst/>
  </p:cmAuthor>
  <p:cmAuthor id="3" name="Kelly Randall" initials="KR [3]" lastIdx="1" clrIdx="2">
    <p:extLst/>
  </p:cmAuthor>
  <p:cmAuthor id="4" name="Kelly Randall" initials="KR [4]" lastIdx="1" clrIdx="3">
    <p:extLst/>
  </p:cmAuthor>
  <p:cmAuthor id="5" name="Bailey, Tessie" initials="BT" lastIdx="1" clrIdx="4">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61AF"/>
    <a:srgbClr val="CC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417" autoAdjust="0"/>
    <p:restoredTop sz="70305" autoAdjust="0"/>
  </p:normalViewPr>
  <p:slideViewPr>
    <p:cSldViewPr>
      <p:cViewPr varScale="1">
        <p:scale>
          <a:sx n="61" d="100"/>
          <a:sy n="61" d="100"/>
        </p:scale>
        <p:origin x="1733" y="48"/>
      </p:cViewPr>
      <p:guideLst>
        <p:guide orient="horz" pos="2160"/>
        <p:guide pos="2880"/>
        <p:guide pos="1152"/>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72" d="100"/>
          <a:sy n="72" d="100"/>
        </p:scale>
        <p:origin x="82" y="341"/>
      </p:cViewPr>
      <p:guideLst>
        <p:guide orient="horz" pos="2304"/>
        <p:guide pos="302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handoutMaster" Target="handoutMasters/handoutMaster1.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viewProps" Target="view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notesMaster" Target="notesMasters/notesMaster1.xml"/><Relationship Id="rId46" Type="http://schemas.microsoft.com/office/2015/10/relationships/revisionInfo" Target="revisionInfo.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commentAuthors" Target="commentAuthors.xml"/><Relationship Id="rId45" Type="http://schemas.microsoft.com/office/2016/11/relationships/changesInfo" Target="changesInfos/changesInfo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4"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clId="Web-{50FEFCB6-4810-4C5C-876E-6E03572D33D7}"/>
    <pc:docChg chg="modSld">
      <pc:chgData name="" userId="" providerId="" clId="Web-{50FEFCB6-4810-4C5C-876E-6E03572D33D7}" dt="2018-05-15T02:35:35.114" v="20"/>
      <pc:docMkLst>
        <pc:docMk/>
      </pc:docMkLst>
      <pc:sldChg chg="modNotes">
        <pc:chgData name="" userId="" providerId="" clId="Web-{50FEFCB6-4810-4C5C-876E-6E03572D33D7}" dt="2018-05-15T02:35:15.926" v="18"/>
        <pc:sldMkLst>
          <pc:docMk/>
          <pc:sldMk cId="0" sldId="303"/>
        </pc:sldMkLst>
      </pc:sldChg>
      <pc:sldChg chg="modNotes">
        <pc:chgData name="" userId="" providerId="" clId="Web-{50FEFCB6-4810-4C5C-876E-6E03572D33D7}" dt="2018-05-15T02:35:35.114" v="20"/>
        <pc:sldMkLst>
          <pc:docMk/>
          <pc:sldMk cId="0" sldId="309"/>
        </pc:sldMkLst>
      </pc:sldChg>
      <pc:sldChg chg="modNotes">
        <pc:chgData name="" userId="" providerId="" clId="Web-{50FEFCB6-4810-4C5C-876E-6E03572D33D7}" dt="2018-05-15T02:34:19.737" v="11"/>
        <pc:sldMkLst>
          <pc:docMk/>
          <pc:sldMk cId="0" sldId="326"/>
        </pc:sldMkLst>
      </pc:sldChg>
      <pc:sldChg chg="modNotes">
        <pc:chgData name="" userId="" providerId="" clId="Web-{50FEFCB6-4810-4C5C-876E-6E03572D33D7}" dt="2018-05-15T02:33:24.125" v="4"/>
        <pc:sldMkLst>
          <pc:docMk/>
          <pc:sldMk cId="3805018503" sldId="401"/>
        </pc:sldMkLst>
      </pc:sldChg>
    </pc:docChg>
  </pc:docChgLst>
  <pc:docChgLst>
    <pc:chgData clId="Web-{9F797777-9779-4BD6-B8AD-F79C842B2A8C}"/>
    <pc:docChg chg="modSld">
      <pc:chgData name="" userId="" providerId="" clId="Web-{9F797777-9779-4BD6-B8AD-F79C842B2A8C}" dt="2018-05-08T22:47:22.773" v="16"/>
      <pc:docMkLst>
        <pc:docMk/>
      </pc:docMkLst>
      <pc:sldChg chg="addSp delSp modSp delAnim">
        <pc:chgData name="" userId="" providerId="" clId="Web-{9F797777-9779-4BD6-B8AD-F79C842B2A8C}" dt="2018-05-08T22:47:22.773" v="16"/>
        <pc:sldMkLst>
          <pc:docMk/>
          <pc:sldMk cId="351289022" sldId="432"/>
        </pc:sldMkLst>
        <pc:spChg chg="add mod">
          <ac:chgData name="" userId="" providerId="" clId="Web-{9F797777-9779-4BD6-B8AD-F79C842B2A8C}" dt="2018-05-08T22:47:22.773" v="16"/>
          <ac:spMkLst>
            <pc:docMk/>
            <pc:sldMk cId="351289022" sldId="432"/>
            <ac:spMk id="4" creationId="{77C87877-D58C-4AD4-9108-61BA98E826CA}"/>
          </ac:spMkLst>
        </pc:spChg>
        <pc:spChg chg="del">
          <ac:chgData name="" userId="" providerId="" clId="Web-{9F797777-9779-4BD6-B8AD-F79C842B2A8C}" dt="2018-05-08T22:46:48.085" v="7"/>
          <ac:spMkLst>
            <pc:docMk/>
            <pc:sldMk cId="351289022" sldId="432"/>
            <ac:spMk id="6" creationId="{00000000-0000-0000-0000-000000000000}"/>
          </ac:spMkLst>
        </pc:spChg>
        <pc:picChg chg="add mod">
          <ac:chgData name="" userId="" providerId="" clId="Web-{9F797777-9779-4BD6-B8AD-F79C842B2A8C}" dt="2018-05-08T22:46:52.772" v="8"/>
          <ac:picMkLst>
            <pc:docMk/>
            <pc:sldMk cId="351289022" sldId="432"/>
            <ac:picMk id="2" creationId="{1A864E46-4D41-4924-8D0A-114A7CE957D5}"/>
          </ac:picMkLst>
        </pc:picChg>
        <pc:picChg chg="del">
          <ac:chgData name="" userId="" providerId="" clId="Web-{9F797777-9779-4BD6-B8AD-F79C842B2A8C}" dt="2018-05-08T22:46:19.396" v="1"/>
          <ac:picMkLst>
            <pc:docMk/>
            <pc:sldMk cId="351289022" sldId="432"/>
            <ac:picMk id="41986" creationId="{00000000-0000-0000-0000-000000000000}"/>
          </ac:picMkLst>
        </pc:picChg>
        <pc:picChg chg="del">
          <ac:chgData name="" userId="" providerId="" clId="Web-{9F797777-9779-4BD6-B8AD-F79C842B2A8C}" dt="2018-05-08T22:46:10.631" v="0"/>
          <ac:picMkLst>
            <pc:docMk/>
            <pc:sldMk cId="351289022" sldId="432"/>
            <ac:picMk id="41988" creationId="{00000000-0000-0000-0000-000000000000}"/>
          </ac:picMkLst>
        </pc:picChg>
      </pc:sldChg>
    </pc:docChg>
  </pc:docChgLst>
  <pc:docChgLst>
    <pc:chgData clId="Web-{F9CEA4EF-9747-4805-ACE6-9E6E6907FF55}"/>
    <pc:docChg chg="modSld">
      <pc:chgData name="" userId="" providerId="" clId="Web-{F9CEA4EF-9747-4805-ACE6-9E6E6907FF55}" dt="2018-05-08T22:45:44.859" v="238" actId="20577"/>
      <pc:docMkLst>
        <pc:docMk/>
      </pc:docMkLst>
      <pc:sldChg chg="modSp">
        <pc:chgData name="" userId="" providerId="" clId="Web-{F9CEA4EF-9747-4805-ACE6-9E6E6907FF55}" dt="2018-05-08T22:28:39.071" v="27" actId="20577"/>
        <pc:sldMkLst>
          <pc:docMk/>
          <pc:sldMk cId="0" sldId="257"/>
        </pc:sldMkLst>
        <pc:spChg chg="mod">
          <ac:chgData name="" userId="" providerId="" clId="Web-{F9CEA4EF-9747-4805-ACE6-9E6E6907FF55}" dt="2018-05-08T22:27:39.289" v="16" actId="20577"/>
          <ac:spMkLst>
            <pc:docMk/>
            <pc:sldMk cId="0" sldId="257"/>
            <ac:spMk id="6146" creationId="{00000000-0000-0000-0000-000000000000}"/>
          </ac:spMkLst>
        </pc:spChg>
        <pc:spChg chg="mod">
          <ac:chgData name="" userId="" providerId="" clId="Web-{F9CEA4EF-9747-4805-ACE6-9E6E6907FF55}" dt="2018-05-08T22:28:39.071" v="27" actId="20577"/>
          <ac:spMkLst>
            <pc:docMk/>
            <pc:sldMk cId="0" sldId="257"/>
            <ac:spMk id="6147" creationId="{00000000-0000-0000-0000-000000000000}"/>
          </ac:spMkLst>
        </pc:spChg>
      </pc:sldChg>
      <pc:sldChg chg="modSp">
        <pc:chgData name="" userId="" providerId="" clId="Web-{F9CEA4EF-9747-4805-ACE6-9E6E6907FF55}" dt="2018-05-08T22:39:00.528" v="143" actId="20577"/>
        <pc:sldMkLst>
          <pc:docMk/>
          <pc:sldMk cId="0" sldId="303"/>
        </pc:sldMkLst>
        <pc:spChg chg="mod">
          <ac:chgData name="" userId="" providerId="" clId="Web-{F9CEA4EF-9747-4805-ACE6-9E6E6907FF55}" dt="2018-05-08T22:39:00.528" v="143" actId="20577"/>
          <ac:spMkLst>
            <pc:docMk/>
            <pc:sldMk cId="0" sldId="303"/>
            <ac:spMk id="2" creationId="{00000000-0000-0000-0000-000000000000}"/>
          </ac:spMkLst>
        </pc:spChg>
        <pc:spChg chg="mod">
          <ac:chgData name="" userId="" providerId="" clId="Web-{F9CEA4EF-9747-4805-ACE6-9E6E6907FF55}" dt="2018-05-08T22:39:00.528" v="142" actId="20577"/>
          <ac:spMkLst>
            <pc:docMk/>
            <pc:sldMk cId="0" sldId="303"/>
            <ac:spMk id="90114" creationId="{00000000-0000-0000-0000-000000000000}"/>
          </ac:spMkLst>
        </pc:spChg>
      </pc:sldChg>
      <pc:sldChg chg="modSp">
        <pc:chgData name="" userId="" providerId="" clId="Web-{F9CEA4EF-9747-4805-ACE6-9E6E6907FF55}" dt="2018-05-08T22:29:08.837" v="34" actId="20577"/>
        <pc:sldMkLst>
          <pc:docMk/>
          <pc:sldMk cId="0" sldId="306"/>
        </pc:sldMkLst>
        <pc:spChg chg="mod">
          <ac:chgData name="" userId="" providerId="" clId="Web-{F9CEA4EF-9747-4805-ACE6-9E6E6907FF55}" dt="2018-05-08T22:29:08.821" v="33" actId="20577"/>
          <ac:spMkLst>
            <pc:docMk/>
            <pc:sldMk cId="0" sldId="306"/>
            <ac:spMk id="98306" creationId="{00000000-0000-0000-0000-000000000000}"/>
          </ac:spMkLst>
        </pc:spChg>
        <pc:spChg chg="mod">
          <ac:chgData name="" userId="" providerId="" clId="Web-{F9CEA4EF-9747-4805-ACE6-9E6E6907FF55}" dt="2018-05-08T22:29:08.837" v="34" actId="20577"/>
          <ac:spMkLst>
            <pc:docMk/>
            <pc:sldMk cId="0" sldId="306"/>
            <ac:spMk id="98307" creationId="{00000000-0000-0000-0000-000000000000}"/>
          </ac:spMkLst>
        </pc:spChg>
      </pc:sldChg>
      <pc:sldChg chg="modSp">
        <pc:chgData name="" userId="" providerId="" clId="Web-{F9CEA4EF-9747-4805-ACE6-9E6E6907FF55}" dt="2018-05-08T22:33:35.870" v="71" actId="20577"/>
        <pc:sldMkLst>
          <pc:docMk/>
          <pc:sldMk cId="0" sldId="307"/>
        </pc:sldMkLst>
        <pc:spChg chg="mod">
          <ac:chgData name="" userId="" providerId="" clId="Web-{F9CEA4EF-9747-4805-ACE6-9E6E6907FF55}" dt="2018-05-08T22:32:35.447" v="57" actId="20577"/>
          <ac:spMkLst>
            <pc:docMk/>
            <pc:sldMk cId="0" sldId="307"/>
            <ac:spMk id="100354" creationId="{00000000-0000-0000-0000-000000000000}"/>
          </ac:spMkLst>
        </pc:spChg>
        <pc:spChg chg="mod">
          <ac:chgData name="" userId="" providerId="" clId="Web-{F9CEA4EF-9747-4805-ACE6-9E6E6907FF55}" dt="2018-05-08T22:33:35.870" v="71" actId="20577"/>
          <ac:spMkLst>
            <pc:docMk/>
            <pc:sldMk cId="0" sldId="307"/>
            <ac:spMk id="100355" creationId="{00000000-0000-0000-0000-000000000000}"/>
          </ac:spMkLst>
        </pc:spChg>
      </pc:sldChg>
      <pc:sldChg chg="modSp">
        <pc:chgData name="" userId="" providerId="" clId="Web-{F9CEA4EF-9747-4805-ACE6-9E6E6907FF55}" dt="2018-05-08T22:41:59.670" v="206" actId="20577"/>
        <pc:sldMkLst>
          <pc:docMk/>
          <pc:sldMk cId="0" sldId="308"/>
        </pc:sldMkLst>
        <pc:spChg chg="mod">
          <ac:chgData name="" userId="" providerId="" clId="Web-{F9CEA4EF-9747-4805-ACE6-9E6E6907FF55}" dt="2018-05-08T22:41:59.670" v="206" actId="20577"/>
          <ac:spMkLst>
            <pc:docMk/>
            <pc:sldMk cId="0" sldId="308"/>
            <ac:spMk id="102402" creationId="{00000000-0000-0000-0000-000000000000}"/>
          </ac:spMkLst>
        </pc:spChg>
        <pc:spChg chg="mod">
          <ac:chgData name="" userId="" providerId="" clId="Web-{F9CEA4EF-9747-4805-ACE6-9E6E6907FF55}" dt="2018-05-08T22:36:55.371" v="103" actId="20577"/>
          <ac:spMkLst>
            <pc:docMk/>
            <pc:sldMk cId="0" sldId="308"/>
            <ac:spMk id="102403" creationId="{00000000-0000-0000-0000-000000000000}"/>
          </ac:spMkLst>
        </pc:spChg>
        <pc:spChg chg="mod">
          <ac:chgData name="" userId="" providerId="" clId="Web-{F9CEA4EF-9747-4805-ACE6-9E6E6907FF55}" dt="2018-05-08T22:36:40.261" v="100" actId="20577"/>
          <ac:spMkLst>
            <pc:docMk/>
            <pc:sldMk cId="0" sldId="308"/>
            <ac:spMk id="102405" creationId="{00000000-0000-0000-0000-000000000000}"/>
          </ac:spMkLst>
        </pc:spChg>
      </pc:sldChg>
      <pc:sldChg chg="modSp">
        <pc:chgData name="" userId="" providerId="" clId="Web-{F9CEA4EF-9747-4805-ACE6-9E6E6907FF55}" dt="2018-05-08T22:40:04.841" v="164" actId="20577"/>
        <pc:sldMkLst>
          <pc:docMk/>
          <pc:sldMk cId="0" sldId="309"/>
        </pc:sldMkLst>
        <pc:spChg chg="mod">
          <ac:chgData name="" userId="" providerId="" clId="Web-{F9CEA4EF-9747-4805-ACE6-9E6E6907FF55}" dt="2018-05-08T22:39:39.513" v="155" actId="20577"/>
          <ac:spMkLst>
            <pc:docMk/>
            <pc:sldMk cId="0" sldId="309"/>
            <ac:spMk id="103426" creationId="{00000000-0000-0000-0000-000000000000}"/>
          </ac:spMkLst>
        </pc:spChg>
        <pc:spChg chg="mod">
          <ac:chgData name="" userId="" providerId="" clId="Web-{F9CEA4EF-9747-4805-ACE6-9E6E6907FF55}" dt="2018-05-08T22:40:04.841" v="164" actId="20577"/>
          <ac:spMkLst>
            <pc:docMk/>
            <pc:sldMk cId="0" sldId="309"/>
            <ac:spMk id="103427" creationId="{00000000-0000-0000-0000-000000000000}"/>
          </ac:spMkLst>
        </pc:spChg>
      </pc:sldChg>
      <pc:sldChg chg="modSp">
        <pc:chgData name="" userId="" providerId="" clId="Web-{F9CEA4EF-9747-4805-ACE6-9E6E6907FF55}" dt="2018-05-08T22:42:04.217" v="210" actId="20577"/>
        <pc:sldMkLst>
          <pc:docMk/>
          <pc:sldMk cId="0" sldId="326"/>
        </pc:sldMkLst>
        <pc:spChg chg="mod">
          <ac:chgData name="" userId="" providerId="" clId="Web-{F9CEA4EF-9747-4805-ACE6-9E6E6907FF55}" dt="2018-05-08T22:42:04.217" v="210" actId="20577"/>
          <ac:spMkLst>
            <pc:docMk/>
            <pc:sldMk cId="0" sldId="326"/>
            <ac:spMk id="173058" creationId="{00000000-0000-0000-0000-000000000000}"/>
          </ac:spMkLst>
        </pc:spChg>
        <pc:spChg chg="mod">
          <ac:chgData name="" userId="" providerId="" clId="Web-{F9CEA4EF-9747-4805-ACE6-9E6E6907FF55}" dt="2018-05-08T22:35:52.449" v="91" actId="20577"/>
          <ac:spMkLst>
            <pc:docMk/>
            <pc:sldMk cId="0" sldId="326"/>
            <ac:spMk id="173059" creationId="{00000000-0000-0000-0000-000000000000}"/>
          </ac:spMkLst>
        </pc:spChg>
        <pc:spChg chg="mod">
          <ac:chgData name="" userId="" providerId="" clId="Web-{F9CEA4EF-9747-4805-ACE6-9E6E6907FF55}" dt="2018-05-08T22:36:26.277" v="95" actId="20577"/>
          <ac:spMkLst>
            <pc:docMk/>
            <pc:sldMk cId="0" sldId="326"/>
            <ac:spMk id="173060" creationId="{00000000-0000-0000-0000-000000000000}"/>
          </ac:spMkLst>
        </pc:spChg>
      </pc:sldChg>
      <pc:sldChg chg="modSp">
        <pc:chgData name="" userId="" providerId="" clId="Web-{F9CEA4EF-9747-4805-ACE6-9E6E6907FF55}" dt="2018-05-08T22:41:53.388" v="203" actId="20577"/>
        <pc:sldMkLst>
          <pc:docMk/>
          <pc:sldMk cId="0" sldId="327"/>
        </pc:sldMkLst>
        <pc:spChg chg="mod">
          <ac:chgData name="" userId="" providerId="" clId="Web-{F9CEA4EF-9747-4805-ACE6-9E6E6907FF55}" dt="2018-05-08T22:41:53.388" v="203" actId="20577"/>
          <ac:spMkLst>
            <pc:docMk/>
            <pc:sldMk cId="0" sldId="327"/>
            <ac:spMk id="174082" creationId="{00000000-0000-0000-0000-000000000000}"/>
          </ac:spMkLst>
        </pc:spChg>
        <pc:spChg chg="mod">
          <ac:chgData name="" userId="" providerId="" clId="Web-{F9CEA4EF-9747-4805-ACE6-9E6E6907FF55}" dt="2018-05-08T22:37:04.293" v="106" actId="20577"/>
          <ac:spMkLst>
            <pc:docMk/>
            <pc:sldMk cId="0" sldId="327"/>
            <ac:spMk id="174083" creationId="{00000000-0000-0000-0000-000000000000}"/>
          </ac:spMkLst>
        </pc:spChg>
        <pc:spChg chg="mod">
          <ac:chgData name="" userId="" providerId="" clId="Web-{F9CEA4EF-9747-4805-ACE6-9E6E6907FF55}" dt="2018-05-08T22:37:25.168" v="111" actId="20577"/>
          <ac:spMkLst>
            <pc:docMk/>
            <pc:sldMk cId="0" sldId="327"/>
            <ac:spMk id="174084" creationId="{00000000-0000-0000-0000-000000000000}"/>
          </ac:spMkLst>
        </pc:spChg>
      </pc:sldChg>
      <pc:sldChg chg="modSp">
        <pc:chgData name="" userId="" providerId="" clId="Web-{F9CEA4EF-9747-4805-ACE6-9E6E6907FF55}" dt="2018-05-08T22:41:47.498" v="199" actId="20577"/>
        <pc:sldMkLst>
          <pc:docMk/>
          <pc:sldMk cId="0" sldId="349"/>
        </pc:sldMkLst>
        <pc:spChg chg="mod">
          <ac:chgData name="" userId="" providerId="" clId="Web-{F9CEA4EF-9747-4805-ACE6-9E6E6907FF55}" dt="2018-05-08T22:41:47.498" v="199" actId="20577"/>
          <ac:spMkLst>
            <pc:docMk/>
            <pc:sldMk cId="0" sldId="349"/>
            <ac:spMk id="202754" creationId="{00000000-0000-0000-0000-000000000000}"/>
          </ac:spMkLst>
        </pc:spChg>
        <pc:spChg chg="mod">
          <ac:chgData name="" userId="" providerId="" clId="Web-{F9CEA4EF-9747-4805-ACE6-9E6E6907FF55}" dt="2018-05-08T22:37:57.387" v="124" actId="20577"/>
          <ac:spMkLst>
            <pc:docMk/>
            <pc:sldMk cId="0" sldId="349"/>
            <ac:spMk id="202755" creationId="{00000000-0000-0000-0000-000000000000}"/>
          </ac:spMkLst>
        </pc:spChg>
      </pc:sldChg>
      <pc:sldChg chg="modSp">
        <pc:chgData name="" userId="" providerId="" clId="Web-{F9CEA4EF-9747-4805-ACE6-9E6E6907FF55}" dt="2018-05-08T22:41:29.482" v="191" actId="20577"/>
        <pc:sldMkLst>
          <pc:docMk/>
          <pc:sldMk cId="0" sldId="350"/>
        </pc:sldMkLst>
        <pc:spChg chg="mod">
          <ac:chgData name="" userId="" providerId="" clId="Web-{F9CEA4EF-9747-4805-ACE6-9E6E6907FF55}" dt="2018-05-08T22:39:24.872" v="151" actId="20577"/>
          <ac:spMkLst>
            <pc:docMk/>
            <pc:sldMk cId="0" sldId="350"/>
            <ac:spMk id="4" creationId="{00000000-0000-0000-0000-000000000000}"/>
          </ac:spMkLst>
        </pc:spChg>
        <pc:spChg chg="mod">
          <ac:chgData name="" userId="" providerId="" clId="Web-{F9CEA4EF-9747-4805-ACE6-9E6E6907FF55}" dt="2018-05-08T22:41:29.482" v="191" actId="20577"/>
          <ac:spMkLst>
            <pc:docMk/>
            <pc:sldMk cId="0" sldId="350"/>
            <ac:spMk id="203778" creationId="{00000000-0000-0000-0000-000000000000}"/>
          </ac:spMkLst>
        </pc:spChg>
        <pc:spChg chg="mod">
          <ac:chgData name="" userId="" providerId="" clId="Web-{F9CEA4EF-9747-4805-ACE6-9E6E6907FF55}" dt="2018-05-08T22:39:14.028" v="145" actId="20577"/>
          <ac:spMkLst>
            <pc:docMk/>
            <pc:sldMk cId="0" sldId="350"/>
            <ac:spMk id="203779" creationId="{00000000-0000-0000-0000-000000000000}"/>
          </ac:spMkLst>
        </pc:spChg>
      </pc:sldChg>
      <pc:sldChg chg="modSp">
        <pc:chgData name="" userId="" providerId="" clId="Web-{F9CEA4EF-9747-4805-ACE6-9E6E6907FF55}" dt="2018-05-08T22:32:27.057" v="55" actId="20577"/>
        <pc:sldMkLst>
          <pc:docMk/>
          <pc:sldMk cId="0" sldId="360"/>
        </pc:sldMkLst>
        <pc:spChg chg="mod">
          <ac:chgData name="" userId="" providerId="" clId="Web-{F9CEA4EF-9747-4805-ACE6-9E6E6907FF55}" dt="2018-05-08T22:32:27.057" v="55" actId="20577"/>
          <ac:spMkLst>
            <pc:docMk/>
            <pc:sldMk cId="0" sldId="360"/>
            <ac:spMk id="2" creationId="{93B2CF07-2523-404C-953A-60EB29A12486}"/>
          </ac:spMkLst>
        </pc:spChg>
        <pc:spChg chg="mod">
          <ac:chgData name="" userId="" providerId="" clId="Web-{F9CEA4EF-9747-4805-ACE6-9E6E6907FF55}" dt="2018-05-08T22:30:09.509" v="43" actId="20577"/>
          <ac:spMkLst>
            <pc:docMk/>
            <pc:sldMk cId="0" sldId="360"/>
            <ac:spMk id="218114" creationId="{00000000-0000-0000-0000-000000000000}"/>
          </ac:spMkLst>
        </pc:spChg>
        <pc:spChg chg="mod">
          <ac:chgData name="" userId="" providerId="" clId="Web-{F9CEA4EF-9747-4805-ACE6-9E6E6907FF55}" dt="2018-05-08T22:31:12.916" v="50" actId="20577"/>
          <ac:spMkLst>
            <pc:docMk/>
            <pc:sldMk cId="0" sldId="360"/>
            <ac:spMk id="218116" creationId="{00000000-0000-0000-0000-000000000000}"/>
          </ac:spMkLst>
        </pc:spChg>
        <pc:spChg chg="mod">
          <ac:chgData name="" userId="" providerId="" clId="Web-{F9CEA4EF-9747-4805-ACE6-9E6E6907FF55}" dt="2018-05-08T22:30:09.525" v="44" actId="20577"/>
          <ac:spMkLst>
            <pc:docMk/>
            <pc:sldMk cId="0" sldId="360"/>
            <ac:spMk id="218117" creationId="{00000000-0000-0000-0000-000000000000}"/>
          </ac:spMkLst>
        </pc:spChg>
        <pc:spChg chg="mod">
          <ac:chgData name="" userId="" providerId="" clId="Web-{F9CEA4EF-9747-4805-ACE6-9E6E6907FF55}" dt="2018-05-08T22:30:09.525" v="45" actId="20577"/>
          <ac:spMkLst>
            <pc:docMk/>
            <pc:sldMk cId="0" sldId="360"/>
            <ac:spMk id="218119" creationId="{00000000-0000-0000-0000-000000000000}"/>
          </ac:spMkLst>
        </pc:spChg>
      </pc:sldChg>
      <pc:sldChg chg="modSp">
        <pc:chgData name="" userId="" providerId="" clId="Web-{F9CEA4EF-9747-4805-ACE6-9E6E6907FF55}" dt="2018-05-08T22:27:13.773" v="11" actId="20577"/>
        <pc:sldMkLst>
          <pc:docMk/>
          <pc:sldMk cId="1779537849" sldId="397"/>
        </pc:sldMkLst>
        <pc:spChg chg="mod">
          <ac:chgData name="" userId="" providerId="" clId="Web-{F9CEA4EF-9747-4805-ACE6-9E6E6907FF55}" dt="2018-05-08T22:27:00.742" v="8" actId="20577"/>
          <ac:spMkLst>
            <pc:docMk/>
            <pc:sldMk cId="1779537849" sldId="397"/>
            <ac:spMk id="20482" creationId="{00000000-0000-0000-0000-000000000000}"/>
          </ac:spMkLst>
        </pc:spChg>
        <pc:spChg chg="mod">
          <ac:chgData name="" userId="" providerId="" clId="Web-{F9CEA4EF-9747-4805-ACE6-9E6E6907FF55}" dt="2018-05-08T22:27:13.773" v="11" actId="20577"/>
          <ac:spMkLst>
            <pc:docMk/>
            <pc:sldMk cId="1779537849" sldId="397"/>
            <ac:spMk id="20483" creationId="{00000000-0000-0000-0000-000000000000}"/>
          </ac:spMkLst>
        </pc:spChg>
      </pc:sldChg>
      <pc:sldChg chg="modSp">
        <pc:chgData name="" userId="" providerId="" clId="Web-{F9CEA4EF-9747-4805-ACE6-9E6E6907FF55}" dt="2018-05-08T22:26:28.851" v="3" actId="20577"/>
        <pc:sldMkLst>
          <pc:docMk/>
          <pc:sldMk cId="4283979733" sldId="398"/>
        </pc:sldMkLst>
        <pc:spChg chg="mod">
          <ac:chgData name="" userId="" providerId="" clId="Web-{F9CEA4EF-9747-4805-ACE6-9E6E6907FF55}" dt="2018-05-08T22:26:28.851" v="3" actId="20577"/>
          <ac:spMkLst>
            <pc:docMk/>
            <pc:sldMk cId="4283979733" sldId="398"/>
            <ac:spMk id="14338" creationId="{00000000-0000-0000-0000-000000000000}"/>
          </ac:spMkLst>
        </pc:spChg>
        <pc:spChg chg="mod">
          <ac:chgData name="" userId="" providerId="" clId="Web-{F9CEA4EF-9747-4805-ACE6-9E6E6907FF55}" dt="2018-05-08T22:26:08.101" v="1" actId="20577"/>
          <ac:spMkLst>
            <pc:docMk/>
            <pc:sldMk cId="4283979733" sldId="398"/>
            <ac:spMk id="14340" creationId="{00000000-0000-0000-0000-000000000000}"/>
          </ac:spMkLst>
        </pc:spChg>
        <pc:spChg chg="mod">
          <ac:chgData name="" userId="" providerId="" clId="Web-{F9CEA4EF-9747-4805-ACE6-9E6E6907FF55}" dt="2018-05-08T22:26:08.101" v="2" actId="20577"/>
          <ac:spMkLst>
            <pc:docMk/>
            <pc:sldMk cId="4283979733" sldId="398"/>
            <ac:spMk id="14341" creationId="{00000000-0000-0000-0000-000000000000}"/>
          </ac:spMkLst>
        </pc:spChg>
      </pc:sldChg>
      <pc:sldChg chg="modSp">
        <pc:chgData name="" userId="" providerId="" clId="Web-{F9CEA4EF-9747-4805-ACE6-9E6E6907FF55}" dt="2018-05-08T22:29:02.493" v="32" actId="20577"/>
        <pc:sldMkLst>
          <pc:docMk/>
          <pc:sldMk cId="3805018503" sldId="401"/>
        </pc:sldMkLst>
        <pc:spChg chg="mod">
          <ac:chgData name="" userId="" providerId="" clId="Web-{F9CEA4EF-9747-4805-ACE6-9E6E6907FF55}" dt="2018-05-08T22:28:46.368" v="28" actId="20577"/>
          <ac:spMkLst>
            <pc:docMk/>
            <pc:sldMk cId="3805018503" sldId="401"/>
            <ac:spMk id="6146" creationId="{00000000-0000-0000-0000-000000000000}"/>
          </ac:spMkLst>
        </pc:spChg>
        <pc:spChg chg="mod">
          <ac:chgData name="" userId="" providerId="" clId="Web-{F9CEA4EF-9747-4805-ACE6-9E6E6907FF55}" dt="2018-05-08T22:29:02.493" v="32" actId="20577"/>
          <ac:spMkLst>
            <pc:docMk/>
            <pc:sldMk cId="3805018503" sldId="401"/>
            <ac:spMk id="6147" creationId="{00000000-0000-0000-0000-000000000000}"/>
          </ac:spMkLst>
        </pc:spChg>
      </pc:sldChg>
      <pc:sldChg chg="modSp">
        <pc:chgData name="" userId="" providerId="" clId="Web-{F9CEA4EF-9747-4805-ACE6-9E6E6907FF55}" dt="2018-05-08T22:42:37.717" v="225" actId="20577"/>
        <pc:sldMkLst>
          <pc:docMk/>
          <pc:sldMk cId="2945745205" sldId="402"/>
        </pc:sldMkLst>
        <pc:spChg chg="mod">
          <ac:chgData name="" userId="" providerId="" clId="Web-{F9CEA4EF-9747-4805-ACE6-9E6E6907FF55}" dt="2018-05-08T22:42:09.904" v="213" actId="20577"/>
          <ac:spMkLst>
            <pc:docMk/>
            <pc:sldMk cId="2945745205" sldId="402"/>
            <ac:spMk id="102402" creationId="{00000000-0000-0000-0000-000000000000}"/>
          </ac:spMkLst>
        </pc:spChg>
        <pc:spChg chg="mod">
          <ac:chgData name="" userId="" providerId="" clId="Web-{F9CEA4EF-9747-4805-ACE6-9E6E6907FF55}" dt="2018-05-08T22:42:37.717" v="225" actId="20577"/>
          <ac:spMkLst>
            <pc:docMk/>
            <pc:sldMk cId="2945745205" sldId="402"/>
            <ac:spMk id="102403" creationId="{00000000-0000-0000-0000-000000000000}"/>
          </ac:spMkLst>
        </pc:spChg>
        <pc:spChg chg="mod">
          <ac:chgData name="" userId="" providerId="" clId="Web-{F9CEA4EF-9747-4805-ACE6-9E6E6907FF55}" dt="2018-05-08T22:35:12.792" v="89" actId="20577"/>
          <ac:spMkLst>
            <pc:docMk/>
            <pc:sldMk cId="2945745205" sldId="402"/>
            <ac:spMk id="102405" creationId="{00000000-0000-0000-0000-000000000000}"/>
          </ac:spMkLst>
        </pc:spChg>
      </pc:sldChg>
      <pc:sldChg chg="modSp">
        <pc:chgData name="" userId="" providerId="" clId="Web-{F9CEA4EF-9747-4805-ACE6-9E6E6907FF55}" dt="2018-05-08T22:37:49.949" v="121" actId="20577"/>
        <pc:sldMkLst>
          <pc:docMk/>
          <pc:sldMk cId="4175851955" sldId="404"/>
        </pc:sldMkLst>
        <pc:spChg chg="mod">
          <ac:chgData name="" userId="" providerId="" clId="Web-{F9CEA4EF-9747-4805-ACE6-9E6E6907FF55}" dt="2018-05-08T22:37:32.684" v="116" actId="20577"/>
          <ac:spMkLst>
            <pc:docMk/>
            <pc:sldMk cId="4175851955" sldId="404"/>
            <ac:spMk id="174082" creationId="{00000000-0000-0000-0000-000000000000}"/>
          </ac:spMkLst>
        </pc:spChg>
        <pc:spChg chg="mod">
          <ac:chgData name="" userId="" providerId="" clId="Web-{F9CEA4EF-9747-4805-ACE6-9E6E6907FF55}" dt="2018-05-08T22:37:32.668" v="114" actId="20577"/>
          <ac:spMkLst>
            <pc:docMk/>
            <pc:sldMk cId="4175851955" sldId="404"/>
            <ac:spMk id="174083" creationId="{00000000-0000-0000-0000-000000000000}"/>
          </ac:spMkLst>
        </pc:spChg>
        <pc:spChg chg="mod">
          <ac:chgData name="" userId="" providerId="" clId="Web-{F9CEA4EF-9747-4805-ACE6-9E6E6907FF55}" dt="2018-05-08T22:37:49.949" v="121" actId="20577"/>
          <ac:spMkLst>
            <pc:docMk/>
            <pc:sldMk cId="4175851955" sldId="404"/>
            <ac:spMk id="174084" creationId="{00000000-0000-0000-0000-000000000000}"/>
          </ac:spMkLst>
        </pc:spChg>
      </pc:sldChg>
      <pc:sldChg chg="modSp">
        <pc:chgData name="" userId="" providerId="" clId="Web-{F9CEA4EF-9747-4805-ACE6-9E6E6907FF55}" dt="2018-05-08T22:38:47.293" v="141" actId="20577"/>
        <pc:sldMkLst>
          <pc:docMk/>
          <pc:sldMk cId="2953196790" sldId="407"/>
        </pc:sldMkLst>
        <pc:spChg chg="mod">
          <ac:chgData name="" userId="" providerId="" clId="Web-{F9CEA4EF-9747-4805-ACE6-9E6E6907FF55}" dt="2018-05-08T22:38:47.278" v="140" actId="20577"/>
          <ac:spMkLst>
            <pc:docMk/>
            <pc:sldMk cId="2953196790" sldId="407"/>
            <ac:spMk id="90114" creationId="{00000000-0000-0000-0000-000000000000}"/>
          </ac:spMkLst>
        </pc:spChg>
        <pc:spChg chg="mod">
          <ac:chgData name="" userId="" providerId="" clId="Web-{F9CEA4EF-9747-4805-ACE6-9E6E6907FF55}" dt="2018-05-08T22:38:47.293" v="141" actId="20577"/>
          <ac:spMkLst>
            <pc:docMk/>
            <pc:sldMk cId="2953196790" sldId="407"/>
            <ac:spMk id="90115" creationId="{00000000-0000-0000-0000-000000000000}"/>
          </ac:spMkLst>
        </pc:spChg>
      </pc:sldChg>
      <pc:sldChg chg="modSp">
        <pc:chgData name="" userId="" providerId="" clId="Web-{F9CEA4EF-9747-4805-ACE6-9E6E6907FF55}" dt="2018-05-08T22:41:39.966" v="195" actId="20577"/>
        <pc:sldMkLst>
          <pc:docMk/>
          <pc:sldMk cId="3304057932" sldId="409"/>
        </pc:sldMkLst>
        <pc:spChg chg="mod">
          <ac:chgData name="" userId="" providerId="" clId="Web-{F9CEA4EF-9747-4805-ACE6-9E6E6907FF55}" dt="2018-05-08T22:38:30.590" v="136" actId="20577"/>
          <ac:spMkLst>
            <pc:docMk/>
            <pc:sldMk cId="3304057932" sldId="409"/>
            <ac:spMk id="2" creationId="{00000000-0000-0000-0000-000000000000}"/>
          </ac:spMkLst>
        </pc:spChg>
        <pc:spChg chg="mod">
          <ac:chgData name="" userId="" providerId="" clId="Web-{F9CEA4EF-9747-4805-ACE6-9E6E6907FF55}" dt="2018-05-08T22:41:39.966" v="195" actId="20577"/>
          <ac:spMkLst>
            <pc:docMk/>
            <pc:sldMk cId="3304057932" sldId="409"/>
            <ac:spMk id="203778" creationId="{00000000-0000-0000-0000-000000000000}"/>
          </ac:spMkLst>
        </pc:spChg>
        <pc:spChg chg="mod">
          <ac:chgData name="" userId="" providerId="" clId="Web-{F9CEA4EF-9747-4805-ACE6-9E6E6907FF55}" dt="2018-05-08T22:38:19.981" v="127" actId="20577"/>
          <ac:spMkLst>
            <pc:docMk/>
            <pc:sldMk cId="3304057932" sldId="409"/>
            <ac:spMk id="203779" creationId="{00000000-0000-0000-0000-000000000000}"/>
          </ac:spMkLst>
        </pc:spChg>
      </pc:sldChg>
      <pc:sldChg chg="modSp">
        <pc:chgData name="" userId="" providerId="" clId="Web-{F9CEA4EF-9747-4805-ACE6-9E6E6907FF55}" dt="2018-05-08T22:29:46.509" v="40" actId="20577"/>
        <pc:sldMkLst>
          <pc:docMk/>
          <pc:sldMk cId="722199638" sldId="416"/>
        </pc:sldMkLst>
        <pc:spChg chg="mod">
          <ac:chgData name="" userId="" providerId="" clId="Web-{F9CEA4EF-9747-4805-ACE6-9E6E6907FF55}" dt="2018-05-08T22:29:46.509" v="40" actId="20577"/>
          <ac:spMkLst>
            <pc:docMk/>
            <pc:sldMk cId="722199638" sldId="416"/>
            <ac:spMk id="2" creationId="{00000000-0000-0000-0000-000000000000}"/>
          </ac:spMkLst>
        </pc:spChg>
        <pc:spChg chg="mod">
          <ac:chgData name="" userId="" providerId="" clId="Web-{F9CEA4EF-9747-4805-ACE6-9E6E6907FF55}" dt="2018-05-08T22:29:39.056" v="38" actId="20577"/>
          <ac:spMkLst>
            <pc:docMk/>
            <pc:sldMk cId="722199638" sldId="416"/>
            <ac:spMk id="3" creationId="{00000000-0000-0000-0000-000000000000}"/>
          </ac:spMkLst>
        </pc:spChg>
      </pc:sldChg>
      <pc:sldChg chg="delSp modSp">
        <pc:chgData name="" userId="" providerId="" clId="Web-{F9CEA4EF-9747-4805-ACE6-9E6E6907FF55}" dt="2018-05-08T22:26:52.539" v="7" actId="20577"/>
        <pc:sldMkLst>
          <pc:docMk/>
          <pc:sldMk cId="2199052575" sldId="417"/>
        </pc:sldMkLst>
        <pc:spChg chg="del">
          <ac:chgData name="" userId="" providerId="" clId="Web-{F9CEA4EF-9747-4805-ACE6-9E6E6907FF55}" dt="2018-05-08T22:26:49.055" v="6" actId="20577"/>
          <ac:spMkLst>
            <pc:docMk/>
            <pc:sldMk cId="2199052575" sldId="417"/>
            <ac:spMk id="2" creationId="{00000000-0000-0000-0000-000000000000}"/>
          </ac:spMkLst>
        </pc:spChg>
        <pc:spChg chg="mod">
          <ac:chgData name="" userId="" providerId="" clId="Web-{F9CEA4EF-9747-4805-ACE6-9E6E6907FF55}" dt="2018-05-08T22:26:52.539" v="7" actId="20577"/>
          <ac:spMkLst>
            <pc:docMk/>
            <pc:sldMk cId="2199052575" sldId="417"/>
            <ac:spMk id="4" creationId="{00000000-0000-0000-0000-000000000000}"/>
          </ac:spMkLst>
        </pc:spChg>
      </pc:sldChg>
      <pc:sldChg chg="modSp">
        <pc:chgData name="" userId="" providerId="" clId="Web-{F9CEA4EF-9747-4805-ACE6-9E6E6907FF55}" dt="2018-05-08T22:40:19.091" v="169" actId="20577"/>
        <pc:sldMkLst>
          <pc:docMk/>
          <pc:sldMk cId="766212342" sldId="420"/>
        </pc:sldMkLst>
        <pc:spChg chg="mod">
          <ac:chgData name="" userId="" providerId="" clId="Web-{F9CEA4EF-9747-4805-ACE6-9E6E6907FF55}" dt="2018-05-08T22:40:19.091" v="169" actId="20577"/>
          <ac:spMkLst>
            <pc:docMk/>
            <pc:sldMk cId="766212342" sldId="420"/>
            <ac:spMk id="2" creationId="{00000000-0000-0000-0000-000000000000}"/>
          </ac:spMkLst>
        </pc:spChg>
        <pc:spChg chg="mod">
          <ac:chgData name="" userId="" providerId="" clId="Web-{F9CEA4EF-9747-4805-ACE6-9E6E6907FF55}" dt="2018-05-08T22:40:09.981" v="166" actId="20577"/>
          <ac:spMkLst>
            <pc:docMk/>
            <pc:sldMk cId="766212342" sldId="420"/>
            <ac:spMk id="3" creationId="{00000000-0000-0000-0000-000000000000}"/>
          </ac:spMkLst>
        </pc:spChg>
        <pc:spChg chg="mod">
          <ac:chgData name="" userId="" providerId="" clId="Web-{F9CEA4EF-9747-4805-ACE6-9E6E6907FF55}" dt="2018-05-08T22:40:09.997" v="167" actId="20577"/>
          <ac:spMkLst>
            <pc:docMk/>
            <pc:sldMk cId="766212342" sldId="420"/>
            <ac:spMk id="4" creationId="{00000000-0000-0000-0000-000000000000}"/>
          </ac:spMkLst>
        </pc:spChg>
      </pc:sldChg>
      <pc:sldChg chg="modSp">
        <pc:chgData name="" userId="" providerId="" clId="Web-{F9CEA4EF-9747-4805-ACE6-9E6E6907FF55}" dt="2018-05-08T22:38:34.872" v="139" actId="20577"/>
        <pc:sldMkLst>
          <pc:docMk/>
          <pc:sldMk cId="127677731" sldId="425"/>
        </pc:sldMkLst>
        <pc:spChg chg="mod">
          <ac:chgData name="" userId="" providerId="" clId="Web-{F9CEA4EF-9747-4805-ACE6-9E6E6907FF55}" dt="2018-05-08T22:38:34.872" v="138" actId="20577"/>
          <ac:spMkLst>
            <pc:docMk/>
            <pc:sldMk cId="127677731" sldId="425"/>
            <ac:spMk id="2" creationId="{00000000-0000-0000-0000-000000000000}"/>
          </ac:spMkLst>
        </pc:spChg>
        <pc:spChg chg="mod">
          <ac:chgData name="" userId="" providerId="" clId="Web-{F9CEA4EF-9747-4805-ACE6-9E6E6907FF55}" dt="2018-05-08T22:38:34.872" v="139" actId="20577"/>
          <ac:spMkLst>
            <pc:docMk/>
            <pc:sldMk cId="127677731" sldId="425"/>
            <ac:spMk id="3" creationId="{00000000-0000-0000-0000-000000000000}"/>
          </ac:spMkLst>
        </pc:spChg>
      </pc:sldChg>
      <pc:sldChg chg="modSp">
        <pc:chgData name="" userId="" providerId="" clId="Web-{F9CEA4EF-9747-4805-ACE6-9E6E6907FF55}" dt="2018-05-08T22:26:36.633" v="5" actId="20577"/>
        <pc:sldMkLst>
          <pc:docMk/>
          <pc:sldMk cId="2204346179" sldId="428"/>
        </pc:sldMkLst>
        <pc:spChg chg="mod">
          <ac:chgData name="" userId="" providerId="" clId="Web-{F9CEA4EF-9747-4805-ACE6-9E6E6907FF55}" dt="2018-05-08T22:26:36.617" v="4" actId="20577"/>
          <ac:spMkLst>
            <pc:docMk/>
            <pc:sldMk cId="2204346179" sldId="428"/>
            <ac:spMk id="16386" creationId="{00000000-0000-0000-0000-000000000000}"/>
          </ac:spMkLst>
        </pc:spChg>
        <pc:spChg chg="mod">
          <ac:chgData name="" userId="" providerId="" clId="Web-{F9CEA4EF-9747-4805-ACE6-9E6E6907FF55}" dt="2018-05-08T22:26:36.633" v="5" actId="20577"/>
          <ac:spMkLst>
            <pc:docMk/>
            <pc:sldMk cId="2204346179" sldId="428"/>
            <ac:spMk id="16387" creationId="{00000000-0000-0000-0000-000000000000}"/>
          </ac:spMkLst>
        </pc:spChg>
      </pc:sldChg>
      <pc:sldChg chg="modSp">
        <pc:chgData name="" userId="" providerId="" clId="Web-{F9CEA4EF-9747-4805-ACE6-9E6E6907FF55}" dt="2018-05-08T22:27:27.414" v="15" actId="20577"/>
        <pc:sldMkLst>
          <pc:docMk/>
          <pc:sldMk cId="1906840612" sldId="429"/>
        </pc:sldMkLst>
        <pc:spChg chg="mod">
          <ac:chgData name="" userId="" providerId="" clId="Web-{F9CEA4EF-9747-4805-ACE6-9E6E6907FF55}" dt="2018-05-08T22:27:27.414" v="14" actId="20577"/>
          <ac:spMkLst>
            <pc:docMk/>
            <pc:sldMk cId="1906840612" sldId="429"/>
            <ac:spMk id="2" creationId="{00000000-0000-0000-0000-000000000000}"/>
          </ac:spMkLst>
        </pc:spChg>
        <pc:spChg chg="mod">
          <ac:chgData name="" userId="" providerId="" clId="Web-{F9CEA4EF-9747-4805-ACE6-9E6E6907FF55}" dt="2018-05-08T22:27:27.414" v="15" actId="20577"/>
          <ac:spMkLst>
            <pc:docMk/>
            <pc:sldMk cId="1906840612" sldId="429"/>
            <ac:spMk id="3" creationId="{00000000-0000-0000-0000-000000000000}"/>
          </ac:spMkLst>
        </pc:spChg>
      </pc:sldChg>
      <pc:sldChg chg="modSp">
        <pc:chgData name="" userId="" providerId="" clId="Web-{F9CEA4EF-9747-4805-ACE6-9E6E6907FF55}" dt="2018-05-08T22:27:18.414" v="13" actId="20577"/>
        <pc:sldMkLst>
          <pc:docMk/>
          <pc:sldMk cId="3271385989" sldId="430"/>
        </pc:sldMkLst>
        <pc:spChg chg="mod">
          <ac:chgData name="" userId="" providerId="" clId="Web-{F9CEA4EF-9747-4805-ACE6-9E6E6907FF55}" dt="2018-05-08T22:27:18.414" v="12" actId="20577"/>
          <ac:spMkLst>
            <pc:docMk/>
            <pc:sldMk cId="3271385989" sldId="430"/>
            <ac:spMk id="2" creationId="{00000000-0000-0000-0000-000000000000}"/>
          </ac:spMkLst>
        </pc:spChg>
        <pc:spChg chg="mod">
          <ac:chgData name="" userId="" providerId="" clId="Web-{F9CEA4EF-9747-4805-ACE6-9E6E6907FF55}" dt="2018-05-08T22:27:18.414" v="13" actId="20577"/>
          <ac:spMkLst>
            <pc:docMk/>
            <pc:sldMk cId="3271385989" sldId="430"/>
            <ac:spMk id="3" creationId="{00000000-0000-0000-0000-000000000000}"/>
          </ac:spMkLst>
        </pc:spChg>
      </pc:sldChg>
      <pc:sldChg chg="modSp">
        <pc:chgData name="" userId="" providerId="" clId="Web-{F9CEA4EF-9747-4805-ACE6-9E6E6907FF55}" dt="2018-05-08T22:45:44.859" v="237" actId="20577"/>
        <pc:sldMkLst>
          <pc:docMk/>
          <pc:sldMk cId="351289022" sldId="432"/>
        </pc:sldMkLst>
        <pc:spChg chg="mod">
          <ac:chgData name="" userId="" providerId="" clId="Web-{F9CEA4EF-9747-4805-ACE6-9E6E6907FF55}" dt="2018-05-08T22:43:56.421" v="229" actId="20577"/>
          <ac:spMkLst>
            <pc:docMk/>
            <pc:sldMk cId="351289022" sldId="432"/>
            <ac:spMk id="41987" creationId="{00000000-0000-0000-0000-000000000000}"/>
          </ac:spMkLst>
        </pc:spChg>
        <pc:spChg chg="mod">
          <ac:chgData name="" userId="" providerId="" clId="Web-{F9CEA4EF-9747-4805-ACE6-9E6E6907FF55}" dt="2018-05-08T22:45:44.859" v="237" actId="20577"/>
          <ac:spMkLst>
            <pc:docMk/>
            <pc:sldMk cId="351289022" sldId="432"/>
            <ac:spMk id="41989" creationId="{00000000-0000-0000-0000-000000000000}"/>
          </ac:spMkLst>
        </pc:spChg>
      </pc:sldChg>
      <pc:sldChg chg="modSp">
        <pc:chgData name="" userId="" providerId="" clId="Web-{F9CEA4EF-9747-4805-ACE6-9E6E6907FF55}" dt="2018-05-08T22:43:47.202" v="227" actId="20577"/>
        <pc:sldMkLst>
          <pc:docMk/>
          <pc:sldMk cId="4283093417" sldId="433"/>
        </pc:sldMkLst>
        <pc:spChg chg="mod">
          <ac:chgData name="" userId="" providerId="" clId="Web-{F9CEA4EF-9747-4805-ACE6-9E6E6907FF55}" dt="2018-05-08T22:43:47.202" v="227" actId="20577"/>
          <ac:spMkLst>
            <pc:docMk/>
            <pc:sldMk cId="4283093417" sldId="433"/>
            <ac:spMk id="32770" creationId="{00000000-0000-0000-0000-000000000000}"/>
          </ac:spMkLst>
        </pc:spChg>
        <pc:spChg chg="mod">
          <ac:chgData name="" userId="" providerId="" clId="Web-{F9CEA4EF-9747-4805-ACE6-9E6E6907FF55}" dt="2018-05-08T22:34:44.886" v="79" actId="20577"/>
          <ac:spMkLst>
            <pc:docMk/>
            <pc:sldMk cId="4283093417" sldId="433"/>
            <ac:spMk id="32771" creationId="{00000000-0000-0000-0000-000000000000}"/>
          </ac:spMkLst>
        </pc:spChg>
      </pc:sldChg>
      <pc:sldChg chg="modSp">
        <pc:chgData name="" userId="" providerId="" clId="Web-{F9CEA4EF-9747-4805-ACE6-9E6E6907FF55}" dt="2018-05-08T22:39:29.856" v="154" actId="20577"/>
        <pc:sldMkLst>
          <pc:docMk/>
          <pc:sldMk cId="1314987791" sldId="434"/>
        </pc:sldMkLst>
        <pc:spChg chg="mod">
          <ac:chgData name="" userId="" providerId="" clId="Web-{F9CEA4EF-9747-4805-ACE6-9E6E6907FF55}" dt="2018-05-08T22:39:29.841" v="153" actId="20577"/>
          <ac:spMkLst>
            <pc:docMk/>
            <pc:sldMk cId="1314987791" sldId="434"/>
            <ac:spMk id="2" creationId="{00000000-0000-0000-0000-000000000000}"/>
          </ac:spMkLst>
        </pc:spChg>
        <pc:spChg chg="mod">
          <ac:chgData name="" userId="" providerId="" clId="Web-{F9CEA4EF-9747-4805-ACE6-9E6E6907FF55}" dt="2018-05-08T22:39:29.856" v="154" actId="20577"/>
          <ac:spMkLst>
            <pc:docMk/>
            <pc:sldMk cId="1314987791" sldId="434"/>
            <ac:spMk id="3" creationId="{00000000-0000-0000-0000-000000000000}"/>
          </ac:spMkLst>
        </pc:spChg>
      </pc:sldChg>
      <pc:sldChg chg="modSp">
        <pc:chgData name="" userId="" providerId="" clId="Web-{F9CEA4EF-9747-4805-ACE6-9E6E6907FF55}" dt="2018-05-08T22:40:49.185" v="181" actId="14100"/>
        <pc:sldMkLst>
          <pc:docMk/>
          <pc:sldMk cId="767344699" sldId="435"/>
        </pc:sldMkLst>
        <pc:spChg chg="mod">
          <ac:chgData name="" userId="" providerId="" clId="Web-{F9CEA4EF-9747-4805-ACE6-9E6E6907FF55}" dt="2018-05-08T22:40:49.185" v="181" actId="14100"/>
          <ac:spMkLst>
            <pc:docMk/>
            <pc:sldMk cId="767344699" sldId="435"/>
            <ac:spMk id="92162" creationId="{00000000-0000-0000-0000-000000000000}"/>
          </ac:spMkLst>
        </pc:spChg>
        <pc:spChg chg="mod">
          <ac:chgData name="" userId="" providerId="" clId="Web-{F9CEA4EF-9747-4805-ACE6-9E6E6907FF55}" dt="2018-05-08T22:40:49.185" v="180" actId="14100"/>
          <ac:spMkLst>
            <pc:docMk/>
            <pc:sldMk cId="767344699" sldId="435"/>
            <ac:spMk id="92163" creationId="{00000000-0000-0000-0000-000000000000}"/>
          </ac:spMkLst>
        </pc:spChg>
      </pc:sldChg>
      <pc:sldChg chg="modSp">
        <pc:chgData name="" userId="" providerId="" clId="Web-{F9CEA4EF-9747-4805-ACE6-9E6E6907FF55}" dt="2018-05-08T22:40:58.435" v="183" actId="20577"/>
        <pc:sldMkLst>
          <pc:docMk/>
          <pc:sldMk cId="3698345907" sldId="436"/>
        </pc:sldMkLst>
        <pc:spChg chg="mod">
          <ac:chgData name="" userId="" providerId="" clId="Web-{F9CEA4EF-9747-4805-ACE6-9E6E6907FF55}" dt="2018-05-08T22:40:58.419" v="182" actId="20577"/>
          <ac:spMkLst>
            <pc:docMk/>
            <pc:sldMk cId="3698345907" sldId="436"/>
            <ac:spMk id="94210" creationId="{00000000-0000-0000-0000-000000000000}"/>
          </ac:spMkLst>
        </pc:spChg>
        <pc:spChg chg="mod">
          <ac:chgData name="" userId="" providerId="" clId="Web-{F9CEA4EF-9747-4805-ACE6-9E6E6907FF55}" dt="2018-05-08T22:40:58.435" v="183" actId="20577"/>
          <ac:spMkLst>
            <pc:docMk/>
            <pc:sldMk cId="3698345907" sldId="436"/>
            <ac:spMk id="94211" creationId="{00000000-0000-0000-0000-000000000000}"/>
          </ac:spMkLst>
        </pc:spChg>
      </pc:sldChg>
      <pc:sldChg chg="modSp">
        <pc:chgData name="" userId="" providerId="" clId="Web-{F9CEA4EF-9747-4805-ACE6-9E6E6907FF55}" dt="2018-05-08T22:41:06.888" v="185" actId="20577"/>
        <pc:sldMkLst>
          <pc:docMk/>
          <pc:sldMk cId="2912190375" sldId="437"/>
        </pc:sldMkLst>
        <pc:spChg chg="mod">
          <ac:chgData name="" userId="" providerId="" clId="Web-{F9CEA4EF-9747-4805-ACE6-9E6E6907FF55}" dt="2018-05-08T22:41:06.888" v="184" actId="20577"/>
          <ac:spMkLst>
            <pc:docMk/>
            <pc:sldMk cId="2912190375" sldId="437"/>
            <ac:spMk id="2" creationId="{00000000-0000-0000-0000-000000000000}"/>
          </ac:spMkLst>
        </pc:spChg>
        <pc:spChg chg="mod">
          <ac:chgData name="" userId="" providerId="" clId="Web-{F9CEA4EF-9747-4805-ACE6-9E6E6907FF55}" dt="2018-05-08T22:41:06.888" v="185" actId="20577"/>
          <ac:spMkLst>
            <pc:docMk/>
            <pc:sldMk cId="2912190375" sldId="437"/>
            <ac:spMk id="96260" creationId="{00000000-0000-0000-0000-000000000000}"/>
          </ac:spMkLst>
        </pc:spChg>
      </pc:sldChg>
      <pc:sldChg chg="modSp">
        <pc:chgData name="" userId="" providerId="" clId="Web-{F9CEA4EF-9747-4805-ACE6-9E6E6907FF55}" dt="2018-05-08T22:41:14.123" v="187" actId="20577"/>
        <pc:sldMkLst>
          <pc:docMk/>
          <pc:sldMk cId="456827665" sldId="438"/>
        </pc:sldMkLst>
        <pc:spChg chg="mod">
          <ac:chgData name="" userId="" providerId="" clId="Web-{F9CEA4EF-9747-4805-ACE6-9E6E6907FF55}" dt="2018-05-08T22:41:14.107" v="186" actId="20577"/>
          <ac:spMkLst>
            <pc:docMk/>
            <pc:sldMk cId="456827665" sldId="438"/>
            <ac:spMk id="98306" creationId="{00000000-0000-0000-0000-000000000000}"/>
          </ac:spMkLst>
        </pc:spChg>
        <pc:spChg chg="mod">
          <ac:chgData name="" userId="" providerId="" clId="Web-{F9CEA4EF-9747-4805-ACE6-9E6E6907FF55}" dt="2018-05-08T22:41:14.123" v="187" actId="20577"/>
          <ac:spMkLst>
            <pc:docMk/>
            <pc:sldMk cId="456827665" sldId="438"/>
            <ac:spMk id="98307" creationId="{00000000-0000-0000-0000-000000000000}"/>
          </ac:spMkLst>
        </pc:spChg>
      </pc:sldChg>
      <pc:sldChg chg="modSp">
        <pc:chgData name="" userId="" providerId="" clId="Web-{F9CEA4EF-9747-4805-ACE6-9E6E6907FF55}" dt="2018-05-08T22:33:43.042" v="73" actId="20577"/>
        <pc:sldMkLst>
          <pc:docMk/>
          <pc:sldMk cId="339849587" sldId="440"/>
        </pc:sldMkLst>
        <pc:spChg chg="mod">
          <ac:chgData name="" userId="" providerId="" clId="Web-{F9CEA4EF-9747-4805-ACE6-9E6E6907FF55}" dt="2018-05-08T22:33:43.026" v="72" actId="20577"/>
          <ac:spMkLst>
            <pc:docMk/>
            <pc:sldMk cId="339849587" sldId="440"/>
            <ac:spMk id="51202" creationId="{00000000-0000-0000-0000-000000000000}"/>
          </ac:spMkLst>
        </pc:spChg>
        <pc:spChg chg="mod">
          <ac:chgData name="" userId="" providerId="" clId="Web-{F9CEA4EF-9747-4805-ACE6-9E6E6907FF55}" dt="2018-05-08T22:33:43.042" v="73" actId="20577"/>
          <ac:spMkLst>
            <pc:docMk/>
            <pc:sldMk cId="339849587" sldId="440"/>
            <ac:spMk id="51203" creationId="{00000000-0000-0000-0000-000000000000}"/>
          </ac:spMkLst>
        </pc:spChg>
      </pc:sldChg>
      <pc:sldChg chg="delSp modSp">
        <pc:chgData name="" userId="" providerId="" clId="Web-{F9CEA4EF-9747-4805-ACE6-9E6E6907FF55}" dt="2018-05-08T22:40:28.310" v="171" actId="20577"/>
        <pc:sldMkLst>
          <pc:docMk/>
          <pc:sldMk cId="313052337" sldId="441"/>
        </pc:sldMkLst>
        <pc:spChg chg="mod">
          <ac:chgData name="" userId="" providerId="" clId="Web-{F9CEA4EF-9747-4805-ACE6-9E6E6907FF55}" dt="2018-05-08T22:40:28.310" v="171" actId="20577"/>
          <ac:spMkLst>
            <pc:docMk/>
            <pc:sldMk cId="313052337" sldId="441"/>
            <ac:spMk id="4" creationId="{00000000-0000-0000-0000-000000000000}"/>
          </ac:spMkLst>
        </pc:spChg>
        <pc:spChg chg="del">
          <ac:chgData name="" userId="" providerId="" clId="Web-{F9CEA4EF-9747-4805-ACE6-9E6E6907FF55}" dt="2018-05-08T22:40:24.685" v="170" actId="20577"/>
          <ac:spMkLst>
            <pc:docMk/>
            <pc:sldMk cId="313052337" sldId="441"/>
            <ac:spMk id="111619"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4020" name="Rectangle 4"/>
          <p:cNvSpPr>
            <a:spLocks noGrp="1" noChangeArrowheads="1"/>
          </p:cNvSpPr>
          <p:nvPr>
            <p:ph type="ftr" sz="quarter" idx="2"/>
          </p:nvPr>
        </p:nvSpPr>
        <p:spPr bwMode="auto">
          <a:xfrm>
            <a:off x="472191" y="6758609"/>
            <a:ext cx="8611492" cy="36527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27" tIns="45714" rIns="91427" bIns="45714" numCol="1" anchor="b" anchorCtr="0" compatLnSpc="1">
            <a:prstTxWarp prst="textNoShape">
              <a:avLst/>
            </a:prstTxWarp>
          </a:bodyPr>
          <a:lstStyle>
            <a:lvl1pPr algn="l" eaLnBrk="1" hangingPunct="1">
              <a:defRPr sz="1200" b="0"/>
            </a:lvl1pPr>
          </a:lstStyle>
          <a:p>
            <a:r>
              <a:rPr lang="en-US" altLang="en-US" dirty="0"/>
              <a:t>			Copyright 2014 Transition Coalition			</a:t>
            </a:r>
          </a:p>
        </p:txBody>
      </p:sp>
      <p:sp>
        <p:nvSpPr>
          <p:cNvPr id="2" name="Slide Number Placeholder 1"/>
          <p:cNvSpPr>
            <a:spLocks noGrp="1"/>
          </p:cNvSpPr>
          <p:nvPr>
            <p:ph type="sldNum" sz="quarter" idx="3"/>
          </p:nvPr>
        </p:nvSpPr>
        <p:spPr>
          <a:xfrm>
            <a:off x="4800600" y="159026"/>
            <a:ext cx="4161176" cy="366092"/>
          </a:xfrm>
          <a:prstGeom prst="rect">
            <a:avLst/>
          </a:prstGeom>
        </p:spPr>
        <p:txBody>
          <a:bodyPr vert="horz" lIns="94851" tIns="47425" rIns="94851" bIns="47425" rtlCol="0" anchor="b"/>
          <a:lstStyle>
            <a:lvl1pPr algn="r">
              <a:defRPr sz="1200"/>
            </a:lvl1pPr>
          </a:lstStyle>
          <a:p>
            <a:fld id="{B9B0D869-D450-4947-9D2E-6C768960A238}" type="slidenum">
              <a:rPr lang="en-US" smtClean="0"/>
              <a:t>‹#›</a:t>
            </a:fld>
            <a:endParaRPr lang="en-US" dirty="0"/>
          </a:p>
        </p:txBody>
      </p:sp>
    </p:spTree>
    <p:extLst>
      <p:ext uri="{BB962C8B-B14F-4D97-AF65-F5344CB8AC3E}">
        <p14:creationId xmlns:p14="http://schemas.microsoft.com/office/powerpoint/2010/main" val="297753305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40" name="Rectangle 4"/>
          <p:cNvSpPr>
            <a:spLocks noGrp="1" noRot="1" noChangeAspect="1" noChangeArrowheads="1" noTextEdit="1"/>
          </p:cNvSpPr>
          <p:nvPr>
            <p:ph type="sldImg" idx="2"/>
          </p:nvPr>
        </p:nvSpPr>
        <p:spPr bwMode="auto">
          <a:xfrm>
            <a:off x="3455988" y="174625"/>
            <a:ext cx="2089150" cy="1566863"/>
          </a:xfrm>
          <a:prstGeom prst="rect">
            <a:avLst/>
          </a:prstGeom>
          <a:noFill/>
          <a:ln w="9525">
            <a:solidFill>
              <a:srgbClr val="000000"/>
            </a:solidFill>
            <a:miter lim="800000"/>
            <a:headEnd/>
            <a:tailEnd/>
          </a:ln>
          <a:effectLst/>
          <a:extLst>
            <a:ext uri="{AF507438-7753-43e0-B8FC-AC1667EBCBE1}">
              <a14:hiddenEffects xmlns="" xmlns:a14="http://schemas.microsoft.com/office/drawing/2010/main">
                <a:effectLst>
                  <a:outerShdw dist="35921" dir="2700000" algn="ctr" rotWithShape="0">
                    <a:srgbClr val="808080"/>
                  </a:outerShdw>
                </a:effectLst>
              </a14:hiddenEffects>
            </a:ext>
            <a:ext uri="{53640926-AAD7-44d8-BBD7-CCE9431645EC}">
              <a14:shadowObscured xmlns="" xmlns:a14="http://schemas.microsoft.com/office/drawing/2010/main" val="1"/>
            </a:ext>
          </a:extLst>
        </p:spPr>
      </p:sp>
      <p:sp>
        <p:nvSpPr>
          <p:cNvPr id="14341" name="Rectangle 5"/>
          <p:cNvSpPr>
            <a:spLocks noGrp="1" noChangeArrowheads="1"/>
          </p:cNvSpPr>
          <p:nvPr>
            <p:ph type="body" sz="quarter" idx="3"/>
          </p:nvPr>
        </p:nvSpPr>
        <p:spPr bwMode="auto">
          <a:xfrm>
            <a:off x="960537" y="1857829"/>
            <a:ext cx="8140600" cy="493485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6647" tIns="48324" rIns="96647" bIns="48324"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4342" name="Rectangle 6"/>
          <p:cNvSpPr>
            <a:spLocks noGrp="1" noChangeArrowheads="1"/>
          </p:cNvSpPr>
          <p:nvPr>
            <p:ph type="ftr" sz="quarter" idx="4"/>
          </p:nvPr>
        </p:nvSpPr>
        <p:spPr bwMode="auto">
          <a:xfrm>
            <a:off x="1000126" y="6734629"/>
            <a:ext cx="8201025" cy="46445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6647" tIns="48324" rIns="96647" bIns="48324" numCol="1" anchor="b" anchorCtr="0" compatLnSpc="1">
            <a:prstTxWarp prst="textNoShape">
              <a:avLst/>
            </a:prstTxWarp>
          </a:bodyPr>
          <a:lstStyle>
            <a:lvl1pPr algn="just" defTabSz="966646">
              <a:spcBef>
                <a:spcPct val="50000"/>
              </a:spcBef>
              <a:defRPr sz="900" b="0"/>
            </a:lvl1pPr>
          </a:lstStyle>
          <a:p>
            <a:endParaRPr lang="en-US" altLang="en-US" sz="1000" dirty="0"/>
          </a:p>
          <a:p>
            <a:endParaRPr lang="en-US" altLang="en-US" sz="1000" dirty="0"/>
          </a:p>
          <a:p>
            <a:r>
              <a:rPr lang="en-US" altLang="en-US" dirty="0"/>
              <a:t>Morningstar, M.E., Lattin, D.L., Gaumer Erickson, A.S., Cantrell, L., Noonan, P.M. (Feb. 2010). Self-Determination &amp; Student Engagement. Lawrence, KS: University of KS, Transition Coalition.</a:t>
            </a:r>
          </a:p>
        </p:txBody>
      </p:sp>
      <p:sp>
        <p:nvSpPr>
          <p:cNvPr id="14343" name="Rectangle 7"/>
          <p:cNvSpPr>
            <a:spLocks noGrp="1" noChangeArrowheads="1"/>
          </p:cNvSpPr>
          <p:nvPr>
            <p:ph type="sldNum" sz="quarter" idx="5"/>
          </p:nvPr>
        </p:nvSpPr>
        <p:spPr bwMode="auto">
          <a:xfrm>
            <a:off x="8801101" y="174172"/>
            <a:ext cx="497980" cy="36527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6647" tIns="48324" rIns="96647" bIns="48324" numCol="1" anchor="b" anchorCtr="0" compatLnSpc="1">
            <a:prstTxWarp prst="textNoShape">
              <a:avLst/>
            </a:prstTxWarp>
          </a:bodyPr>
          <a:lstStyle>
            <a:lvl1pPr algn="r" defTabSz="966646" eaLnBrk="1" hangingPunct="1">
              <a:defRPr sz="1300" b="0"/>
            </a:lvl1pPr>
          </a:lstStyle>
          <a:p>
            <a:fld id="{5345C77E-BB36-41D7-8BD5-2ECB77FDD4EE}" type="slidenum">
              <a:rPr lang="en-US" altLang="en-US"/>
              <a:pPr/>
              <a:t>‹#›</a:t>
            </a:fld>
            <a:endParaRPr lang="en-US" altLang="en-US" dirty="0"/>
          </a:p>
        </p:txBody>
      </p:sp>
    </p:spTree>
    <p:extLst>
      <p:ext uri="{BB962C8B-B14F-4D97-AF65-F5344CB8AC3E}">
        <p14:creationId xmlns:p14="http://schemas.microsoft.com/office/powerpoint/2010/main" val="2856352052"/>
      </p:ext>
    </p:extLst>
  </p:cSld>
  <p:clrMap bg1="lt1" tx1="dk1" bg2="lt2" tx2="dk2" accent1="accent1" accent2="accent2" accent3="accent3" accent4="accent4" accent5="accent5" accent6="accent6" hlink="hlink" folHlink="folHlink"/>
  <p:hf hdr="0" dt="0"/>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3" Type="http://schemas.openxmlformats.org/officeDocument/2006/relationships/hyperlink" Target="http://www.transitionta.org/sites/default/files/Tax_Trans_Prog_0.pdf" TargetMode="External"/><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15363" name="Notes Placeholder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dirty="0"/>
              <a:t>This PowerPoint presentation is part of the Implementing Transition Planning and Services Content Enhancement Module (CEM). This presentation, used in conjunction with the other supporting materials, is intended for use by university and college faculty and other appropriate educator preparation program (EPP) staff to develop and enhance their teacher and leadership education courses as well as their professional development (PD) programs for practitioners. </a:t>
            </a:r>
          </a:p>
          <a:p>
            <a:endParaRPr lang="en-US" dirty="0"/>
          </a:p>
          <a:p>
            <a:r>
              <a:rPr lang="en-US" dirty="0"/>
              <a:t>The CEM is aligned with the innovation configuration (IC) on this topic: </a:t>
            </a:r>
            <a:r>
              <a:rPr lang="en-US" i="1" dirty="0"/>
              <a:t>Teacher Preparation to Deliver Evidence-Based Transition Planning and Services for Youth with Disabilities</a:t>
            </a:r>
            <a:r>
              <a:rPr lang="en-US" dirty="0"/>
              <a:t>. The focus of the CEM is to first provide understanding of transition planning and the IDEA regulations. The remaining topics addressed in this CEM target the critical characteristics of schools that prepare and support youth with disabilities to successfully transition from school to postsecondary education, integrated employment, and community living and participation. </a:t>
            </a:r>
          </a:p>
          <a:p>
            <a:endParaRPr lang="en-US" dirty="0"/>
          </a:p>
          <a:p>
            <a:pPr marL="0" indent="0">
              <a:buFont typeface="Arial" panose="020B0604020202020204" pitchFamily="34" charset="0"/>
              <a:buNone/>
            </a:pPr>
            <a:r>
              <a:rPr lang="en-US" dirty="0"/>
              <a:t>The topics associated with this CEM include: </a:t>
            </a:r>
          </a:p>
          <a:p>
            <a:pPr marL="171450" lvl="0" indent="-171450">
              <a:buFont typeface="Arial" panose="020B0604020202020204" pitchFamily="34" charset="0"/>
              <a:buChar char="•"/>
            </a:pPr>
            <a:r>
              <a:rPr lang="en-US" dirty="0"/>
              <a:t>Introduction to transition planning and IDEA.</a:t>
            </a:r>
          </a:p>
          <a:p>
            <a:pPr marL="171450" lvl="0" indent="-171450">
              <a:buFont typeface="Arial" panose="020B0604020202020204" pitchFamily="34" charset="0"/>
              <a:buChar char="•"/>
            </a:pPr>
            <a:r>
              <a:rPr lang="en-US" dirty="0"/>
              <a:t>Overview of evidence-based predictors and practices associated with transition.</a:t>
            </a:r>
          </a:p>
          <a:p>
            <a:pPr marL="171450" lvl="0" indent="-171450">
              <a:buFont typeface="Arial" panose="020B0604020202020204" pitchFamily="34" charset="0"/>
              <a:buChar char="•"/>
            </a:pPr>
            <a:r>
              <a:rPr lang="en-US" dirty="0"/>
              <a:t>Strategies to ensure transition planning and preparation is student</a:t>
            </a:r>
            <a:r>
              <a:rPr lang="en-US" baseline="0" dirty="0"/>
              <a:t> </a:t>
            </a:r>
            <a:r>
              <a:rPr lang="en-US" dirty="0"/>
              <a:t>focused.</a:t>
            </a:r>
          </a:p>
          <a:p>
            <a:pPr marL="171450" lvl="0" indent="-171450">
              <a:buFont typeface="Arial" panose="020B0604020202020204" pitchFamily="34" charset="0"/>
              <a:buChar char="•"/>
            </a:pPr>
            <a:r>
              <a:rPr lang="en-US" dirty="0"/>
              <a:t>Access to secondary academic general education curriculum.</a:t>
            </a:r>
          </a:p>
          <a:p>
            <a:pPr marL="171450" lvl="0" indent="-171450">
              <a:buFont typeface="Arial" panose="020B0604020202020204" pitchFamily="34" charset="0"/>
              <a:buChar char="•"/>
            </a:pPr>
            <a:r>
              <a:rPr lang="en-US" dirty="0"/>
              <a:t>Engagement and involvement of families during transition planning.</a:t>
            </a:r>
          </a:p>
          <a:p>
            <a:pPr marL="171450" lvl="0" indent="-171450">
              <a:buFont typeface="Arial" panose="020B0604020202020204" pitchFamily="34" charset="0"/>
              <a:buChar char="•"/>
            </a:pPr>
            <a:r>
              <a:rPr lang="en-US" dirty="0"/>
              <a:t>Strategies to ensure positive collaboration both within school systems and with the community.</a:t>
            </a:r>
          </a:p>
          <a:p>
            <a:pPr marL="0" lvl="0" indent="0">
              <a:buFont typeface="Arial" panose="020B0604020202020204" pitchFamily="34" charset="0"/>
              <a:buNone/>
            </a:pPr>
            <a:endParaRPr lang="en-US" dirty="0"/>
          </a:p>
          <a:p>
            <a:r>
              <a:rPr lang="en-US" dirty="0"/>
              <a:t>This CEM is divided into six hours of content</a:t>
            </a:r>
            <a:r>
              <a:rPr lang="en-US" baseline="0" dirty="0"/>
              <a:t> </a:t>
            </a:r>
            <a:r>
              <a:rPr lang="en-US" dirty="0"/>
              <a:t>with each hour building on previous information and resources. However, the sessions can stand alone with content embedded into a class or PD session.</a:t>
            </a:r>
            <a:r>
              <a:rPr lang="en-US" baseline="0" dirty="0"/>
              <a:t> </a:t>
            </a:r>
            <a:r>
              <a:rPr lang="en-US" dirty="0"/>
              <a:t>These speaker notes are provided for most of the PowerPoint slides. The notes provide to supplement the material in the PowerPoint. </a:t>
            </a:r>
          </a:p>
        </p:txBody>
      </p:sp>
      <p:sp>
        <p:nvSpPr>
          <p:cNvPr id="15364" name="Slide Number Placeholder 3"/>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DC615E89-30E3-4858-BDA3-D97092C4B835}" type="slidenum">
              <a:rPr lang="en-US" altLang="en-US" smtClean="0">
                <a:solidFill>
                  <a:prstClr val="black"/>
                </a:solidFill>
              </a:rPr>
              <a:pPr/>
              <a:t>1</a:t>
            </a:fld>
            <a:endParaRPr lang="en-US" altLang="en-US" dirty="0">
              <a:solidFill>
                <a:prstClr val="black"/>
              </a:solidFill>
            </a:endParaRPr>
          </a:p>
        </p:txBody>
      </p:sp>
    </p:spTree>
    <p:extLst>
      <p:ext uri="{BB962C8B-B14F-4D97-AF65-F5344CB8AC3E}">
        <p14:creationId xmlns:p14="http://schemas.microsoft.com/office/powerpoint/2010/main" val="177917682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a:p>
            <a:r>
              <a:rPr lang="en-US" baseline="0" dirty="0"/>
              <a:t>As you watch the video, identify reasons listed by the advocates for why self-determination is important. </a:t>
            </a:r>
          </a:p>
          <a:p>
            <a:endParaRPr lang="en-US" baseline="0" dirty="0"/>
          </a:p>
          <a:p>
            <a:pPr marL="0" marR="0" lvl="0" indent="0" algn="l" defTabSz="914400" rtl="0" eaLnBrk="1" fontAlgn="base" latinLnBrk="0" hangingPunct="1">
              <a:lnSpc>
                <a:spcPct val="100000"/>
              </a:lnSpc>
              <a:spcBef>
                <a:spcPct val="30000"/>
              </a:spcBef>
              <a:spcAft>
                <a:spcPct val="0"/>
              </a:spcAft>
              <a:buClrTx/>
              <a:buSzTx/>
              <a:buFontTx/>
              <a:buNone/>
              <a:tabLst/>
              <a:defRPr/>
            </a:pPr>
            <a:r>
              <a:rPr lang="en-US" i="1" dirty="0"/>
              <a:t>Watch</a:t>
            </a:r>
            <a:r>
              <a:rPr lang="en-US" i="1" baseline="0" dirty="0"/>
              <a:t> the following short video: </a:t>
            </a:r>
            <a:r>
              <a:rPr lang="en-US" i="1" dirty="0"/>
              <a:t>What Is Self-Determination and Why Is It Important? https://www.youtube.com/watch?v=JGRjMNBfl58 (5:00 minutes)</a:t>
            </a:r>
          </a:p>
          <a:p>
            <a:endParaRPr lang="en-US" baseline="0" dirty="0"/>
          </a:p>
          <a:p>
            <a:r>
              <a:rPr lang="en-US" baseline="0" dirty="0"/>
              <a:t>Share your list with your partner. Discuss what other reasons can you think of for ensuring that students are self-determined. </a:t>
            </a:r>
          </a:p>
          <a:p>
            <a:endParaRPr lang="en-US" dirty="0"/>
          </a:p>
        </p:txBody>
      </p:sp>
      <p:sp>
        <p:nvSpPr>
          <p:cNvPr id="4" name="Footer Placeholder 3"/>
          <p:cNvSpPr>
            <a:spLocks noGrp="1"/>
          </p:cNvSpPr>
          <p:nvPr>
            <p:ph type="ftr" sz="quarter" idx="10"/>
          </p:nvPr>
        </p:nvSpPr>
        <p:spPr/>
        <p:txBody>
          <a:bodyPr/>
          <a:lstStyle/>
          <a:p>
            <a:endParaRPr lang="en-US" altLang="en-US" sz="1000" dirty="0"/>
          </a:p>
          <a:p>
            <a:endParaRPr lang="en-US" altLang="en-US" sz="1000" dirty="0"/>
          </a:p>
          <a:p>
            <a:r>
              <a:rPr lang="en-US" altLang="en-US" dirty="0"/>
              <a:t>Morningstar, M. E., Lattin, D .L., Gaumer Erickson, A. S., Cantrell, L., &amp; Noonan, P. M. (2010, February). </a:t>
            </a:r>
            <a:r>
              <a:rPr lang="en-US" altLang="en-US" i="1" dirty="0"/>
              <a:t>Self-determination &amp; student engagement.</a:t>
            </a:r>
            <a:r>
              <a:rPr lang="en-US" altLang="en-US" dirty="0"/>
              <a:t> Lawrence, KS: University of Kansas, Transition Coalition.</a:t>
            </a:r>
          </a:p>
        </p:txBody>
      </p:sp>
      <p:sp>
        <p:nvSpPr>
          <p:cNvPr id="5" name="Slide Number Placeholder 4"/>
          <p:cNvSpPr>
            <a:spLocks noGrp="1"/>
          </p:cNvSpPr>
          <p:nvPr>
            <p:ph type="sldNum" sz="quarter" idx="11"/>
          </p:nvPr>
        </p:nvSpPr>
        <p:spPr/>
        <p:txBody>
          <a:bodyPr/>
          <a:lstStyle/>
          <a:p>
            <a:fld id="{5345C77E-BB36-41D7-8BD5-2ECB77FDD4EE}" type="slidenum">
              <a:rPr lang="en-US" altLang="en-US" smtClean="0"/>
              <a:pPr/>
              <a:t>10</a:t>
            </a:fld>
            <a:endParaRPr lang="en-US" altLang="en-US" dirty="0"/>
          </a:p>
        </p:txBody>
      </p:sp>
    </p:spTree>
    <p:extLst>
      <p:ext uri="{BB962C8B-B14F-4D97-AF65-F5344CB8AC3E}">
        <p14:creationId xmlns:p14="http://schemas.microsoft.com/office/powerpoint/2010/main" val="196624382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43011" name="Notes Placeholder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i="1" dirty="0"/>
              <a:t>Refer participants to their copy of the Predictors</a:t>
            </a:r>
            <a:r>
              <a:rPr lang="en-US" i="1" baseline="0" dirty="0"/>
              <a:t> of Post-School Success from Part 2. </a:t>
            </a:r>
            <a:endParaRPr lang="en-US" i="1" dirty="0"/>
          </a:p>
          <a:p>
            <a:endParaRPr lang="en-US" dirty="0"/>
          </a:p>
          <a:p>
            <a:r>
              <a:rPr lang="en-US" dirty="0"/>
              <a:t>In Part</a:t>
            </a:r>
            <a:r>
              <a:rPr lang="en-US" baseline="0" dirty="0"/>
              <a:t> 2, you were introduced to the predictors of post-school success. </a:t>
            </a:r>
          </a:p>
          <a:p>
            <a:endParaRPr lang="en-US" baseline="0" dirty="0"/>
          </a:p>
          <a:p>
            <a:r>
              <a:rPr lang="en-US" i="1" baseline="0" dirty="0"/>
              <a:t>Click for animation. </a:t>
            </a:r>
            <a:r>
              <a:rPr lang="en-US" baseline="0" dirty="0"/>
              <a:t>You will notice that self-advocacy and self-determination are predictors of both post-school education and employment success. Rowe et al. defined self-advocacy as “the ability to make choices, solve problems, set goals, evaluate options, take initiative to reach one’s goals, and accept consequences of one’s actions” (p. 19 of IC).</a:t>
            </a:r>
            <a:endParaRPr lang="en-US" dirty="0"/>
          </a:p>
          <a:p>
            <a:endParaRPr lang="en-US" altLang="en-US" dirty="0"/>
          </a:p>
        </p:txBody>
      </p:sp>
      <p:sp>
        <p:nvSpPr>
          <p:cNvPr id="43012" name="Slide Number Placeholder 3"/>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ＭＳ Ｐゴシック" panose="020B0600070205080204" pitchFamily="34" charset="-128"/>
              </a:defRPr>
            </a:lvl1pPr>
            <a:lvl2pPr marL="742950" indent="-285750">
              <a:spcBef>
                <a:spcPct val="30000"/>
              </a:spcBef>
              <a:defRPr sz="1200">
                <a:solidFill>
                  <a:schemeClr val="tx1"/>
                </a:solidFill>
                <a:latin typeface="Calibri" panose="020F0502020204030204" pitchFamily="34" charset="0"/>
                <a:ea typeface="ＭＳ Ｐゴシック" panose="020B0600070205080204" pitchFamily="34" charset="-128"/>
              </a:defRPr>
            </a:lvl2pPr>
            <a:lvl3pPr marL="1143000" indent="-228600">
              <a:spcBef>
                <a:spcPct val="30000"/>
              </a:spcBef>
              <a:defRPr sz="1200">
                <a:solidFill>
                  <a:schemeClr val="tx1"/>
                </a:solidFill>
                <a:latin typeface="Calibri" panose="020F0502020204030204" pitchFamily="34" charset="0"/>
                <a:ea typeface="ＭＳ Ｐゴシック" panose="020B0600070205080204" pitchFamily="34" charset="-128"/>
              </a:defRPr>
            </a:lvl3pPr>
            <a:lvl4pPr marL="1600200" indent="-228600">
              <a:spcBef>
                <a:spcPct val="30000"/>
              </a:spcBef>
              <a:defRPr sz="1200">
                <a:solidFill>
                  <a:schemeClr val="tx1"/>
                </a:solidFill>
                <a:latin typeface="Calibri" panose="020F0502020204030204" pitchFamily="34" charset="0"/>
                <a:ea typeface="ＭＳ Ｐゴシック" panose="020B0600070205080204" pitchFamily="34" charset="-128"/>
              </a:defRPr>
            </a:lvl4pPr>
            <a:lvl5pPr marL="2057400" indent="-228600">
              <a:spcBef>
                <a:spcPct val="30000"/>
              </a:spcBef>
              <a:defRPr sz="12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9pPr>
          </a:lstStyle>
          <a:p>
            <a:pPr>
              <a:spcBef>
                <a:spcPct val="0"/>
              </a:spcBef>
            </a:pPr>
            <a:fld id="{D15FC0CF-EDCB-45E1-9102-9A7F585923A2}" type="slidenum">
              <a:rPr lang="en-US" altLang="en-US" smtClean="0">
                <a:latin typeface="Arial" panose="020B0604020202020204" pitchFamily="34" charset="0"/>
                <a:cs typeface="Arial" panose="020B0604020202020204" pitchFamily="34" charset="0"/>
              </a:rPr>
              <a:pPr>
                <a:spcBef>
                  <a:spcPct val="0"/>
                </a:spcBef>
              </a:pPr>
              <a:t>11</a:t>
            </a:fld>
            <a:endParaRPr lang="en-US" alt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2089025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ftr" sz="quarter" idx="4"/>
          </p:nvPr>
        </p:nvSpPr>
        <p:spPr>
          <a:ln/>
        </p:spPr>
        <p:txBody>
          <a:bodyPr/>
          <a:lstStyle/>
          <a:p>
            <a:endParaRPr lang="en-US" altLang="en-US" sz="1000" dirty="0"/>
          </a:p>
          <a:p>
            <a:endParaRPr lang="en-US" altLang="en-US" sz="1000" dirty="0"/>
          </a:p>
          <a:p>
            <a:r>
              <a:rPr lang="en-US" altLang="en-US" dirty="0"/>
              <a:t>Morningstar, M. E., Lattin, D .L., Gaumer Erickson, A. S., Cantrell, L., &amp; Noonan, P. M. (2010, February). </a:t>
            </a:r>
            <a:r>
              <a:rPr lang="en-US" altLang="en-US" i="1" dirty="0"/>
              <a:t>Self-determination &amp; student engagement.</a:t>
            </a:r>
            <a:r>
              <a:rPr lang="en-US" altLang="en-US" dirty="0"/>
              <a:t> Lawrence, KS: University of Kansas, Transition Coalition.</a:t>
            </a:r>
          </a:p>
        </p:txBody>
      </p:sp>
      <p:sp>
        <p:nvSpPr>
          <p:cNvPr id="5" name="Rectangle 7"/>
          <p:cNvSpPr>
            <a:spLocks noGrp="1" noChangeArrowheads="1"/>
          </p:cNvSpPr>
          <p:nvPr>
            <p:ph type="sldNum" sz="quarter" idx="5"/>
          </p:nvPr>
        </p:nvSpPr>
        <p:spPr>
          <a:ln/>
        </p:spPr>
        <p:txBody>
          <a:bodyPr/>
          <a:lstStyle/>
          <a:p>
            <a:fld id="{054932D8-F8EE-4C0E-A1AE-48F6C97A2A69}" type="slidenum">
              <a:rPr lang="en-US" altLang="en-US"/>
              <a:pPr/>
              <a:t>12</a:t>
            </a:fld>
            <a:endParaRPr lang="en-US" altLang="en-US" dirty="0"/>
          </a:p>
        </p:txBody>
      </p:sp>
      <p:sp>
        <p:nvSpPr>
          <p:cNvPr id="220162" name="Rectangle 2"/>
          <p:cNvSpPr>
            <a:spLocks noGrp="1" noRot="1" noChangeAspect="1" noChangeArrowheads="1" noTextEdit="1"/>
          </p:cNvSpPr>
          <p:nvPr>
            <p:ph type="sldImg"/>
          </p:nvPr>
        </p:nvSpPr>
        <p:spPr>
          <a:xfrm>
            <a:off x="3455988" y="174625"/>
            <a:ext cx="2089150" cy="1566863"/>
          </a:xfrm>
          <a:ln/>
        </p:spPr>
      </p:sp>
      <p:sp>
        <p:nvSpPr>
          <p:cNvPr id="220163" name="Rectangle 3"/>
          <p:cNvSpPr>
            <a:spLocks noGrp="1" noChangeArrowheads="1"/>
          </p:cNvSpPr>
          <p:nvPr>
            <p:ph type="body" idx="1"/>
          </p:nvPr>
        </p:nvSpPr>
        <p:spPr/>
        <p:txBody>
          <a:bodyPr/>
          <a:lstStyle/>
          <a:p>
            <a:r>
              <a:rPr lang="en-US" altLang="en-US" sz="1000" dirty="0"/>
              <a:t>Here’s what the research tells us about students who are self-determined. Meta-analysis of 22 studies involving SD—</a:t>
            </a:r>
            <a:r>
              <a:rPr lang="en-US" altLang="zh-CN" sz="1000" dirty="0"/>
              <a:t>Algozzine, B., Browder, D., Karvonen, M., Test, D., &amp; Wood, W. M. (2001). </a:t>
            </a:r>
          </a:p>
          <a:p>
            <a:endParaRPr lang="en-US" altLang="zh-CN" sz="1000" dirty="0"/>
          </a:p>
          <a:p>
            <a:r>
              <a:rPr lang="en-US" altLang="zh-CN" sz="1000" i="1" dirty="0"/>
              <a:t>Below is a summary of the research.</a:t>
            </a:r>
          </a:p>
          <a:p>
            <a:endParaRPr lang="en-US" altLang="en-US" sz="1000" i="1" dirty="0"/>
          </a:p>
          <a:p>
            <a:r>
              <a:rPr lang="en-US" altLang="en-US" sz="1000" b="1" i="1" dirty="0"/>
              <a:t>Engagement</a:t>
            </a:r>
            <a:r>
              <a:rPr lang="en-US" altLang="en-US" sz="1000" i="1" dirty="0"/>
              <a:t>—ED/BD youth increased engagement with transition coordinator; </a:t>
            </a:r>
            <a:r>
              <a:rPr lang="en-US" altLang="zh-CN" sz="1000" i="1" dirty="0"/>
              <a:t>positive educational achievement (Bullis et al.); effective involvement in general curriculum.</a:t>
            </a:r>
          </a:p>
          <a:p>
            <a:endParaRPr lang="en-US" altLang="zh-CN" sz="1000" i="1" dirty="0"/>
          </a:p>
          <a:p>
            <a:r>
              <a:rPr lang="en-US" altLang="zh-CN" sz="1000" b="1" i="1" dirty="0"/>
              <a:t>Post-School and Achievement Outcomes</a:t>
            </a:r>
            <a:r>
              <a:rPr lang="en-US" altLang="zh-CN" sz="1000" i="1" dirty="0"/>
              <a:t>—NSTTAC predictors:</a:t>
            </a:r>
          </a:p>
          <a:p>
            <a:r>
              <a:rPr lang="en-US" altLang="zh-CN" sz="1000" i="1" dirty="0"/>
              <a:t>Students more likely to be engaged in post-school employment and IL; self-advocacy skills correlated with higher achievement outcomes.</a:t>
            </a:r>
          </a:p>
          <a:p>
            <a:endParaRPr lang="en-US" altLang="zh-CN" sz="1000" i="1" dirty="0"/>
          </a:p>
          <a:p>
            <a:r>
              <a:rPr lang="en-US" altLang="zh-CN" sz="1000" b="1" i="1" dirty="0"/>
              <a:t>IEP Participation</a:t>
            </a:r>
            <a:r>
              <a:rPr lang="en-US" altLang="zh-CN" sz="1000" i="1" dirty="0"/>
              <a:t>—Increased student participation in IEP meetings (Allen et al., 2001; Arndt, Konrad, &amp; Test, 2006; Martin et al., 2006); increased participation in IEP meeting of adolescents with ED/BD (Bullis, et al., 2002; Snyder &amp; Shapiro, 1997). NLTS-2 has identified “significant relationships” between SD, IEP participation, and transition planning process.</a:t>
            </a:r>
          </a:p>
          <a:p>
            <a:endParaRPr lang="en-US" altLang="zh-CN" sz="1000" i="1" dirty="0"/>
          </a:p>
          <a:p>
            <a:r>
              <a:rPr lang="en-US" altLang="zh-CN" sz="1000" i="1" dirty="0"/>
              <a:t>NSTTAC evidence-based</a:t>
            </a:r>
            <a:r>
              <a:rPr lang="en-US" altLang="zh-CN" sz="1000" i="1" baseline="0" dirty="0"/>
              <a:t> practices (EBPs)</a:t>
            </a:r>
            <a:r>
              <a:rPr lang="en-US" altLang="zh-CN" sz="1000" i="1" dirty="0"/>
              <a:t>—all in moderate level of evidence of cause: Involving students in IEP Planning (meta-analysis of 16 studies), Using Self-Advocacy Strategy (specific curriculum), Using the Self-Directed IEP.</a:t>
            </a:r>
          </a:p>
          <a:p>
            <a:endParaRPr lang="en-US" altLang="zh-CN" sz="1000" i="1" dirty="0"/>
          </a:p>
          <a:p>
            <a:r>
              <a:rPr lang="en-US" altLang="zh-CN" sz="1000" b="1" i="1" dirty="0"/>
              <a:t>Skills</a:t>
            </a:r>
            <a:r>
              <a:rPr lang="en-US" altLang="zh-CN" sz="1000" i="1" dirty="0"/>
              <a:t>—Improved personal and social responsibility, enhanced social problem-solving skills, improved choice making, problem solving, self-regulation, self-esteem, self-advocacy (O’Reilly, Lancioni, &amp; O’Kane, 2000; Storey, 2002; Wehmeyer &amp; Schwartz, 1997)—transfer skills from special education to general education courses and positively navigate social situations.</a:t>
            </a:r>
          </a:p>
          <a:p>
            <a:endParaRPr lang="en-US" altLang="zh-CN" sz="1000" i="1" dirty="0"/>
          </a:p>
          <a:p>
            <a:r>
              <a:rPr lang="en-US" altLang="zh-CN" sz="1000" b="1" i="1" dirty="0"/>
              <a:t>Quality of Life</a:t>
            </a:r>
            <a:r>
              <a:rPr lang="en-US" altLang="zh-CN" sz="1000" i="1" dirty="0"/>
              <a:t>—Positive community participation, independent living, improved community life, and enhanced quality of life (Sowers &amp; Powers, 1995; Wehmeyer &amp; Palmer, 2003; Wehmeyer &amp; Schwartz, 1998).</a:t>
            </a:r>
          </a:p>
          <a:p>
            <a:endParaRPr lang="en-US" altLang="zh-CN" sz="1000" i="1" dirty="0"/>
          </a:p>
          <a:p>
            <a:r>
              <a:rPr lang="en-US" altLang="zh-CN" sz="1000" b="1" dirty="0"/>
              <a:t>Networks</a:t>
            </a:r>
            <a:r>
              <a:rPr lang="en-US" altLang="zh-CN" sz="1000" dirty="0"/>
              <a:t>—Increased size of support network; improved recruiting behaviors, improved ability to obtain accommodations for employment, housing, academic, and leisure activities (Balcazar et al., 1991; Bowman &amp; Marzouk, 1992).</a:t>
            </a:r>
          </a:p>
          <a:p>
            <a:endParaRPr lang="en-US" altLang="en-US" sz="1000" dirty="0"/>
          </a:p>
        </p:txBody>
      </p:sp>
    </p:spTree>
    <p:extLst>
      <p:ext uri="{BB962C8B-B14F-4D97-AF65-F5344CB8AC3E}">
        <p14:creationId xmlns:p14="http://schemas.microsoft.com/office/powerpoint/2010/main" val="67542767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ftr" sz="quarter" idx="4"/>
          </p:nvPr>
        </p:nvSpPr>
        <p:spPr>
          <a:ln/>
        </p:spPr>
        <p:txBody>
          <a:bodyPr/>
          <a:lstStyle/>
          <a:p>
            <a:endParaRPr lang="en-US" altLang="en-US" sz="1000" dirty="0"/>
          </a:p>
          <a:p>
            <a:endParaRPr lang="en-US" altLang="en-US" sz="1000" dirty="0"/>
          </a:p>
          <a:p>
            <a:r>
              <a:rPr lang="en-US" altLang="en-US" dirty="0"/>
              <a:t>Morningstar, M. E., Lattin, D .L., Gaumer Erickson, A. S., Cantrell, L., &amp; Noonan, P. M. (2010, February). </a:t>
            </a:r>
            <a:r>
              <a:rPr lang="en-US" altLang="en-US" i="1" dirty="0"/>
              <a:t>Self-determination &amp; student engagement.</a:t>
            </a:r>
            <a:r>
              <a:rPr lang="en-US" altLang="en-US" dirty="0"/>
              <a:t> Lawrence, KS: University of Kansas, Transition Coalition.</a:t>
            </a:r>
          </a:p>
        </p:txBody>
      </p:sp>
      <p:sp>
        <p:nvSpPr>
          <p:cNvPr id="5" name="Rectangle 7"/>
          <p:cNvSpPr>
            <a:spLocks noGrp="1" noChangeArrowheads="1"/>
          </p:cNvSpPr>
          <p:nvPr>
            <p:ph type="sldNum" sz="quarter" idx="5"/>
          </p:nvPr>
        </p:nvSpPr>
        <p:spPr>
          <a:ln/>
        </p:spPr>
        <p:txBody>
          <a:bodyPr/>
          <a:lstStyle/>
          <a:p>
            <a:fld id="{80894AE4-3E49-4A52-9949-DC93B44C3040}" type="slidenum">
              <a:rPr lang="en-US" altLang="en-US"/>
              <a:pPr/>
              <a:t>13</a:t>
            </a:fld>
            <a:endParaRPr lang="en-US" altLang="en-US" dirty="0"/>
          </a:p>
        </p:txBody>
      </p:sp>
      <p:sp>
        <p:nvSpPr>
          <p:cNvPr id="101378" name="Rectangle 2"/>
          <p:cNvSpPr>
            <a:spLocks noGrp="1" noRot="1" noChangeAspect="1" noChangeArrowheads="1" noTextEdit="1"/>
          </p:cNvSpPr>
          <p:nvPr>
            <p:ph type="sldImg"/>
          </p:nvPr>
        </p:nvSpPr>
        <p:spPr>
          <a:xfrm>
            <a:off x="3455988" y="174625"/>
            <a:ext cx="2089150" cy="1566863"/>
          </a:xfrm>
          <a:ln/>
        </p:spPr>
      </p:sp>
      <p:sp>
        <p:nvSpPr>
          <p:cNvPr id="101379" name="Rectangle 3"/>
          <p:cNvSpPr>
            <a:spLocks noGrp="1" noChangeArrowheads="1"/>
          </p:cNvSpPr>
          <p:nvPr>
            <p:ph type="body" idx="1"/>
          </p:nvPr>
        </p:nvSpPr>
        <p:spPr/>
        <p:txBody>
          <a:bodyPr/>
          <a:lstStyle/>
          <a:p>
            <a:pPr>
              <a:lnSpc>
                <a:spcPct val="80000"/>
              </a:lnSpc>
            </a:pPr>
            <a:r>
              <a:rPr lang="en-US" altLang="en-US" sz="900" dirty="0"/>
              <a:t>In Part</a:t>
            </a:r>
            <a:r>
              <a:rPr lang="en-US" altLang="en-US" sz="900" baseline="0" dirty="0"/>
              <a:t> 1, we learned about the IDEA requirements related to student involvement. </a:t>
            </a:r>
            <a:r>
              <a:rPr lang="en-US" altLang="en-US" sz="900" dirty="0"/>
              <a:t>Although self-determination isn’t specifically addressed in the transition requirements of IDEA, several points in the law relate to self-determination.</a:t>
            </a:r>
          </a:p>
          <a:p>
            <a:pPr>
              <a:lnSpc>
                <a:spcPct val="80000"/>
              </a:lnSpc>
            </a:pPr>
            <a:endParaRPr lang="en-US" altLang="en-US" sz="900" dirty="0"/>
          </a:p>
          <a:p>
            <a:pPr>
              <a:lnSpc>
                <a:spcPct val="80000"/>
              </a:lnSpc>
            </a:pPr>
            <a:r>
              <a:rPr lang="en-US" altLang="en-US" sz="900" b="1" dirty="0"/>
              <a:t>Invite Student </a:t>
            </a:r>
          </a:p>
          <a:p>
            <a:pPr marL="171450" indent="-171450">
              <a:lnSpc>
                <a:spcPct val="80000"/>
              </a:lnSpc>
              <a:buFont typeface="Arial" panose="020B0604020202020204" pitchFamily="34" charset="0"/>
              <a:buChar char="•"/>
            </a:pPr>
            <a:r>
              <a:rPr lang="en-US" altLang="en-US" sz="900" dirty="0"/>
              <a:t>Inviting the student to transition/IEP meetings meets minimum compliance for IDEA; however, usually, </a:t>
            </a:r>
            <a:r>
              <a:rPr lang="en-US" altLang="en-US" sz="900" b="1" dirty="0"/>
              <a:t>without adequate preparation in self-determination skills, students cannot be active participants in planning.</a:t>
            </a:r>
            <a:r>
              <a:rPr lang="en-US" altLang="en-US" sz="900" b="0" dirty="0"/>
              <a:t> </a:t>
            </a:r>
            <a:endParaRPr lang="en-US" altLang="en-US" sz="900" b="1" dirty="0"/>
          </a:p>
          <a:p>
            <a:pPr marL="171450" indent="-171450">
              <a:lnSpc>
                <a:spcPct val="80000"/>
              </a:lnSpc>
              <a:buFont typeface="Arial" panose="020B0604020202020204" pitchFamily="34" charset="0"/>
              <a:buChar char="•"/>
            </a:pPr>
            <a:r>
              <a:rPr lang="en-US" altLang="en-US" sz="900" dirty="0"/>
              <a:t>Self-determination skills teach students not only how to be </a:t>
            </a:r>
            <a:r>
              <a:rPr lang="en-US" altLang="en-US" sz="900" b="1" dirty="0"/>
              <a:t>actively involved, but also help them see the importance of their involvement and direction in their IEP planning</a:t>
            </a:r>
            <a:r>
              <a:rPr lang="en-US" altLang="en-US" sz="900" dirty="0"/>
              <a:t> for transition.</a:t>
            </a:r>
          </a:p>
          <a:p>
            <a:pPr marL="171450" indent="-171450">
              <a:lnSpc>
                <a:spcPct val="80000"/>
              </a:lnSpc>
              <a:buFont typeface="Arial" panose="020B0604020202020204" pitchFamily="34" charset="0"/>
              <a:buChar char="•"/>
            </a:pPr>
            <a:r>
              <a:rPr lang="en-US" altLang="en-US" sz="900" dirty="0"/>
              <a:t>Exemplary practices include students receiving self-determination training, practice using the skills in real situations, and leading their transition-focused IEP meetings. We’ll see some examples of how this works later today.</a:t>
            </a:r>
          </a:p>
          <a:p>
            <a:pPr>
              <a:lnSpc>
                <a:spcPct val="80000"/>
              </a:lnSpc>
              <a:buFontTx/>
              <a:buChar char="-"/>
            </a:pPr>
            <a:endParaRPr lang="en-US" altLang="en-US" sz="900" dirty="0"/>
          </a:p>
          <a:p>
            <a:pPr>
              <a:lnSpc>
                <a:spcPct val="80000"/>
              </a:lnSpc>
            </a:pPr>
            <a:r>
              <a:rPr lang="en-US" altLang="en-US" sz="900" b="1" dirty="0"/>
              <a:t>Students’ active involvement in their transition planning makes helps</a:t>
            </a:r>
            <a:r>
              <a:rPr lang="en-US" altLang="en-US" sz="900" b="1" baseline="0" dirty="0"/>
              <a:t> </a:t>
            </a:r>
            <a:r>
              <a:rPr lang="en-US" altLang="en-US" sz="900" b="1" dirty="0"/>
              <a:t>the IEP team to develop the IEP, and self-determination facilitates this</a:t>
            </a:r>
            <a:r>
              <a:rPr lang="en-US" altLang="en-US" sz="900" dirty="0"/>
              <a:t>. </a:t>
            </a:r>
            <a:r>
              <a:rPr lang="en-US" altLang="en-US" sz="900" b="1" dirty="0"/>
              <a:t>Please</a:t>
            </a:r>
            <a:r>
              <a:rPr lang="en-US" altLang="en-US" sz="900" b="1" baseline="0" dirty="0"/>
              <a:t> make sure to check with your state about legal requirements for inviting students to IEP meetings because each state differs on the age in which students are required to attend.</a:t>
            </a:r>
            <a:endParaRPr lang="en-US" altLang="en-US" sz="900" dirty="0"/>
          </a:p>
          <a:p>
            <a:pPr>
              <a:lnSpc>
                <a:spcPct val="80000"/>
              </a:lnSpc>
            </a:pPr>
            <a:endParaRPr lang="en-US" altLang="en-US" sz="900" dirty="0"/>
          </a:p>
          <a:p>
            <a:pPr>
              <a:lnSpc>
                <a:spcPct val="80000"/>
              </a:lnSpc>
            </a:pPr>
            <a:r>
              <a:rPr lang="en-US" altLang="en-US" sz="900" b="1" dirty="0"/>
              <a:t>Transition Assessment</a:t>
            </a:r>
          </a:p>
          <a:p>
            <a:pPr marL="171450" indent="-171450">
              <a:lnSpc>
                <a:spcPct val="80000"/>
              </a:lnSpc>
              <a:buFont typeface="Arial" panose="020B0604020202020204" pitchFamily="34" charset="0"/>
              <a:buChar char="•"/>
            </a:pPr>
            <a:r>
              <a:rPr lang="en-US" altLang="en-US" sz="900" dirty="0"/>
              <a:t>One of the key steps in self-determination training/curricula is knowing and valuing yourself—this process includes some assessment that can be collected over time as part of the transition assessment process. In this way, the transition assessment process helps the self-determination training process and vice</a:t>
            </a:r>
            <a:r>
              <a:rPr lang="en-US" altLang="en-US" sz="900" baseline="0" dirty="0"/>
              <a:t> </a:t>
            </a:r>
            <a:r>
              <a:rPr lang="en-US" altLang="en-US" sz="900" dirty="0"/>
              <a:t>versa.</a:t>
            </a:r>
          </a:p>
          <a:p>
            <a:pPr>
              <a:lnSpc>
                <a:spcPct val="80000"/>
              </a:lnSpc>
            </a:pPr>
            <a:endParaRPr lang="en-US" altLang="en-US" sz="900" dirty="0"/>
          </a:p>
          <a:p>
            <a:pPr>
              <a:lnSpc>
                <a:spcPct val="80000"/>
              </a:lnSpc>
            </a:pPr>
            <a:r>
              <a:rPr lang="en-US" altLang="en-US" sz="900" b="1" dirty="0"/>
              <a:t>Creating Postsecondary Goals</a:t>
            </a:r>
          </a:p>
          <a:p>
            <a:pPr marL="171450" indent="-171450">
              <a:lnSpc>
                <a:spcPct val="80000"/>
              </a:lnSpc>
              <a:buFont typeface="Arial" panose="020B0604020202020204" pitchFamily="34" charset="0"/>
              <a:buChar char="•"/>
            </a:pPr>
            <a:r>
              <a:rPr lang="en-US" altLang="en-US" sz="900" dirty="0"/>
              <a:t>The information gathered from the ongoing transition assessment, which can be embedded in self-determination training,</a:t>
            </a:r>
            <a:r>
              <a:rPr lang="en-US" altLang="en-US" sz="900" baseline="0" dirty="0"/>
              <a:t> </a:t>
            </a:r>
            <a:r>
              <a:rPr lang="en-US" altLang="en-US" sz="900" dirty="0"/>
              <a:t>feeds directly into the development of the postsecondary goals. </a:t>
            </a:r>
          </a:p>
          <a:p>
            <a:pPr marL="171450" indent="-171450">
              <a:lnSpc>
                <a:spcPct val="80000"/>
              </a:lnSpc>
              <a:buFont typeface="Arial" panose="020B0604020202020204" pitchFamily="34" charset="0"/>
              <a:buChar char="•"/>
            </a:pPr>
            <a:r>
              <a:rPr lang="en-US" altLang="en-US" sz="900" dirty="0"/>
              <a:t>Self-determined students can identify their postsecondary goals</a:t>
            </a:r>
            <a:r>
              <a:rPr lang="en-US" altLang="en-US" sz="900" baseline="0" dirty="0"/>
              <a:t> </a:t>
            </a:r>
            <a:r>
              <a:rPr lang="en-US" altLang="en-US" sz="900" dirty="0"/>
              <a:t>and are probably more apt to have a clearer idea of what they want for their futures</a:t>
            </a:r>
            <a:r>
              <a:rPr lang="en-US" altLang="en-US" sz="900" baseline="0" dirty="0"/>
              <a:t> </a:t>
            </a:r>
            <a:r>
              <a:rPr lang="en-US" altLang="en-US" sz="900" dirty="0"/>
              <a:t>and have realistic goals for their futures.</a:t>
            </a:r>
          </a:p>
          <a:p>
            <a:pPr marL="171450" indent="-171450">
              <a:lnSpc>
                <a:spcPct val="80000"/>
              </a:lnSpc>
              <a:buFont typeface="Arial" panose="020B0604020202020204" pitchFamily="34" charset="0"/>
              <a:buChar char="•"/>
            </a:pPr>
            <a:r>
              <a:rPr lang="en-US" altLang="en-US" sz="900" dirty="0"/>
              <a:t>Self-determination training and experiences give students a natural opportunity to articulate their preferences and goals and work to identify strategies and resources to help achieve their goals.</a:t>
            </a:r>
          </a:p>
        </p:txBody>
      </p:sp>
    </p:spTree>
    <p:extLst>
      <p:ext uri="{BB962C8B-B14F-4D97-AF65-F5344CB8AC3E}">
        <p14:creationId xmlns:p14="http://schemas.microsoft.com/office/powerpoint/2010/main" val="287366533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52227" name="Notes Placeholder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i="1" dirty="0"/>
              <a:t>Refer participants to the Taxonomy for Transition Programming 2.0; handouts from Part 2. </a:t>
            </a:r>
          </a:p>
          <a:p>
            <a:endParaRPr lang="en-US" dirty="0"/>
          </a:p>
          <a:p>
            <a:r>
              <a:rPr lang="en-US" dirty="0"/>
              <a:t>In Part 2, you were introduced to the </a:t>
            </a:r>
            <a:r>
              <a:rPr lang="en-US" i="1" dirty="0"/>
              <a:t>Taxonomy for Transition Programming 2.0 </a:t>
            </a:r>
            <a:r>
              <a:rPr lang="en-US" dirty="0"/>
              <a:t>and were</a:t>
            </a:r>
            <a:r>
              <a:rPr lang="en-US" baseline="0" dirty="0"/>
              <a:t> able to dive deeper into program structures. Now let’s look more closely at Student-Focused Planning. </a:t>
            </a:r>
          </a:p>
          <a:p>
            <a:endParaRPr lang="en-US" altLang="en-US" dirty="0"/>
          </a:p>
          <a:p>
            <a:r>
              <a:rPr lang="en-US" altLang="en-US" i="1" dirty="0"/>
              <a:t>Resource: </a:t>
            </a:r>
            <a:r>
              <a:rPr lang="en-US" altLang="en-US" dirty="0"/>
              <a:t>Kohler, P. D., Gothberg, J. E., Fowler, C., &amp; Coyle, J. (2016). </a:t>
            </a:r>
            <a:r>
              <a:rPr lang="en-US" altLang="en-US" i="1" dirty="0"/>
              <a:t>Taxonomy for transition programming 2.0: A model for planning, organizing, and evaluating transition education, services, and programs.</a:t>
            </a:r>
            <a:r>
              <a:rPr lang="en-US" altLang="en-US" dirty="0"/>
              <a:t> Kalamazoo, MI: Western Michigan University. Retrieved from </a:t>
            </a:r>
            <a:r>
              <a:rPr lang="en-US" altLang="en-US" dirty="0">
                <a:hlinkClick r:id="rId3"/>
              </a:rPr>
              <a:t>http://www.transitionta.org/sites/default/files/Tax_Trans_Prog_0.pdf</a:t>
            </a:r>
            <a:r>
              <a:rPr lang="en-US" altLang="en-US" dirty="0"/>
              <a:t> </a:t>
            </a:r>
          </a:p>
          <a:p>
            <a:endParaRPr lang="en-US" altLang="en-US" dirty="0"/>
          </a:p>
        </p:txBody>
      </p:sp>
      <p:sp>
        <p:nvSpPr>
          <p:cNvPr id="52228" name="Slide Number Placeholder 3"/>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04DD6940-811A-4688-B918-1538D2F57C1E}" type="slidenum">
              <a:rPr lang="en-US" altLang="en-US" smtClean="0"/>
              <a:pPr/>
              <a:t>14</a:t>
            </a:fld>
            <a:endParaRPr lang="en-US" altLang="en-US" dirty="0"/>
          </a:p>
        </p:txBody>
      </p:sp>
    </p:spTree>
    <p:extLst>
      <p:ext uri="{BB962C8B-B14F-4D97-AF65-F5344CB8AC3E}">
        <p14:creationId xmlns:p14="http://schemas.microsoft.com/office/powerpoint/2010/main" val="147561371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33795" name="Notes Placeholder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i="1" dirty="0">
                <a:ea typeface="ＭＳ Ｐゴシック" panose="020B0600070205080204" pitchFamily="34" charset="-128"/>
              </a:rPr>
              <a:t>The Taxonomy for Transition Programming 2.0 handout</a:t>
            </a:r>
            <a:r>
              <a:rPr lang="en-US" altLang="en-US" i="1" baseline="0" dirty="0">
                <a:ea typeface="ＭＳ Ｐゴシック" panose="020B0600070205080204" pitchFamily="34" charset="-128"/>
              </a:rPr>
              <a:t> is </a:t>
            </a:r>
            <a:r>
              <a:rPr lang="en-US" altLang="en-US" i="1" dirty="0">
                <a:ea typeface="ＭＳ Ｐゴシック" panose="020B0600070205080204" pitchFamily="34" charset="-128"/>
              </a:rPr>
              <a:t>available at http://transitionta.org/sites/default/files/Tax_Trans_Prog_0.pdf.</a:t>
            </a:r>
          </a:p>
          <a:p>
            <a:endParaRPr lang="en-US" altLang="en-US" i="1" dirty="0">
              <a:ea typeface="ＭＳ Ｐゴシック" panose="020B0600070205080204" pitchFamily="34" charset="-128"/>
            </a:endParaRPr>
          </a:p>
          <a:p>
            <a:r>
              <a:rPr lang="en-US" altLang="en-US" i="1" dirty="0">
                <a:ea typeface="ＭＳ Ｐゴシック" panose="020B0600070205080204" pitchFamily="34" charset="-128"/>
              </a:rPr>
              <a:t>Review the components under the student-focused planning framework and service delivery model. With a partner(s), identify the three activities in each column that should be considered first when implementing student-focused planning. Be prepared to explain your selections.</a:t>
            </a:r>
          </a:p>
          <a:p>
            <a:endParaRPr lang="en-US" altLang="en-US" i="1" dirty="0">
              <a:ea typeface="ＭＳ Ｐゴシック" panose="020B0600070205080204" pitchFamily="34" charset="-128"/>
            </a:endParaRPr>
          </a:p>
        </p:txBody>
      </p:sp>
      <p:sp>
        <p:nvSpPr>
          <p:cNvPr id="33796" name="Slide Number Placeholder 3"/>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AAE34651-3277-4BDC-B3CC-5D294FA2C00A}" type="slidenum">
              <a:rPr lang="en-US" altLang="en-US" smtClean="0"/>
              <a:pPr/>
              <a:t>15</a:t>
            </a:fld>
            <a:endParaRPr lang="en-US" altLang="en-US" dirty="0"/>
          </a:p>
        </p:txBody>
      </p:sp>
    </p:spTree>
    <p:extLst>
      <p:ext uri="{BB962C8B-B14F-4D97-AF65-F5344CB8AC3E}">
        <p14:creationId xmlns:p14="http://schemas.microsoft.com/office/powerpoint/2010/main" val="381739836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ftr" sz="quarter" idx="4"/>
          </p:nvPr>
        </p:nvSpPr>
        <p:spPr>
          <a:ln/>
        </p:spPr>
        <p:txBody>
          <a:bodyPr/>
          <a:lstStyle/>
          <a:p>
            <a:endParaRPr lang="en-US" altLang="en-US" sz="1000" dirty="0"/>
          </a:p>
          <a:p>
            <a:endParaRPr lang="en-US" altLang="en-US" sz="1000" dirty="0"/>
          </a:p>
          <a:p>
            <a:r>
              <a:rPr lang="en-US" altLang="en-US" dirty="0"/>
              <a:t>Morningstar, M. E., Lattin, D .L., Gaumer Erickson, A. S., Cantrell, L., &amp; Noonan, P. M. (2010, February). </a:t>
            </a:r>
            <a:r>
              <a:rPr lang="en-US" altLang="en-US" i="1" dirty="0"/>
              <a:t>Self-determination &amp; student engagement.</a:t>
            </a:r>
            <a:r>
              <a:rPr lang="en-US" altLang="en-US" dirty="0"/>
              <a:t> Lawrence, KS: University of Kansas, Transition Coalition.</a:t>
            </a:r>
          </a:p>
        </p:txBody>
      </p:sp>
      <p:sp>
        <p:nvSpPr>
          <p:cNvPr id="5" name="Rectangle 7"/>
          <p:cNvSpPr>
            <a:spLocks noGrp="1" noChangeArrowheads="1"/>
          </p:cNvSpPr>
          <p:nvPr>
            <p:ph type="sldNum" sz="quarter" idx="5"/>
          </p:nvPr>
        </p:nvSpPr>
        <p:spPr>
          <a:ln/>
        </p:spPr>
        <p:txBody>
          <a:bodyPr/>
          <a:lstStyle/>
          <a:p>
            <a:fld id="{AD121E54-C0F2-4FC5-8EEB-2097284C84A8}" type="slidenum">
              <a:rPr lang="en-US" altLang="en-US"/>
              <a:pPr/>
              <a:t>16</a:t>
            </a:fld>
            <a:endParaRPr lang="en-US" altLang="en-US" dirty="0"/>
          </a:p>
        </p:txBody>
      </p:sp>
      <p:sp>
        <p:nvSpPr>
          <p:cNvPr id="234498" name="Rectangle 2"/>
          <p:cNvSpPr>
            <a:spLocks noGrp="1" noRot="1" noChangeAspect="1" noChangeArrowheads="1" noTextEdit="1"/>
          </p:cNvSpPr>
          <p:nvPr>
            <p:ph type="sldImg"/>
          </p:nvPr>
        </p:nvSpPr>
        <p:spPr>
          <a:xfrm>
            <a:off x="3455988" y="174625"/>
            <a:ext cx="2089150" cy="1566863"/>
          </a:xfrm>
          <a:ln/>
        </p:spPr>
      </p:sp>
      <p:sp>
        <p:nvSpPr>
          <p:cNvPr id="234499" name="Rectangle 3"/>
          <p:cNvSpPr>
            <a:spLocks noGrp="1" noChangeArrowheads="1"/>
          </p:cNvSpPr>
          <p:nvPr>
            <p:ph type="body" idx="1"/>
          </p:nvPr>
        </p:nvSpPr>
        <p:spPr/>
        <p:txBody>
          <a:bodyPr/>
          <a:lstStyle/>
          <a:p>
            <a:r>
              <a:rPr lang="en-US" altLang="en-US" i="0" dirty="0"/>
              <a:t>Here are several specific strategies to</a:t>
            </a:r>
            <a:r>
              <a:rPr lang="en-US" altLang="en-US" i="0" baseline="0" dirty="0"/>
              <a:t> support students with student-focused planning </a:t>
            </a:r>
            <a:r>
              <a:rPr lang="en-US" altLang="en-US" i="1" baseline="0" dirty="0"/>
              <a:t>(read slide)</a:t>
            </a:r>
            <a:r>
              <a:rPr lang="en-US" altLang="en-US" i="0" baseline="0" dirty="0"/>
              <a:t>. Having students take learning-style inventories and complete preference/interest surveys support students with their academic planning. In addition, having students complete these inventories as part of a transition assessment is helpful in guiding transition planning and creating student-focused goals.</a:t>
            </a:r>
            <a:endParaRPr lang="en-US" altLang="en-US" i="1" dirty="0"/>
          </a:p>
          <a:p>
            <a:endParaRPr lang="en-US" altLang="en-US" i="1" dirty="0"/>
          </a:p>
          <a:p>
            <a:endParaRPr lang="en-US" altLang="en-US" dirty="0"/>
          </a:p>
          <a:p>
            <a:endParaRPr lang="en-US" altLang="en-US" dirty="0"/>
          </a:p>
          <a:p>
            <a:endParaRPr lang="en-US" altLang="en-US" dirty="0"/>
          </a:p>
        </p:txBody>
      </p:sp>
    </p:spTree>
    <p:extLst>
      <p:ext uri="{BB962C8B-B14F-4D97-AF65-F5344CB8AC3E}">
        <p14:creationId xmlns:p14="http://schemas.microsoft.com/office/powerpoint/2010/main" val="303823538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ftr" sz="quarter" idx="4"/>
          </p:nvPr>
        </p:nvSpPr>
        <p:spPr>
          <a:ln/>
        </p:spPr>
        <p:txBody>
          <a:bodyPr/>
          <a:lstStyle/>
          <a:p>
            <a:endParaRPr lang="en-US" altLang="en-US" sz="1000" dirty="0"/>
          </a:p>
          <a:p>
            <a:endParaRPr lang="en-US" altLang="en-US" sz="1000" dirty="0"/>
          </a:p>
          <a:p>
            <a:r>
              <a:rPr lang="en-US" altLang="en-US" dirty="0"/>
              <a:t>Morningstar, M. E., Lattin, D .L., Gaumer Erickson, A. S., Cantrell, L., &amp; Noonan, P. M. (2010, February). </a:t>
            </a:r>
            <a:r>
              <a:rPr lang="en-US" altLang="en-US" i="1" dirty="0"/>
              <a:t>Self-determination &amp; student engagement.</a:t>
            </a:r>
            <a:r>
              <a:rPr lang="en-US" altLang="en-US" dirty="0"/>
              <a:t> Lawrence, KS: University of Kansas, Transition Coalition.</a:t>
            </a:r>
          </a:p>
        </p:txBody>
      </p:sp>
      <p:sp>
        <p:nvSpPr>
          <p:cNvPr id="5" name="Rectangle 7"/>
          <p:cNvSpPr>
            <a:spLocks noGrp="1" noChangeArrowheads="1"/>
          </p:cNvSpPr>
          <p:nvPr>
            <p:ph type="sldNum" sz="quarter" idx="5"/>
          </p:nvPr>
        </p:nvSpPr>
        <p:spPr>
          <a:ln/>
        </p:spPr>
        <p:txBody>
          <a:bodyPr/>
          <a:lstStyle/>
          <a:p>
            <a:fld id="{550AC38C-D5C7-4E9A-9E70-60C98C683278}" type="slidenum">
              <a:rPr lang="en-US" altLang="en-US"/>
              <a:pPr/>
              <a:t>17</a:t>
            </a:fld>
            <a:endParaRPr lang="en-US" altLang="en-US" dirty="0"/>
          </a:p>
        </p:txBody>
      </p:sp>
      <p:sp>
        <p:nvSpPr>
          <p:cNvPr id="238594" name="Rectangle 2"/>
          <p:cNvSpPr>
            <a:spLocks noGrp="1" noRot="1" noChangeAspect="1" noChangeArrowheads="1" noTextEdit="1"/>
          </p:cNvSpPr>
          <p:nvPr>
            <p:ph type="sldImg"/>
          </p:nvPr>
        </p:nvSpPr>
        <p:spPr>
          <a:xfrm>
            <a:off x="3455988" y="174625"/>
            <a:ext cx="2089150" cy="1566863"/>
          </a:xfrm>
          <a:ln/>
        </p:spPr>
      </p:sp>
      <p:sp>
        <p:nvSpPr>
          <p:cNvPr id="238595" name="Rectangle 3"/>
          <p:cNvSpPr>
            <a:spLocks noGrp="1" noChangeArrowheads="1"/>
          </p:cNvSpPr>
          <p:nvPr>
            <p:ph type="body" idx="1"/>
          </p:nvPr>
        </p:nvSpPr>
        <p:spPr/>
        <p:txBody>
          <a:bodyPr/>
          <a:lstStyle/>
          <a:p>
            <a:r>
              <a:rPr lang="en-US" sz="1200" kern="1200" dirty="0">
                <a:solidFill>
                  <a:schemeClr val="tx1"/>
                </a:solidFill>
                <a:effectLst/>
                <a:latin typeface="Arial" charset="0"/>
                <a:ea typeface="+mn-ea"/>
                <a:cs typeface="+mn-cs"/>
              </a:rPr>
              <a:t>These are ideas for helping students learn to value themselves and find value in others. </a:t>
            </a:r>
          </a:p>
          <a:p>
            <a:endParaRPr lang="en-US" sz="1200" kern="1200" dirty="0">
              <a:solidFill>
                <a:schemeClr val="tx1"/>
              </a:solidFill>
              <a:effectLst/>
              <a:latin typeface="Arial" charset="0"/>
              <a:ea typeface="+mn-ea"/>
              <a:cs typeface="+mn-cs"/>
            </a:endParaRPr>
          </a:p>
          <a:p>
            <a:pPr marL="228600" indent="-228600">
              <a:buFont typeface="+mj-lt"/>
              <a:buAutoNum type="arabicPeriod"/>
            </a:pPr>
            <a:r>
              <a:rPr lang="en-US" kern="1200" dirty="0">
                <a:effectLst/>
                <a:latin typeface="Arial" charset="0"/>
                <a:ea typeface="+mn-ea"/>
                <a:cs typeface="+mn-cs"/>
              </a:rPr>
              <a:t>Have students participate in a video role play in which they act out a job interview or a situation </a:t>
            </a:r>
            <a:r>
              <a:rPr lang="en-US" dirty="0"/>
              <a:t>in</a:t>
            </a:r>
            <a:r>
              <a:rPr lang="en-US" kern="1200" dirty="0">
                <a:effectLst/>
                <a:latin typeface="Arial" charset="0"/>
                <a:ea typeface="+mn-ea"/>
                <a:cs typeface="+mn-cs"/>
              </a:rPr>
              <a:t> which someone needs to present their skills and qualifications. The</a:t>
            </a:r>
            <a:r>
              <a:rPr lang="en-US" kern="1200" baseline="0" dirty="0">
                <a:effectLst/>
                <a:latin typeface="Arial" charset="0"/>
                <a:ea typeface="+mn-ea"/>
                <a:cs typeface="+mn-cs"/>
              </a:rPr>
              <a:t>n </a:t>
            </a:r>
            <a:r>
              <a:rPr lang="en-US" kern="1200" dirty="0">
                <a:effectLst/>
                <a:latin typeface="Arial" charset="0"/>
                <a:ea typeface="+mn-ea"/>
                <a:cs typeface="+mn-cs"/>
              </a:rPr>
              <a:t>have students evaluate themselves. Video recording is best for interviews so students can watch themselves and evaluate based upon certain criteria.</a:t>
            </a:r>
            <a:endParaRPr lang="en-US" kern="1200" dirty="0">
              <a:latin typeface="Arial" charset="0"/>
              <a:cs typeface="Arial"/>
            </a:endParaRPr>
          </a:p>
          <a:p>
            <a:pPr marL="228600" indent="-228600">
              <a:buFont typeface="+mj-lt"/>
              <a:buAutoNum type="arabicPeriod"/>
            </a:pPr>
            <a:endParaRPr lang="en-US" sz="1200" kern="1200" dirty="0">
              <a:solidFill>
                <a:schemeClr val="tx1"/>
              </a:solidFill>
              <a:effectLst/>
              <a:latin typeface="Arial" charset="0"/>
              <a:ea typeface="+mn-ea"/>
              <a:cs typeface="+mn-cs"/>
            </a:endParaRPr>
          </a:p>
          <a:p>
            <a:pPr marL="228600" indent="-228600">
              <a:buFont typeface="+mj-lt"/>
              <a:buAutoNum type="arabicPeriod"/>
            </a:pPr>
            <a:r>
              <a:rPr lang="en-US" kern="1200" dirty="0">
                <a:effectLst/>
                <a:latin typeface="Arial" charset="0"/>
                <a:ea typeface="+mn-ea"/>
                <a:cs typeface="+mn-cs"/>
              </a:rPr>
              <a:t>Have students participate in adventure/team challenge courses at state or other types of parks. Involve team building in which each team member brings worth to the entire team, and the entire team has to support each team member as individuals. For example, the Shawnee Mission South Interpersonal Skills Class has a campout at a park that </a:t>
            </a:r>
            <a:r>
              <a:rPr lang="en-US" dirty="0"/>
              <a:t>has </a:t>
            </a:r>
            <a:r>
              <a:rPr lang="en-US" kern="1200" dirty="0">
                <a:effectLst/>
                <a:latin typeface="Arial" charset="0"/>
                <a:ea typeface="+mn-ea"/>
                <a:cs typeface="+mn-cs"/>
              </a:rPr>
              <a:t>a challenge course as one of the first activities. If you can’t attend a challenge course</a:t>
            </a:r>
            <a:r>
              <a:rPr lang="en-US" dirty="0"/>
              <a:t>,</a:t>
            </a:r>
            <a:r>
              <a:rPr lang="en-US" kern="1200" dirty="0">
                <a:effectLst/>
                <a:latin typeface="Arial" charset="0"/>
                <a:ea typeface="+mn-ea"/>
                <a:cs typeface="+mn-cs"/>
              </a:rPr>
              <a:t> you can do lots of teambuilding and </a:t>
            </a:r>
            <a:r>
              <a:rPr lang="en-US" dirty="0"/>
              <a:t>group challenge</a:t>
            </a:r>
            <a:r>
              <a:rPr lang="en-US" kern="1200" dirty="0">
                <a:effectLst/>
                <a:latin typeface="Arial" charset="0"/>
                <a:ea typeface="+mn-ea"/>
                <a:cs typeface="+mn-cs"/>
              </a:rPr>
              <a:t> at school—Google it!</a:t>
            </a:r>
            <a:r>
              <a:rPr lang="en-US" dirty="0"/>
              <a:t> </a:t>
            </a:r>
            <a:endParaRPr lang="en-US" kern="1200" dirty="0">
              <a:latin typeface="Arial" charset="0"/>
              <a:cs typeface="Arial"/>
            </a:endParaRPr>
          </a:p>
          <a:p>
            <a:pPr marL="228600" indent="-228600">
              <a:buFont typeface="+mj-lt"/>
              <a:buAutoNum type="arabicPeriod"/>
            </a:pPr>
            <a:endParaRPr lang="en-US" sz="1200" kern="1200" dirty="0">
              <a:solidFill>
                <a:schemeClr val="tx1"/>
              </a:solidFill>
              <a:effectLst/>
              <a:latin typeface="Arial" charset="0"/>
              <a:ea typeface="+mn-ea"/>
              <a:cs typeface="+mn-cs"/>
            </a:endParaRPr>
          </a:p>
          <a:p>
            <a:pPr marL="228600" indent="-228600">
              <a:buFont typeface="+mj-lt"/>
              <a:buAutoNum type="arabicPeriod"/>
            </a:pPr>
            <a:r>
              <a:rPr lang="en-US" sz="1200" kern="1200" dirty="0">
                <a:solidFill>
                  <a:schemeClr val="tx1"/>
                </a:solidFill>
                <a:effectLst/>
                <a:latin typeface="Arial" charset="0"/>
                <a:ea typeface="+mn-ea"/>
                <a:cs typeface="+mn-cs"/>
              </a:rPr>
              <a:t>Have students research and report on famous individuals with disabilities. Through this activity, the Know/Value areas somewhat overlap. As you know more about yourself and discover more about yourself, hopefully you’ll learn to value yourself more as well. This exercise allows students to learn more about others with disabilities to value themselves more.</a:t>
            </a:r>
          </a:p>
        </p:txBody>
      </p:sp>
    </p:spTree>
    <p:extLst>
      <p:ext uri="{BB962C8B-B14F-4D97-AF65-F5344CB8AC3E}">
        <p14:creationId xmlns:p14="http://schemas.microsoft.com/office/powerpoint/2010/main" val="398629551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ftr" sz="quarter" idx="4"/>
          </p:nvPr>
        </p:nvSpPr>
        <p:spPr>
          <a:ln/>
        </p:spPr>
        <p:txBody>
          <a:bodyPr/>
          <a:lstStyle/>
          <a:p>
            <a:endParaRPr lang="en-US" altLang="en-US" sz="1000" dirty="0"/>
          </a:p>
          <a:p>
            <a:endParaRPr lang="en-US" altLang="en-US" sz="1000" dirty="0"/>
          </a:p>
          <a:p>
            <a:r>
              <a:rPr lang="en-US" altLang="en-US" dirty="0"/>
              <a:t>Morningstar, M. E., Lattin, D .L., Gaumer Erickson, A. S., Cantrell, L., &amp; Noonan, P. M. (2010, February). </a:t>
            </a:r>
            <a:r>
              <a:rPr lang="en-US" altLang="en-US" i="1" dirty="0"/>
              <a:t>Self-determination &amp; student engagement.</a:t>
            </a:r>
            <a:r>
              <a:rPr lang="en-US" altLang="en-US" dirty="0"/>
              <a:t> Lawrence, KS: University of Kansas, Transition Coalition.</a:t>
            </a:r>
          </a:p>
        </p:txBody>
      </p:sp>
      <p:sp>
        <p:nvSpPr>
          <p:cNvPr id="5" name="Rectangle 7"/>
          <p:cNvSpPr>
            <a:spLocks noGrp="1" noChangeArrowheads="1"/>
          </p:cNvSpPr>
          <p:nvPr>
            <p:ph type="sldNum" sz="quarter" idx="5"/>
          </p:nvPr>
        </p:nvSpPr>
        <p:spPr>
          <a:ln/>
        </p:spPr>
        <p:txBody>
          <a:bodyPr/>
          <a:lstStyle/>
          <a:p>
            <a:fld id="{AD121E54-C0F2-4FC5-8EEB-2097284C84A8}" type="slidenum">
              <a:rPr lang="en-US" altLang="en-US"/>
              <a:pPr/>
              <a:t>18</a:t>
            </a:fld>
            <a:endParaRPr lang="en-US" altLang="en-US" dirty="0"/>
          </a:p>
        </p:txBody>
      </p:sp>
      <p:sp>
        <p:nvSpPr>
          <p:cNvPr id="234498" name="Rectangle 2"/>
          <p:cNvSpPr>
            <a:spLocks noGrp="1" noRot="1" noChangeAspect="1" noChangeArrowheads="1" noTextEdit="1"/>
          </p:cNvSpPr>
          <p:nvPr>
            <p:ph type="sldImg"/>
          </p:nvPr>
        </p:nvSpPr>
        <p:spPr>
          <a:xfrm>
            <a:off x="3455988" y="174625"/>
            <a:ext cx="2089150" cy="1566863"/>
          </a:xfrm>
          <a:ln/>
        </p:spPr>
      </p:sp>
      <p:sp>
        <p:nvSpPr>
          <p:cNvPr id="234499" name="Rectangle 3"/>
          <p:cNvSpPr>
            <a:spLocks noGrp="1" noChangeArrowheads="1"/>
          </p:cNvSpPr>
          <p:nvPr>
            <p:ph type="body" idx="1"/>
          </p:nvPr>
        </p:nvSpPr>
        <p:spPr/>
        <p:txBody>
          <a:bodyPr/>
          <a:lstStyle/>
          <a:p>
            <a:r>
              <a:rPr lang="en-US" altLang="en-US" dirty="0"/>
              <a:t>Educators use many strategies</a:t>
            </a:r>
            <a:r>
              <a:rPr lang="en-US" altLang="en-US" baseline="0" dirty="0"/>
              <a:t> </a:t>
            </a:r>
            <a:r>
              <a:rPr lang="en-US" altLang="en-US" dirty="0"/>
              <a:t>to increase the engagement of the students in transition planning and ensure the students remain the focus of the planning. Creating a product like a PowerPoint presentation, collage, dance, song, poem, drawing, etc.</a:t>
            </a:r>
            <a:r>
              <a:rPr lang="en-US" altLang="en-US" baseline="0" dirty="0"/>
              <a:t> </a:t>
            </a:r>
            <a:r>
              <a:rPr lang="en-US" altLang="en-US" dirty="0"/>
              <a:t>is one</a:t>
            </a:r>
            <a:r>
              <a:rPr lang="en-US" altLang="en-US" baseline="0" dirty="0"/>
              <a:t> </a:t>
            </a:r>
            <a:r>
              <a:rPr lang="en-US" altLang="en-US" dirty="0"/>
              <a:t>method for students to connect more with themselves and their dreams for the future.</a:t>
            </a:r>
          </a:p>
          <a:p>
            <a:endParaRPr lang="en-US" altLang="en-US" dirty="0"/>
          </a:p>
          <a:p>
            <a:endParaRPr lang="en-US" altLang="en-US" i="1" dirty="0"/>
          </a:p>
        </p:txBody>
      </p:sp>
    </p:spTree>
    <p:extLst>
      <p:ext uri="{BB962C8B-B14F-4D97-AF65-F5344CB8AC3E}">
        <p14:creationId xmlns:p14="http://schemas.microsoft.com/office/powerpoint/2010/main" val="358638031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ftr" sz="quarter" idx="4"/>
          </p:nvPr>
        </p:nvSpPr>
        <p:spPr>
          <a:ln/>
        </p:spPr>
        <p:txBody>
          <a:bodyPr/>
          <a:lstStyle/>
          <a:p>
            <a:endParaRPr lang="en-US" altLang="en-US" sz="1000" dirty="0"/>
          </a:p>
          <a:p>
            <a:endParaRPr lang="en-US" altLang="en-US" sz="1000" dirty="0"/>
          </a:p>
          <a:p>
            <a:r>
              <a:rPr lang="en-US" altLang="en-US" dirty="0"/>
              <a:t>Morningstar, M. E., Lattin, D .L., Gaumer Erickson, A. S., Cantrell, L., &amp; Noonan, P. M. (2010, February). </a:t>
            </a:r>
            <a:r>
              <a:rPr lang="en-US" altLang="en-US" i="1" dirty="0"/>
              <a:t>Self-determination &amp; student engagement.</a:t>
            </a:r>
            <a:r>
              <a:rPr lang="en-US" altLang="en-US" dirty="0"/>
              <a:t> Lawrence, KS: University of Kansas, Transition Coalition.</a:t>
            </a:r>
          </a:p>
        </p:txBody>
      </p:sp>
      <p:sp>
        <p:nvSpPr>
          <p:cNvPr id="5" name="Rectangle 7"/>
          <p:cNvSpPr>
            <a:spLocks noGrp="1" noChangeArrowheads="1"/>
          </p:cNvSpPr>
          <p:nvPr>
            <p:ph type="sldNum" sz="quarter" idx="5"/>
          </p:nvPr>
        </p:nvSpPr>
        <p:spPr>
          <a:ln/>
        </p:spPr>
        <p:txBody>
          <a:bodyPr/>
          <a:lstStyle/>
          <a:p>
            <a:fld id="{6F4C2A02-6A76-499E-8BC7-8C241C4E95A7}" type="slidenum">
              <a:rPr lang="en-US" altLang="en-US"/>
              <a:pPr/>
              <a:t>19</a:t>
            </a:fld>
            <a:endParaRPr lang="en-US" altLang="en-US" dirty="0"/>
          </a:p>
        </p:txBody>
      </p:sp>
      <p:sp>
        <p:nvSpPr>
          <p:cNvPr id="245762" name="Rectangle 2"/>
          <p:cNvSpPr>
            <a:spLocks noGrp="1" noRot="1" noChangeAspect="1" noChangeArrowheads="1" noTextEdit="1"/>
          </p:cNvSpPr>
          <p:nvPr>
            <p:ph type="sldImg"/>
          </p:nvPr>
        </p:nvSpPr>
        <p:spPr>
          <a:xfrm>
            <a:off x="3455988" y="174625"/>
            <a:ext cx="2089150" cy="1566863"/>
          </a:xfrm>
          <a:ln/>
        </p:spPr>
      </p:sp>
      <p:sp>
        <p:nvSpPr>
          <p:cNvPr id="245763" name="Rectangle 3"/>
          <p:cNvSpPr>
            <a:spLocks noGrp="1" noChangeArrowheads="1"/>
          </p:cNvSpPr>
          <p:nvPr>
            <p:ph type="body" idx="1"/>
          </p:nvPr>
        </p:nvSpPr>
        <p:spPr/>
        <p:txBody>
          <a:bodyPr/>
          <a:lstStyle/>
          <a:p>
            <a:r>
              <a:rPr lang="en-US" altLang="en-US" dirty="0"/>
              <a:t>Students will need multiple practice opportunities to actively engage in transition planning. Here are several approaches teachers can take. Use basic, real-life problems/issues that your students have for class discussion relating to solving the problem (with the student’s permission to share the problem). This practice</a:t>
            </a:r>
            <a:r>
              <a:rPr lang="en-US" altLang="en-US" baseline="0" dirty="0"/>
              <a:t> also </a:t>
            </a:r>
            <a:r>
              <a:rPr lang="en-US" altLang="en-US" dirty="0"/>
              <a:t>helps you to</a:t>
            </a:r>
            <a:r>
              <a:rPr lang="en-US" altLang="en-US" baseline="0" dirty="0"/>
              <a:t> get to know your student on a more personal/individual basis, which can help you guide him or her in transition planning.</a:t>
            </a:r>
            <a:endParaRPr lang="en-US" altLang="en-US" dirty="0"/>
          </a:p>
          <a:p>
            <a:endParaRPr lang="en-US" altLang="en-US" dirty="0"/>
          </a:p>
          <a:p>
            <a:r>
              <a:rPr lang="en-US" altLang="en-US" dirty="0"/>
              <a:t>An example of problem solving is: test on Friday in history, but basketball game takes place Thursday night = what to do?</a:t>
            </a:r>
          </a:p>
          <a:p>
            <a:endParaRPr lang="en-US" altLang="en-US" dirty="0"/>
          </a:p>
          <a:p>
            <a:r>
              <a:rPr lang="en-US" altLang="en-US" dirty="0"/>
              <a:t>OR: I really want this expensive pair of shoes, but my mom says they cost too much, so no. What to do?</a:t>
            </a:r>
          </a:p>
          <a:p>
            <a:endParaRPr lang="en-US" altLang="en-US" dirty="0"/>
          </a:p>
          <a:p>
            <a:r>
              <a:rPr lang="en-US" altLang="en-US" dirty="0"/>
              <a:t>All</a:t>
            </a:r>
            <a:r>
              <a:rPr lang="en-US" altLang="en-US" baseline="0" dirty="0"/>
              <a:t> of this will take continued practice. Find ways to embed these activities into your lessons.</a:t>
            </a:r>
            <a:endParaRPr lang="en-US" altLang="en-US" dirty="0"/>
          </a:p>
          <a:p>
            <a:endParaRPr lang="en-US" altLang="en-US" dirty="0"/>
          </a:p>
        </p:txBody>
      </p:sp>
    </p:spTree>
    <p:extLst>
      <p:ext uri="{BB962C8B-B14F-4D97-AF65-F5344CB8AC3E}">
        <p14:creationId xmlns:p14="http://schemas.microsoft.com/office/powerpoint/2010/main" val="14576165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17411" name="Notes Placeholder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i="1" dirty="0">
                <a:ea typeface="ＭＳ Ｐゴシック" panose="020B0600070205080204" pitchFamily="34" charset="-128"/>
              </a:rPr>
              <a:t>The Transition CEM is divided into six sections. The sections were designed to be one hour in length. However, extension activities are included for those wishing to make these sessions longer. Please refer to the facilitator’s guide for more information about adapting this session for delivery in various contexts.</a:t>
            </a:r>
          </a:p>
          <a:p>
            <a:endParaRPr lang="en-US" altLang="en-US" i="1" dirty="0">
              <a:ea typeface="ＭＳ Ｐゴシック" panose="020B0600070205080204" pitchFamily="34" charset="-128"/>
            </a:endParaRPr>
          </a:p>
          <a:p>
            <a:r>
              <a:rPr lang="en-US" altLang="en-US" i="1" dirty="0">
                <a:ea typeface="ＭＳ Ｐゴシック" panose="020B0600070205080204" pitchFamily="34" charset="-128"/>
              </a:rPr>
              <a:t>This session will focus on Part 3: Student</a:t>
            </a:r>
            <a:r>
              <a:rPr lang="en-US" altLang="en-US" i="1" baseline="0" dirty="0">
                <a:ea typeface="ＭＳ Ｐゴシック" panose="020B0600070205080204" pitchFamily="34" charset="-128"/>
              </a:rPr>
              <a:t>-Focused Planning.</a:t>
            </a:r>
            <a:endParaRPr lang="en-US" altLang="en-US" i="1" dirty="0">
              <a:ea typeface="ＭＳ Ｐゴシック" panose="020B0600070205080204" pitchFamily="34" charset="-128"/>
            </a:endParaRPr>
          </a:p>
          <a:p>
            <a:endParaRPr lang="en-US" altLang="en-US" dirty="0">
              <a:ea typeface="ＭＳ Ｐゴシック" panose="020B0600070205080204" pitchFamily="34" charset="-128"/>
            </a:endParaRPr>
          </a:p>
        </p:txBody>
      </p:sp>
      <p:sp>
        <p:nvSpPr>
          <p:cNvPr id="17412" name="Slide Number Placeholder 3"/>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ＭＳ Ｐゴシック" panose="020B0600070205080204" pitchFamily="34" charset="-128"/>
              </a:defRPr>
            </a:lvl1pPr>
            <a:lvl2pPr marL="742950" indent="-285750">
              <a:spcBef>
                <a:spcPct val="30000"/>
              </a:spcBef>
              <a:defRPr sz="1200">
                <a:solidFill>
                  <a:schemeClr val="tx1"/>
                </a:solidFill>
                <a:latin typeface="Calibri" panose="020F0502020204030204" pitchFamily="34" charset="0"/>
                <a:ea typeface="ＭＳ Ｐゴシック" panose="020B0600070205080204" pitchFamily="34" charset="-128"/>
              </a:defRPr>
            </a:lvl2pPr>
            <a:lvl3pPr marL="1143000" indent="-228600">
              <a:spcBef>
                <a:spcPct val="30000"/>
              </a:spcBef>
              <a:defRPr sz="1200">
                <a:solidFill>
                  <a:schemeClr val="tx1"/>
                </a:solidFill>
                <a:latin typeface="Calibri" panose="020F0502020204030204" pitchFamily="34" charset="0"/>
                <a:ea typeface="ＭＳ Ｐゴシック" panose="020B0600070205080204" pitchFamily="34" charset="-128"/>
              </a:defRPr>
            </a:lvl3pPr>
            <a:lvl4pPr marL="1600200" indent="-228600">
              <a:spcBef>
                <a:spcPct val="30000"/>
              </a:spcBef>
              <a:defRPr sz="1200">
                <a:solidFill>
                  <a:schemeClr val="tx1"/>
                </a:solidFill>
                <a:latin typeface="Calibri" panose="020F0502020204030204" pitchFamily="34" charset="0"/>
                <a:ea typeface="ＭＳ Ｐゴシック" panose="020B0600070205080204" pitchFamily="34" charset="-128"/>
              </a:defRPr>
            </a:lvl4pPr>
            <a:lvl5pPr marL="2057400" indent="-228600">
              <a:spcBef>
                <a:spcPct val="30000"/>
              </a:spcBef>
              <a:defRPr sz="12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9pPr>
          </a:lstStyle>
          <a:p>
            <a:pPr>
              <a:spcBef>
                <a:spcPct val="0"/>
              </a:spcBef>
            </a:pPr>
            <a:fld id="{F3B98A51-8766-4523-9C11-C3493B1040BB}" type="slidenum">
              <a:rPr lang="en-US" altLang="en-US" smtClean="0">
                <a:solidFill>
                  <a:srgbClr val="000000"/>
                </a:solidFill>
                <a:latin typeface="Arial" panose="020B0604020202020204" pitchFamily="34" charset="0"/>
                <a:cs typeface="Arial" panose="020B0604020202020204" pitchFamily="34" charset="0"/>
              </a:rPr>
              <a:pPr>
                <a:spcBef>
                  <a:spcPct val="0"/>
                </a:spcBef>
              </a:pPr>
              <a:t>2</a:t>
            </a:fld>
            <a:endParaRPr lang="en-US" altLang="en-US" dirty="0">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9715866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ftr" sz="quarter" idx="4"/>
          </p:nvPr>
        </p:nvSpPr>
        <p:spPr>
          <a:ln/>
        </p:spPr>
        <p:txBody>
          <a:bodyPr/>
          <a:lstStyle/>
          <a:p>
            <a:endParaRPr lang="en-US" altLang="en-US" sz="1000" dirty="0"/>
          </a:p>
          <a:p>
            <a:endParaRPr lang="en-US" altLang="en-US" sz="1000" dirty="0"/>
          </a:p>
          <a:p>
            <a:r>
              <a:rPr lang="en-US" altLang="en-US" dirty="0"/>
              <a:t>Morningstar, M. E., Lattin, D .L., Gaumer Erickson, A. S., Cantrell, L., &amp; Noonan, P. M. (2010, February). </a:t>
            </a:r>
            <a:r>
              <a:rPr lang="en-US" altLang="en-US" i="1" dirty="0"/>
              <a:t>Self-determination &amp; student engagement.</a:t>
            </a:r>
            <a:r>
              <a:rPr lang="en-US" altLang="en-US" dirty="0"/>
              <a:t> Lawrence, KS: University of Kansas, Transition Coalition.</a:t>
            </a:r>
          </a:p>
        </p:txBody>
      </p:sp>
      <p:sp>
        <p:nvSpPr>
          <p:cNvPr id="5" name="Rectangle 7"/>
          <p:cNvSpPr>
            <a:spLocks noGrp="1" noChangeArrowheads="1"/>
          </p:cNvSpPr>
          <p:nvPr>
            <p:ph type="sldNum" sz="quarter" idx="5"/>
          </p:nvPr>
        </p:nvSpPr>
        <p:spPr>
          <a:ln/>
        </p:spPr>
        <p:txBody>
          <a:bodyPr/>
          <a:lstStyle/>
          <a:p>
            <a:fld id="{6F4C2A02-6A76-499E-8BC7-8C241C4E95A7}" type="slidenum">
              <a:rPr lang="en-US" altLang="en-US"/>
              <a:pPr/>
              <a:t>20</a:t>
            </a:fld>
            <a:endParaRPr lang="en-US" altLang="en-US" dirty="0"/>
          </a:p>
        </p:txBody>
      </p:sp>
      <p:sp>
        <p:nvSpPr>
          <p:cNvPr id="245762" name="Rectangle 2"/>
          <p:cNvSpPr>
            <a:spLocks noGrp="1" noRot="1" noChangeAspect="1" noChangeArrowheads="1" noTextEdit="1"/>
          </p:cNvSpPr>
          <p:nvPr>
            <p:ph type="sldImg"/>
          </p:nvPr>
        </p:nvSpPr>
        <p:spPr>
          <a:xfrm>
            <a:off x="3455988" y="174625"/>
            <a:ext cx="2089150" cy="1566863"/>
          </a:xfrm>
          <a:ln/>
        </p:spPr>
      </p:sp>
      <p:sp>
        <p:nvSpPr>
          <p:cNvPr id="245763" name="Rectangle 3"/>
          <p:cNvSpPr>
            <a:spLocks noGrp="1" noChangeArrowheads="1"/>
          </p:cNvSpPr>
          <p:nvPr>
            <p:ph type="body" idx="1"/>
          </p:nvPr>
        </p:nvSpPr>
        <p:spPr/>
        <p:txBody>
          <a:bodyPr/>
          <a:lstStyle/>
          <a:p>
            <a:r>
              <a:rPr lang="en-US" altLang="en-US" dirty="0"/>
              <a:t>Teachers can also model how to engage in transition planning. For example, you can share your own goals</a:t>
            </a:r>
            <a:r>
              <a:rPr lang="en-US" altLang="en-US" baseline="0" dirty="0"/>
              <a:t> </a:t>
            </a:r>
            <a:r>
              <a:rPr lang="en-US" altLang="en-US" dirty="0"/>
              <a:t>or get a mentor or someone respected in the school or community to talk to the class about students’ goals/plans and how they have or haven’t achieved them. Sometimes,</a:t>
            </a:r>
            <a:r>
              <a:rPr lang="en-US" altLang="en-US" baseline="0" dirty="0"/>
              <a:t> someone can discuss changing goals </a:t>
            </a:r>
            <a:r>
              <a:rPr lang="en-US" altLang="en-US" dirty="0"/>
              <a:t>as a result of an unexpected outcome.</a:t>
            </a:r>
          </a:p>
          <a:p>
            <a:endParaRPr lang="en-US" altLang="en-US" dirty="0"/>
          </a:p>
          <a:p>
            <a:r>
              <a:rPr lang="en-US" altLang="en-US" dirty="0"/>
              <a:t>Most common curricula focus on IEP planning, and</a:t>
            </a:r>
            <a:r>
              <a:rPr lang="en-US" altLang="en-US" baseline="0" dirty="0"/>
              <a:t> </a:t>
            </a:r>
            <a:r>
              <a:rPr lang="en-US" altLang="en-US" dirty="0"/>
              <a:t>quite a few exist.</a:t>
            </a:r>
          </a:p>
        </p:txBody>
      </p:sp>
    </p:spTree>
    <p:extLst>
      <p:ext uri="{BB962C8B-B14F-4D97-AF65-F5344CB8AC3E}">
        <p14:creationId xmlns:p14="http://schemas.microsoft.com/office/powerpoint/2010/main" val="119178096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ftr" sz="quarter" idx="4"/>
          </p:nvPr>
        </p:nvSpPr>
        <p:spPr>
          <a:ln/>
        </p:spPr>
        <p:txBody>
          <a:bodyPr/>
          <a:lstStyle/>
          <a:p>
            <a:endParaRPr lang="en-US" altLang="en-US" sz="1000" dirty="0"/>
          </a:p>
          <a:p>
            <a:endParaRPr lang="en-US" altLang="en-US" sz="1000" dirty="0"/>
          </a:p>
          <a:p>
            <a:r>
              <a:rPr lang="en-US" altLang="en-US" dirty="0"/>
              <a:t>Morningstar, M. E., Lattin, D .L., Gaumer Erickson, A. S., Cantrell, L., &amp; Noonan, P. M. (2010, February). </a:t>
            </a:r>
            <a:r>
              <a:rPr lang="en-US" altLang="en-US" i="1" dirty="0"/>
              <a:t>Self-determination &amp; student engagement.</a:t>
            </a:r>
            <a:r>
              <a:rPr lang="en-US" altLang="en-US" dirty="0"/>
              <a:t> Lawrence, KS: University of Kansas, Transition Coalition.</a:t>
            </a:r>
          </a:p>
        </p:txBody>
      </p:sp>
      <p:sp>
        <p:nvSpPr>
          <p:cNvPr id="5" name="Rectangle 7"/>
          <p:cNvSpPr>
            <a:spLocks noGrp="1" noChangeArrowheads="1"/>
          </p:cNvSpPr>
          <p:nvPr>
            <p:ph type="sldNum" sz="quarter" idx="5"/>
          </p:nvPr>
        </p:nvSpPr>
        <p:spPr>
          <a:ln/>
        </p:spPr>
        <p:txBody>
          <a:bodyPr/>
          <a:lstStyle/>
          <a:p>
            <a:fld id="{D0AAEA2C-C592-4A54-AD48-13B5F7699C3C}" type="slidenum">
              <a:rPr lang="en-US" altLang="en-US"/>
              <a:pPr/>
              <a:t>21</a:t>
            </a:fld>
            <a:endParaRPr lang="en-US" altLang="en-US" dirty="0"/>
          </a:p>
        </p:txBody>
      </p:sp>
      <p:sp>
        <p:nvSpPr>
          <p:cNvPr id="250882" name="Rectangle 2"/>
          <p:cNvSpPr>
            <a:spLocks noGrp="1" noRot="1" noChangeAspect="1" noChangeArrowheads="1" noTextEdit="1"/>
          </p:cNvSpPr>
          <p:nvPr>
            <p:ph type="sldImg"/>
          </p:nvPr>
        </p:nvSpPr>
        <p:spPr>
          <a:xfrm>
            <a:off x="3455988" y="174625"/>
            <a:ext cx="2089150" cy="1566863"/>
          </a:xfrm>
          <a:ln/>
        </p:spPr>
      </p:sp>
      <p:sp>
        <p:nvSpPr>
          <p:cNvPr id="250883" name="Rectangle 3"/>
          <p:cNvSpPr>
            <a:spLocks noGrp="1" noChangeArrowheads="1"/>
          </p:cNvSpPr>
          <p:nvPr>
            <p:ph type="body" idx="1"/>
          </p:nvPr>
        </p:nvSpPr>
        <p:spPr/>
        <p:txBody>
          <a:bodyPr/>
          <a:lstStyle/>
          <a:p>
            <a:r>
              <a:rPr lang="en-US" altLang="en-US" dirty="0"/>
              <a:t>Teachers should design ongoing opportunities for practicing the skills necessary for the students to actively engage in the process.</a:t>
            </a:r>
          </a:p>
          <a:p>
            <a:endParaRPr lang="en-US" altLang="en-US" dirty="0"/>
          </a:p>
          <a:p>
            <a:pPr marL="171450" indent="-171450">
              <a:buFont typeface="Arial" charset="0"/>
              <a:buChar char="•"/>
            </a:pPr>
            <a:r>
              <a:rPr lang="en-US" altLang="en-US" dirty="0"/>
              <a:t>Giving students many opportunities to practice using their self-determination skills is essential. Practice is how we all learn best.</a:t>
            </a:r>
          </a:p>
          <a:p>
            <a:pPr marL="171450" indent="-171450">
              <a:buFont typeface="Arial" charset="0"/>
              <a:buChar char="•"/>
            </a:pPr>
            <a:r>
              <a:rPr lang="en-US" altLang="en-US" dirty="0"/>
              <a:t>In addition, providing students the opportunity to practice leading their IEP meetings in a role-play method is helpful so that they are able to replicate in “real life.” Role play a</a:t>
            </a:r>
            <a:r>
              <a:rPr lang="en-US" altLang="en-US" baseline="0" dirty="0"/>
              <a:t> variety of scenarios with a variety of people in a variety of settings. Don’t just do it one time. Do it often, varying the circumstances slightly each time.</a:t>
            </a:r>
            <a:endParaRPr lang="en-US" altLang="en-US" dirty="0"/>
          </a:p>
          <a:p>
            <a:pPr marL="171450" indent="-171450">
              <a:buFont typeface="Arial" charset="0"/>
              <a:buChar char="•"/>
            </a:pPr>
            <a:r>
              <a:rPr lang="en-US" altLang="en-US" dirty="0"/>
              <a:t>Identifying a resource person or just resources that help students meet their goals is part of the IEP planning strategies. Teaching students to be creative in identifying people to help them is critical to helping them be divergent and creative thinkers/planners.</a:t>
            </a:r>
          </a:p>
          <a:p>
            <a:endParaRPr lang="en-US" altLang="en-US" dirty="0"/>
          </a:p>
        </p:txBody>
      </p:sp>
    </p:spTree>
    <p:extLst>
      <p:ext uri="{BB962C8B-B14F-4D97-AF65-F5344CB8AC3E}">
        <p14:creationId xmlns:p14="http://schemas.microsoft.com/office/powerpoint/2010/main" val="53884119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ftr" sz="quarter" idx="4"/>
          </p:nvPr>
        </p:nvSpPr>
        <p:spPr>
          <a:ln/>
        </p:spPr>
        <p:txBody>
          <a:bodyPr/>
          <a:lstStyle/>
          <a:p>
            <a:endParaRPr lang="en-US" altLang="en-US" sz="1000" dirty="0"/>
          </a:p>
          <a:p>
            <a:endParaRPr lang="en-US" altLang="en-US" sz="1000" dirty="0"/>
          </a:p>
          <a:p>
            <a:r>
              <a:rPr lang="en-US" altLang="en-US" dirty="0"/>
              <a:t>Morningstar, M. E., Lattin, D .L., Gaumer Erickson, A. S., Cantrell, L., &amp; Noonan, P. M. (2010, February). </a:t>
            </a:r>
            <a:r>
              <a:rPr lang="en-US" altLang="en-US" i="1" dirty="0"/>
              <a:t>Self-determination &amp; student engagement.</a:t>
            </a:r>
            <a:r>
              <a:rPr lang="en-US" altLang="en-US" dirty="0"/>
              <a:t> Lawrence, KS: University of Kansas, Transition Coalition.</a:t>
            </a:r>
          </a:p>
        </p:txBody>
      </p:sp>
      <p:sp>
        <p:nvSpPr>
          <p:cNvPr id="5" name="Rectangle 7"/>
          <p:cNvSpPr>
            <a:spLocks noGrp="1" noChangeArrowheads="1"/>
          </p:cNvSpPr>
          <p:nvPr>
            <p:ph type="sldNum" sz="quarter" idx="5"/>
          </p:nvPr>
        </p:nvSpPr>
        <p:spPr>
          <a:ln/>
        </p:spPr>
        <p:txBody>
          <a:bodyPr/>
          <a:lstStyle/>
          <a:p>
            <a:fld id="{D6270B96-C08D-43A5-9BCC-BAD33113ED30}" type="slidenum">
              <a:rPr lang="en-US" altLang="en-US"/>
              <a:pPr/>
              <a:t>22</a:t>
            </a:fld>
            <a:endParaRPr lang="en-US" altLang="en-US" dirty="0"/>
          </a:p>
        </p:txBody>
      </p:sp>
      <p:sp>
        <p:nvSpPr>
          <p:cNvPr id="256002" name="Rectangle 2"/>
          <p:cNvSpPr>
            <a:spLocks noGrp="1" noRot="1" noChangeAspect="1" noChangeArrowheads="1" noTextEdit="1"/>
          </p:cNvSpPr>
          <p:nvPr>
            <p:ph type="sldImg"/>
          </p:nvPr>
        </p:nvSpPr>
        <p:spPr>
          <a:xfrm>
            <a:off x="3455988" y="174625"/>
            <a:ext cx="2089150" cy="1566863"/>
          </a:xfrm>
          <a:ln/>
        </p:spPr>
      </p:sp>
      <p:sp>
        <p:nvSpPr>
          <p:cNvPr id="256003" name="Rectangle 3"/>
          <p:cNvSpPr>
            <a:spLocks noGrp="1" noChangeArrowheads="1"/>
          </p:cNvSpPr>
          <p:nvPr>
            <p:ph type="body" idx="1"/>
          </p:nvPr>
        </p:nvSpPr>
        <p:spPr/>
        <p:txBody>
          <a:bodyPr/>
          <a:lstStyle/>
          <a:p>
            <a:r>
              <a:rPr lang="en-US" altLang="en-US" dirty="0"/>
              <a:t>Part of successful planning it to celebrate successes—and most important, our students’ successes.</a:t>
            </a:r>
          </a:p>
          <a:p>
            <a:endParaRPr lang="en-US" altLang="en-US" dirty="0"/>
          </a:p>
          <a:p>
            <a:r>
              <a:rPr lang="en-US" altLang="en-US" dirty="0"/>
              <a:t>Have a monthly celebration event to recognize different students’ efforts and successes.</a:t>
            </a:r>
          </a:p>
          <a:p>
            <a:endParaRPr lang="en-US" altLang="en-US" dirty="0"/>
          </a:p>
          <a:p>
            <a:r>
              <a:rPr lang="en-US" altLang="en-US" dirty="0"/>
              <a:t>Use outside resources, such as magazine or newspaper articles, to discuss what acknowledging a “good job” means and how it is meaningful to your students.</a:t>
            </a:r>
          </a:p>
          <a:p>
            <a:endParaRPr lang="en-US" altLang="en-US" dirty="0"/>
          </a:p>
          <a:p>
            <a:r>
              <a:rPr lang="en-US" altLang="en-US" dirty="0"/>
              <a:t>Share your own successes!</a:t>
            </a:r>
          </a:p>
          <a:p>
            <a:endParaRPr lang="en-US" altLang="en-US" dirty="0"/>
          </a:p>
          <a:p>
            <a:r>
              <a:rPr lang="en-US" altLang="en-US" dirty="0"/>
              <a:t>Then, back to work, review the plan to reach a goal, determining if it went “according to plan,” where adjustments need to be made, and strategizing to change the outcome. Teaching students to be reflective thinkers</a:t>
            </a:r>
            <a:r>
              <a:rPr lang="en-US" altLang="en-US" baseline="0" dirty="0"/>
              <a:t> is critical.</a:t>
            </a:r>
            <a:endParaRPr lang="en-US" altLang="en-US" dirty="0"/>
          </a:p>
        </p:txBody>
      </p:sp>
    </p:spTree>
    <p:extLst>
      <p:ext uri="{BB962C8B-B14F-4D97-AF65-F5344CB8AC3E}">
        <p14:creationId xmlns:p14="http://schemas.microsoft.com/office/powerpoint/2010/main" val="369612602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With a partner, discuss which strategy, from those</a:t>
            </a:r>
            <a:r>
              <a:rPr lang="en-US" baseline="0" dirty="0"/>
              <a:t> </a:t>
            </a:r>
            <a:r>
              <a:rPr lang="en-US" dirty="0"/>
              <a:t>shared, you would like to try with your students for either IEP development or student planning.</a:t>
            </a:r>
          </a:p>
          <a:p>
            <a:endParaRPr lang="en-US" dirty="0"/>
          </a:p>
          <a:p>
            <a:r>
              <a:rPr lang="en-US" i="1" dirty="0"/>
              <a:t>Provide</a:t>
            </a:r>
            <a:r>
              <a:rPr lang="en-US" i="1" baseline="0" dirty="0"/>
              <a:t> 3-4 minutes. </a:t>
            </a:r>
            <a:endParaRPr lang="en-US" dirty="0"/>
          </a:p>
        </p:txBody>
      </p:sp>
      <p:sp>
        <p:nvSpPr>
          <p:cNvPr id="4" name="Footer Placeholder 3"/>
          <p:cNvSpPr>
            <a:spLocks noGrp="1"/>
          </p:cNvSpPr>
          <p:nvPr>
            <p:ph type="ftr" sz="quarter" idx="10"/>
          </p:nvPr>
        </p:nvSpPr>
        <p:spPr/>
        <p:txBody>
          <a:bodyPr/>
          <a:lstStyle/>
          <a:p>
            <a:endParaRPr lang="en-US" altLang="en-US" sz="1000" dirty="0"/>
          </a:p>
          <a:p>
            <a:endParaRPr lang="en-US" altLang="en-US" sz="1000" dirty="0"/>
          </a:p>
          <a:p>
            <a:r>
              <a:rPr lang="en-US" altLang="en-US" dirty="0"/>
              <a:t>Morningstar, M. E., Lattin, D .L., Gaumer Erickson, A. S., Cantrell, L., &amp; Noonan, P. M. (2010, February). </a:t>
            </a:r>
            <a:r>
              <a:rPr lang="en-US" altLang="en-US" i="1" dirty="0"/>
              <a:t>Self-determination &amp; student engagement.</a:t>
            </a:r>
            <a:r>
              <a:rPr lang="en-US" altLang="en-US" dirty="0"/>
              <a:t> Lawrence, KS: University of Kansas, Transition Coalition.</a:t>
            </a:r>
          </a:p>
        </p:txBody>
      </p:sp>
      <p:sp>
        <p:nvSpPr>
          <p:cNvPr id="5" name="Slide Number Placeholder 4"/>
          <p:cNvSpPr>
            <a:spLocks noGrp="1"/>
          </p:cNvSpPr>
          <p:nvPr>
            <p:ph type="sldNum" sz="quarter" idx="11"/>
          </p:nvPr>
        </p:nvSpPr>
        <p:spPr/>
        <p:txBody>
          <a:bodyPr/>
          <a:lstStyle/>
          <a:p>
            <a:fld id="{5345C77E-BB36-41D7-8BD5-2ECB77FDD4EE}" type="slidenum">
              <a:rPr lang="en-US" altLang="en-US" smtClean="0"/>
              <a:pPr/>
              <a:t>23</a:t>
            </a:fld>
            <a:endParaRPr lang="en-US" altLang="en-US" dirty="0"/>
          </a:p>
        </p:txBody>
      </p:sp>
    </p:spTree>
    <p:extLst>
      <p:ext uri="{BB962C8B-B14F-4D97-AF65-F5344CB8AC3E}">
        <p14:creationId xmlns:p14="http://schemas.microsoft.com/office/powerpoint/2010/main" val="144084983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ftr" sz="quarter" idx="4"/>
          </p:nvPr>
        </p:nvSpPr>
        <p:spPr>
          <a:ln/>
        </p:spPr>
        <p:txBody>
          <a:bodyPr/>
          <a:lstStyle/>
          <a:p>
            <a:endParaRPr lang="en-US" altLang="en-US" sz="1000" dirty="0"/>
          </a:p>
          <a:p>
            <a:endParaRPr lang="en-US" altLang="en-US" sz="1000" dirty="0"/>
          </a:p>
          <a:p>
            <a:r>
              <a:rPr lang="en-US" altLang="en-US" dirty="0"/>
              <a:t>Morningstar, M. E., Lattin, D .L., Gaumer Erickson, A. S., Cantrell, L., &amp; Noonan, P. M. (2010, February). </a:t>
            </a:r>
            <a:r>
              <a:rPr lang="en-US" altLang="en-US" i="1" dirty="0"/>
              <a:t>Self-determination &amp; student engagement.</a:t>
            </a:r>
            <a:r>
              <a:rPr lang="en-US" altLang="en-US" dirty="0"/>
              <a:t> Lawrence, KS: University of Kansas, Transition Coalition.</a:t>
            </a:r>
          </a:p>
        </p:txBody>
      </p:sp>
      <p:sp>
        <p:nvSpPr>
          <p:cNvPr id="5" name="Rectangle 7"/>
          <p:cNvSpPr>
            <a:spLocks noGrp="1" noChangeArrowheads="1"/>
          </p:cNvSpPr>
          <p:nvPr>
            <p:ph type="sldNum" sz="quarter" idx="5"/>
          </p:nvPr>
        </p:nvSpPr>
        <p:spPr>
          <a:ln/>
        </p:spPr>
        <p:txBody>
          <a:bodyPr/>
          <a:lstStyle/>
          <a:p>
            <a:fld id="{7357841D-1A7B-4252-A9AD-E9C0EF3614E9}" type="slidenum">
              <a:rPr lang="en-US" altLang="en-US"/>
              <a:pPr/>
              <a:t>24</a:t>
            </a:fld>
            <a:endParaRPr lang="en-US" altLang="en-US" dirty="0"/>
          </a:p>
        </p:txBody>
      </p:sp>
      <p:sp>
        <p:nvSpPr>
          <p:cNvPr id="254978" name="Rectangle 2"/>
          <p:cNvSpPr>
            <a:spLocks noGrp="1" noRot="1" noChangeAspect="1" noChangeArrowheads="1" noTextEdit="1"/>
          </p:cNvSpPr>
          <p:nvPr>
            <p:ph type="sldImg"/>
          </p:nvPr>
        </p:nvSpPr>
        <p:spPr>
          <a:xfrm>
            <a:off x="3455988" y="174625"/>
            <a:ext cx="2089150" cy="1566863"/>
          </a:xfrm>
          <a:ln/>
        </p:spPr>
      </p:sp>
      <p:sp>
        <p:nvSpPr>
          <p:cNvPr id="254979" name="Rectangle 3"/>
          <p:cNvSpPr>
            <a:spLocks noGrp="1" noChangeArrowheads="1"/>
          </p:cNvSpPr>
          <p:nvPr>
            <p:ph type="body" idx="1"/>
          </p:nvPr>
        </p:nvSpPr>
        <p:spPr/>
        <p:txBody>
          <a:bodyPr/>
          <a:lstStyle/>
          <a:p>
            <a:r>
              <a:rPr lang="en-US" altLang="en-US" dirty="0"/>
              <a:t>Now that students have developed the skills to participate, the next step is to support them in actively participating during the meeting. Here is a list of techniques you can use to engage students in actively participating in their IEP meeting.</a:t>
            </a:r>
          </a:p>
          <a:p>
            <a:endParaRPr lang="en-US" altLang="en-US" dirty="0"/>
          </a:p>
          <a:p>
            <a:r>
              <a:rPr lang="en-US" altLang="en-US" dirty="0"/>
              <a:t>Stay positive—you will be amazed at how positive IEP meetings go when students are there and are addressing the participants with their information (such as the PowerPoint).</a:t>
            </a:r>
          </a:p>
          <a:p>
            <a:endParaRPr lang="en-US" altLang="en-US" dirty="0"/>
          </a:p>
          <a:p>
            <a:endParaRPr lang="en-US" altLang="en-US" dirty="0"/>
          </a:p>
          <a:p>
            <a:endParaRPr lang="en-US" altLang="en-US" dirty="0"/>
          </a:p>
        </p:txBody>
      </p:sp>
    </p:spTree>
    <p:extLst>
      <p:ext uri="{BB962C8B-B14F-4D97-AF65-F5344CB8AC3E}">
        <p14:creationId xmlns:p14="http://schemas.microsoft.com/office/powerpoint/2010/main" val="89817048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ftr" sz="quarter" idx="4"/>
          </p:nvPr>
        </p:nvSpPr>
        <p:spPr>
          <a:ln/>
        </p:spPr>
        <p:txBody>
          <a:bodyPr/>
          <a:lstStyle/>
          <a:p>
            <a:endParaRPr lang="en-US" altLang="en-US" sz="1000" dirty="0"/>
          </a:p>
          <a:p>
            <a:endParaRPr lang="en-US" altLang="en-US" sz="1000" dirty="0"/>
          </a:p>
          <a:p>
            <a:r>
              <a:rPr lang="en-US" altLang="en-US" dirty="0"/>
              <a:t>Morningstar, M. E., Lattin, D .L., Gaumer Erickson, A. S., Cantrell, L., &amp; Noonan, P. M. (2010, February). </a:t>
            </a:r>
            <a:r>
              <a:rPr lang="en-US" altLang="en-US" i="1" dirty="0"/>
              <a:t>Self-determination &amp; student engagement.</a:t>
            </a:r>
            <a:r>
              <a:rPr lang="en-US" altLang="en-US" dirty="0"/>
              <a:t> Lawrence, KS: University of Kansas, Transition Coalition.</a:t>
            </a:r>
          </a:p>
        </p:txBody>
      </p:sp>
      <p:sp>
        <p:nvSpPr>
          <p:cNvPr id="5" name="Rectangle 7"/>
          <p:cNvSpPr>
            <a:spLocks noGrp="1" noChangeArrowheads="1"/>
          </p:cNvSpPr>
          <p:nvPr>
            <p:ph type="sldNum" sz="quarter" idx="5"/>
          </p:nvPr>
        </p:nvSpPr>
        <p:spPr>
          <a:ln/>
        </p:spPr>
        <p:txBody>
          <a:bodyPr/>
          <a:lstStyle/>
          <a:p>
            <a:fld id="{7357841D-1A7B-4252-A9AD-E9C0EF3614E9}" type="slidenum">
              <a:rPr lang="en-US" altLang="en-US"/>
              <a:pPr/>
              <a:t>25</a:t>
            </a:fld>
            <a:endParaRPr lang="en-US" altLang="en-US" dirty="0"/>
          </a:p>
        </p:txBody>
      </p:sp>
      <p:sp>
        <p:nvSpPr>
          <p:cNvPr id="254978" name="Rectangle 2"/>
          <p:cNvSpPr>
            <a:spLocks noGrp="1" noRot="1" noChangeAspect="1" noChangeArrowheads="1" noTextEdit="1"/>
          </p:cNvSpPr>
          <p:nvPr>
            <p:ph type="sldImg"/>
          </p:nvPr>
        </p:nvSpPr>
        <p:spPr>
          <a:xfrm>
            <a:off x="3455988" y="174625"/>
            <a:ext cx="2089150" cy="1566863"/>
          </a:xfrm>
          <a:ln/>
        </p:spPr>
      </p:sp>
      <p:sp>
        <p:nvSpPr>
          <p:cNvPr id="254979" name="Rectangle 3"/>
          <p:cNvSpPr>
            <a:spLocks noGrp="1" noChangeArrowheads="1"/>
          </p:cNvSpPr>
          <p:nvPr>
            <p:ph type="body" idx="1"/>
          </p:nvPr>
        </p:nvSpPr>
        <p:spPr/>
        <p:txBody>
          <a:bodyPr/>
          <a:lstStyle/>
          <a:p>
            <a:r>
              <a:rPr lang="en-US" altLang="en-US" dirty="0"/>
              <a:t>Asking</a:t>
            </a:r>
            <a:r>
              <a:rPr lang="en-US" altLang="en-US" baseline="0" dirty="0"/>
              <a:t> </a:t>
            </a:r>
            <a:r>
              <a:rPr lang="en-US" altLang="en-US" dirty="0"/>
              <a:t>students questions throughout the meeting is helpful—perhaps a lot of these questions are addressed in their PowerPoint presentation or other similar materials. </a:t>
            </a:r>
            <a:r>
              <a:rPr lang="en-US" sz="1200" kern="1200" dirty="0">
                <a:solidFill>
                  <a:schemeClr val="tx1"/>
                </a:solidFill>
                <a:effectLst/>
                <a:latin typeface="Arial" charset="0"/>
                <a:ea typeface="+mn-ea"/>
                <a:cs typeface="+mn-cs"/>
              </a:rPr>
              <a:t>Teachers should be sure to return the issue back to the student.</a:t>
            </a:r>
            <a:r>
              <a:rPr lang="en-US" dirty="0">
                <a:effectLst/>
              </a:rPr>
              <a:t> </a:t>
            </a:r>
          </a:p>
          <a:p>
            <a:endParaRPr lang="en-US" altLang="en-US" dirty="0"/>
          </a:p>
          <a:p>
            <a:r>
              <a:rPr lang="en-US" altLang="en-US" dirty="0"/>
              <a:t>Example: 	</a:t>
            </a:r>
          </a:p>
          <a:p>
            <a:r>
              <a:rPr lang="en-US" altLang="en-US" dirty="0"/>
              <a:t>Nicole, what do you think about that idea for your math course that you need to take?</a:t>
            </a:r>
            <a:endParaRPr lang="en-US" dirty="0"/>
          </a:p>
          <a:p>
            <a:r>
              <a:rPr lang="en-US" altLang="en-US" dirty="0"/>
              <a:t>Damien, what is your preference? Do you think it will work?</a:t>
            </a:r>
            <a:endParaRPr lang="en-US" dirty="0">
              <a:cs typeface="Arial"/>
            </a:endParaRPr>
          </a:p>
          <a:p>
            <a:r>
              <a:rPr lang="en-US" altLang="en-US" dirty="0"/>
              <a:t>Matt, do you have any other questions?</a:t>
            </a:r>
            <a:endParaRPr lang="en-US" altLang="en-US" dirty="0">
              <a:cs typeface="Arial"/>
            </a:endParaRPr>
          </a:p>
          <a:p>
            <a:endParaRPr lang="en-US" altLang="en-US" dirty="0"/>
          </a:p>
          <a:p>
            <a:r>
              <a:rPr lang="en-US" altLang="en-US" dirty="0"/>
              <a:t>Sometimes you might need to ask more direct or probing questions after</a:t>
            </a:r>
            <a:r>
              <a:rPr lang="en-US" altLang="en-US" baseline="0" dirty="0"/>
              <a:t> you ask</a:t>
            </a:r>
            <a:r>
              <a:rPr lang="en-US" altLang="en-US" dirty="0"/>
              <a:t> a general question. Or, just allow students enough time to think and process the information before they respond.</a:t>
            </a:r>
          </a:p>
          <a:p>
            <a:endParaRPr lang="en-US" altLang="en-US" dirty="0"/>
          </a:p>
          <a:p>
            <a:endParaRPr lang="en-US" altLang="en-US" dirty="0"/>
          </a:p>
        </p:txBody>
      </p:sp>
    </p:spTree>
    <p:extLst>
      <p:ext uri="{BB962C8B-B14F-4D97-AF65-F5344CB8AC3E}">
        <p14:creationId xmlns:p14="http://schemas.microsoft.com/office/powerpoint/2010/main" val="212802117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ftr" sz="quarter" idx="4"/>
          </p:nvPr>
        </p:nvSpPr>
        <p:spPr>
          <a:ln/>
        </p:spPr>
        <p:txBody>
          <a:bodyPr/>
          <a:lstStyle/>
          <a:p>
            <a:endParaRPr lang="en-US" altLang="en-US" sz="1000" dirty="0"/>
          </a:p>
          <a:p>
            <a:endParaRPr lang="en-US" altLang="en-US" sz="1000" dirty="0"/>
          </a:p>
          <a:p>
            <a:r>
              <a:rPr lang="en-US" altLang="en-US" dirty="0"/>
              <a:t>Morningstar, M. E., Lattin, D .L., Gaumer Erickson, A. S., Cantrell, L., &amp; Noonan, P. M. (2010, February). </a:t>
            </a:r>
            <a:r>
              <a:rPr lang="en-US" altLang="en-US" i="1" dirty="0"/>
              <a:t>Self-determination &amp; student engagement.</a:t>
            </a:r>
            <a:r>
              <a:rPr lang="en-US" altLang="en-US" dirty="0"/>
              <a:t> Lawrence, KS: University of Kansas, Transition Coalition.</a:t>
            </a:r>
          </a:p>
        </p:txBody>
      </p:sp>
      <p:sp>
        <p:nvSpPr>
          <p:cNvPr id="5" name="Rectangle 7"/>
          <p:cNvSpPr>
            <a:spLocks noGrp="1" noChangeArrowheads="1"/>
          </p:cNvSpPr>
          <p:nvPr>
            <p:ph type="sldNum" sz="quarter" idx="5"/>
          </p:nvPr>
        </p:nvSpPr>
        <p:spPr>
          <a:ln/>
        </p:spPr>
        <p:txBody>
          <a:bodyPr/>
          <a:lstStyle/>
          <a:p>
            <a:fld id="{D6270B96-C08D-43A5-9BCC-BAD33113ED30}" type="slidenum">
              <a:rPr lang="en-US" altLang="en-US"/>
              <a:pPr/>
              <a:t>26</a:t>
            </a:fld>
            <a:endParaRPr lang="en-US" altLang="en-US" dirty="0"/>
          </a:p>
        </p:txBody>
      </p:sp>
      <p:sp>
        <p:nvSpPr>
          <p:cNvPr id="256002" name="Rectangle 2"/>
          <p:cNvSpPr>
            <a:spLocks noGrp="1" noRot="1" noChangeAspect="1" noChangeArrowheads="1" noTextEdit="1"/>
          </p:cNvSpPr>
          <p:nvPr>
            <p:ph type="sldImg"/>
          </p:nvPr>
        </p:nvSpPr>
        <p:spPr>
          <a:xfrm>
            <a:off x="3455988" y="174625"/>
            <a:ext cx="2089150" cy="1566863"/>
          </a:xfrm>
          <a:ln/>
        </p:spPr>
      </p:sp>
      <p:sp>
        <p:nvSpPr>
          <p:cNvPr id="256003" name="Rectangle 3"/>
          <p:cNvSpPr>
            <a:spLocks noGrp="1" noChangeArrowheads="1"/>
          </p:cNvSpPr>
          <p:nvPr>
            <p:ph type="body" idx="1"/>
          </p:nvPr>
        </p:nvSpPr>
        <p:spPr/>
        <p:txBody>
          <a:bodyPr/>
          <a:lstStyle/>
          <a:p>
            <a:r>
              <a:rPr lang="en-US" altLang="en-US" dirty="0"/>
              <a:t>We often forget to celebrate our successes—and more importantly, our students’ successes.</a:t>
            </a:r>
          </a:p>
          <a:p>
            <a:endParaRPr lang="en-US" altLang="en-US" dirty="0"/>
          </a:p>
          <a:p>
            <a:r>
              <a:rPr lang="en-US" altLang="en-US" dirty="0"/>
              <a:t>Have a monthly celebration event to recognize different students’ efforts and successes.</a:t>
            </a:r>
          </a:p>
          <a:p>
            <a:endParaRPr lang="en-US" altLang="en-US" dirty="0"/>
          </a:p>
          <a:p>
            <a:r>
              <a:rPr lang="en-US" altLang="en-US" dirty="0"/>
              <a:t>Use outside resources, such as magazine or newspaper articles, to have a discussion about acknowledging</a:t>
            </a:r>
            <a:r>
              <a:rPr lang="en-US" altLang="en-US" baseline="0" dirty="0"/>
              <a:t> what </a:t>
            </a:r>
            <a:r>
              <a:rPr lang="en-US" altLang="en-US" dirty="0"/>
              <a:t> a “good job” means and how it is meaningful to your students.</a:t>
            </a:r>
          </a:p>
          <a:p>
            <a:endParaRPr lang="en-US" altLang="en-US" dirty="0"/>
          </a:p>
          <a:p>
            <a:r>
              <a:rPr lang="en-US" altLang="en-US" dirty="0"/>
              <a:t>Share your own successes!</a:t>
            </a:r>
          </a:p>
          <a:p>
            <a:endParaRPr lang="en-US" altLang="en-US" dirty="0"/>
          </a:p>
          <a:p>
            <a:r>
              <a:rPr lang="en-US" altLang="en-US" dirty="0"/>
              <a:t>Then, back to work, reviewing the plan to reach a goal, determining if it went “according to plan,” where adjustments needed to be made, and strategizing to change the outcome. Teaching students to be reflective thinkers</a:t>
            </a:r>
            <a:r>
              <a:rPr lang="en-US" altLang="en-US" baseline="0" dirty="0"/>
              <a:t> is critical.</a:t>
            </a:r>
            <a:endParaRPr lang="en-US" altLang="en-US" dirty="0"/>
          </a:p>
        </p:txBody>
      </p:sp>
    </p:spTree>
    <p:extLst>
      <p:ext uri="{BB962C8B-B14F-4D97-AF65-F5344CB8AC3E}">
        <p14:creationId xmlns:p14="http://schemas.microsoft.com/office/powerpoint/2010/main" val="108590787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US" i="1" dirty="0"/>
              <a:t>This video</a:t>
            </a:r>
            <a:r>
              <a:rPr lang="en-US" i="1" baseline="0" dirty="0"/>
              <a:t> has examples of students leading IEP meetings. The video is https://www.youtube.com/watch?reload=9&amp;v=104CPmP-SX4 (9:36 min)</a:t>
            </a:r>
          </a:p>
          <a:p>
            <a:pPr marL="0" marR="0" lvl="0" indent="0" algn="l" defTabSz="914400" rtl="0" eaLnBrk="1" fontAlgn="base" latinLnBrk="0" hangingPunct="1">
              <a:lnSpc>
                <a:spcPct val="100000"/>
              </a:lnSpc>
              <a:spcBef>
                <a:spcPct val="30000"/>
              </a:spcBef>
              <a:spcAft>
                <a:spcPct val="0"/>
              </a:spcAft>
              <a:buClrTx/>
              <a:buSzTx/>
              <a:buFontTx/>
              <a:buNone/>
              <a:tabLst/>
              <a:defRPr/>
            </a:pPr>
            <a:r>
              <a:rPr lang="en-US" i="1" baseline="0" dirty="0"/>
              <a:t>Video introduction: </a:t>
            </a:r>
            <a:r>
              <a:rPr lang="en-US" i="0" baseline="0" dirty="0"/>
              <a:t>“Students who actively participate in their IEP meeting are more engaged in school. They have more success achieving their academic goals and graduating from high school because they are involved in planning their own educational goals. They know about their strengths and weaknesses and what accommodations actually work for them. Students who actively participate in their IEP meeting show an increase in self-confidence, self-determination, and the ability to advocate for themselves, leading to goal attainment and a fulfilling adult life after high school.”</a:t>
            </a:r>
          </a:p>
          <a:p>
            <a:pPr marL="0" marR="0" lvl="0" indent="0" algn="l" defTabSz="914400" rtl="0" eaLnBrk="1" fontAlgn="base" latinLnBrk="0" hangingPunct="1">
              <a:lnSpc>
                <a:spcPct val="100000"/>
              </a:lnSpc>
              <a:spcBef>
                <a:spcPct val="30000"/>
              </a:spcBef>
              <a:spcAft>
                <a:spcPct val="0"/>
              </a:spcAft>
              <a:buClrTx/>
              <a:buSzTx/>
              <a:buFontTx/>
              <a:buNone/>
              <a:tabLst/>
              <a:defRPr/>
            </a:pPr>
            <a:endParaRPr lang="en-US" i="1" baseline="0" dirty="0"/>
          </a:p>
          <a:p>
            <a:pPr marL="0" marR="0" lvl="0" indent="0" algn="l" defTabSz="914400" rtl="0" eaLnBrk="1" fontAlgn="base" latinLnBrk="0" hangingPunct="1">
              <a:lnSpc>
                <a:spcPct val="100000"/>
              </a:lnSpc>
              <a:spcBef>
                <a:spcPct val="30000"/>
              </a:spcBef>
              <a:spcAft>
                <a:spcPct val="0"/>
              </a:spcAft>
              <a:buClrTx/>
              <a:buSzTx/>
              <a:buFontTx/>
              <a:buNone/>
              <a:tabLst/>
              <a:defRPr/>
            </a:pPr>
            <a:r>
              <a:rPr lang="en-US" baseline="0" dirty="0"/>
              <a:t>Watch the video for ideas on how you can begin to incorporate student participation in IEP meetings. </a:t>
            </a:r>
            <a:endParaRPr lang="en-US" dirty="0"/>
          </a:p>
          <a:p>
            <a:endParaRPr lang="en-US" dirty="0"/>
          </a:p>
        </p:txBody>
      </p:sp>
      <p:sp>
        <p:nvSpPr>
          <p:cNvPr id="4" name="Footer Placeholder 3"/>
          <p:cNvSpPr>
            <a:spLocks noGrp="1"/>
          </p:cNvSpPr>
          <p:nvPr>
            <p:ph type="ftr" sz="quarter" idx="10"/>
          </p:nvPr>
        </p:nvSpPr>
        <p:spPr/>
        <p:txBody>
          <a:bodyPr/>
          <a:lstStyle/>
          <a:p>
            <a:endParaRPr lang="en-US" altLang="en-US" sz="1000" dirty="0"/>
          </a:p>
          <a:p>
            <a:endParaRPr lang="en-US" altLang="en-US" sz="1000" dirty="0"/>
          </a:p>
          <a:p>
            <a:r>
              <a:rPr lang="en-US" altLang="en-US" dirty="0"/>
              <a:t>Morningstar, M. E., Lattin, D .L., Gaumer Erickson, A. S., Cantrell, L., &amp; Noonan, P. M. (2010, February). </a:t>
            </a:r>
            <a:r>
              <a:rPr lang="en-US" altLang="en-US" i="1" dirty="0"/>
              <a:t>Self-determination &amp; student engagement.</a:t>
            </a:r>
            <a:r>
              <a:rPr lang="en-US" altLang="en-US" dirty="0"/>
              <a:t> Lawrence, KS: University of Kansas, Transition Coalition.</a:t>
            </a:r>
          </a:p>
        </p:txBody>
      </p:sp>
      <p:sp>
        <p:nvSpPr>
          <p:cNvPr id="5" name="Slide Number Placeholder 4"/>
          <p:cNvSpPr>
            <a:spLocks noGrp="1"/>
          </p:cNvSpPr>
          <p:nvPr>
            <p:ph type="sldNum" sz="quarter" idx="11"/>
          </p:nvPr>
        </p:nvSpPr>
        <p:spPr/>
        <p:txBody>
          <a:bodyPr/>
          <a:lstStyle/>
          <a:p>
            <a:fld id="{5345C77E-BB36-41D7-8BD5-2ECB77FDD4EE}" type="slidenum">
              <a:rPr lang="en-US" altLang="en-US" smtClean="0"/>
              <a:pPr/>
              <a:t>27</a:t>
            </a:fld>
            <a:endParaRPr lang="en-US" altLang="en-US" dirty="0"/>
          </a:p>
        </p:txBody>
      </p:sp>
    </p:spTree>
    <p:extLst>
      <p:ext uri="{BB962C8B-B14F-4D97-AF65-F5344CB8AC3E}">
        <p14:creationId xmlns:p14="http://schemas.microsoft.com/office/powerpoint/2010/main" val="384076213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ftr" sz="quarter" idx="4"/>
          </p:nvPr>
        </p:nvSpPr>
        <p:spPr>
          <a:ln/>
        </p:spPr>
        <p:txBody>
          <a:bodyPr/>
          <a:lstStyle/>
          <a:p>
            <a:endParaRPr lang="en-US" altLang="en-US" sz="1000" dirty="0"/>
          </a:p>
          <a:p>
            <a:endParaRPr lang="en-US" altLang="en-US" sz="1000" dirty="0"/>
          </a:p>
          <a:p>
            <a:r>
              <a:rPr lang="en-US" altLang="en-US" dirty="0"/>
              <a:t>Morningstar, M. E., Lattin, D .L., Gaumer Erickson, A. S., Cantrell, L., &amp; Noonan, P. M. (2010, February). </a:t>
            </a:r>
            <a:r>
              <a:rPr lang="en-US" altLang="en-US" i="1" dirty="0"/>
              <a:t>Self-determination &amp; student engagement.</a:t>
            </a:r>
            <a:r>
              <a:rPr lang="en-US" altLang="en-US" dirty="0"/>
              <a:t> Lawrence, KS: University of Kansas, Transition Coalition.</a:t>
            </a:r>
          </a:p>
        </p:txBody>
      </p:sp>
      <p:sp>
        <p:nvSpPr>
          <p:cNvPr id="5" name="Rectangle 7"/>
          <p:cNvSpPr>
            <a:spLocks noGrp="1" noChangeArrowheads="1"/>
          </p:cNvSpPr>
          <p:nvPr>
            <p:ph type="sldNum" sz="quarter" idx="5"/>
          </p:nvPr>
        </p:nvSpPr>
        <p:spPr>
          <a:ln/>
        </p:spPr>
        <p:txBody>
          <a:bodyPr/>
          <a:lstStyle/>
          <a:p>
            <a:fld id="{63679C08-79DF-4A08-92E8-A8809FB782C2}" type="slidenum">
              <a:rPr lang="en-US" altLang="en-US"/>
              <a:pPr/>
              <a:t>28</a:t>
            </a:fld>
            <a:endParaRPr lang="en-US" altLang="en-US" dirty="0"/>
          </a:p>
        </p:txBody>
      </p:sp>
      <p:sp>
        <p:nvSpPr>
          <p:cNvPr id="104450" name="Rectangle 2"/>
          <p:cNvSpPr>
            <a:spLocks noGrp="1" noRot="1" noChangeAspect="1" noChangeArrowheads="1" noTextEdit="1"/>
          </p:cNvSpPr>
          <p:nvPr>
            <p:ph type="sldImg"/>
          </p:nvPr>
        </p:nvSpPr>
        <p:spPr>
          <a:xfrm>
            <a:off x="3455988" y="174625"/>
            <a:ext cx="2089150" cy="1566863"/>
          </a:xfrm>
          <a:ln/>
        </p:spPr>
      </p:sp>
      <p:sp>
        <p:nvSpPr>
          <p:cNvPr id="104451" name="Rectangle 3"/>
          <p:cNvSpPr>
            <a:spLocks noGrp="1" noChangeArrowheads="1"/>
          </p:cNvSpPr>
          <p:nvPr>
            <p:ph type="body" idx="1"/>
          </p:nvPr>
        </p:nvSpPr>
        <p:spPr/>
        <p:txBody>
          <a:bodyPr/>
          <a:lstStyle/>
          <a:p>
            <a:r>
              <a:rPr lang="en-US" altLang="en-US" dirty="0"/>
              <a:t>Involving families as essential partners in student-focused planning. Families are a crucial component to ensuring that students are self-determined. This component is often overlooked and, as you’ll see in Part 5 on family involvement,</a:t>
            </a:r>
            <a:r>
              <a:rPr lang="en-US" altLang="en-US" baseline="0" dirty="0"/>
              <a:t> </a:t>
            </a:r>
            <a:r>
              <a:rPr lang="en-US" altLang="en-US" dirty="0"/>
              <a:t>is a key component and one predictor of postschool success. </a:t>
            </a:r>
          </a:p>
          <a:p>
            <a:r>
              <a:rPr lang="en-US" altLang="en-US" dirty="0"/>
              <a:t> </a:t>
            </a:r>
          </a:p>
          <a:p>
            <a:r>
              <a:rPr lang="en-US" altLang="en-US" dirty="0"/>
              <a:t>Sometimes, the issue of self-determination isn’t realized with families until they see their child using these skills. Students</a:t>
            </a:r>
            <a:r>
              <a:rPr lang="en-US" altLang="en-US" baseline="0" dirty="0"/>
              <a:t> can demonstrate their skills by actively participating </a:t>
            </a:r>
            <a:r>
              <a:rPr lang="en-US" altLang="en-US" dirty="0"/>
              <a:t>at their IEP meeting. </a:t>
            </a:r>
          </a:p>
        </p:txBody>
      </p:sp>
    </p:spTree>
    <p:extLst>
      <p:ext uri="{BB962C8B-B14F-4D97-AF65-F5344CB8AC3E}">
        <p14:creationId xmlns:p14="http://schemas.microsoft.com/office/powerpoint/2010/main" val="91140563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baseline="0" dirty="0"/>
              <a:t>Refer participants to Handout 3.1 and i</a:t>
            </a:r>
            <a:r>
              <a:rPr lang="en-US" i="1" dirty="0"/>
              <a:t>ntroduce the activity</a:t>
            </a:r>
            <a:r>
              <a:rPr lang="en-US" i="1" baseline="0" dirty="0"/>
              <a:t>. Access the video here: https://www.youtube.com/watch?v=Fo7aOjo63Zw&amp;feature=youtu.be (6:00 minutes)</a:t>
            </a:r>
          </a:p>
          <a:p>
            <a:endParaRPr lang="en-US" i="1" baseline="0" dirty="0"/>
          </a:p>
          <a:p>
            <a:r>
              <a:rPr lang="en-US" i="1" baseline="0" dirty="0"/>
              <a:t>Estimated time: 10–15 minutes</a:t>
            </a:r>
          </a:p>
          <a:p>
            <a:endParaRPr lang="en-US" baseline="0" dirty="0"/>
          </a:p>
        </p:txBody>
      </p:sp>
      <p:sp>
        <p:nvSpPr>
          <p:cNvPr id="4" name="Footer Placeholder 3"/>
          <p:cNvSpPr>
            <a:spLocks noGrp="1"/>
          </p:cNvSpPr>
          <p:nvPr>
            <p:ph type="ftr" sz="quarter" idx="10"/>
          </p:nvPr>
        </p:nvSpPr>
        <p:spPr/>
        <p:txBody>
          <a:bodyPr/>
          <a:lstStyle/>
          <a:p>
            <a:endParaRPr lang="en-US" altLang="en-US" sz="1000" dirty="0"/>
          </a:p>
          <a:p>
            <a:endParaRPr lang="en-US" altLang="en-US" sz="1000" dirty="0"/>
          </a:p>
          <a:p>
            <a:r>
              <a:rPr lang="en-US" altLang="en-US" dirty="0"/>
              <a:t>Morningstar, M. E., Lattin, D .L., Gaumer Erickson, A. S., Cantrell, L., &amp; Noonan, P. M. (2010, February). </a:t>
            </a:r>
            <a:r>
              <a:rPr lang="en-US" altLang="en-US" i="1" dirty="0"/>
              <a:t>Self-determination &amp; student engagement.</a:t>
            </a:r>
            <a:r>
              <a:rPr lang="en-US" altLang="en-US" dirty="0"/>
              <a:t> Lawrence, KS: University of Kansas, Transition Coalition.</a:t>
            </a:r>
          </a:p>
        </p:txBody>
      </p:sp>
      <p:sp>
        <p:nvSpPr>
          <p:cNvPr id="5" name="Slide Number Placeholder 4"/>
          <p:cNvSpPr>
            <a:spLocks noGrp="1"/>
          </p:cNvSpPr>
          <p:nvPr>
            <p:ph type="sldNum" sz="quarter" idx="11"/>
          </p:nvPr>
        </p:nvSpPr>
        <p:spPr/>
        <p:txBody>
          <a:bodyPr/>
          <a:lstStyle/>
          <a:p>
            <a:fld id="{5345C77E-BB36-41D7-8BD5-2ECB77FDD4EE}" type="slidenum">
              <a:rPr lang="en-US" altLang="en-US" smtClean="0"/>
              <a:pPr/>
              <a:t>29</a:t>
            </a:fld>
            <a:endParaRPr lang="en-US" altLang="en-US" dirty="0"/>
          </a:p>
        </p:txBody>
      </p:sp>
    </p:spTree>
    <p:extLst>
      <p:ext uri="{BB962C8B-B14F-4D97-AF65-F5344CB8AC3E}">
        <p14:creationId xmlns:p14="http://schemas.microsoft.com/office/powerpoint/2010/main" val="14188845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endParaRPr lang="en-US" altLang="en-US" sz="1000" dirty="0"/>
          </a:p>
          <a:p>
            <a:endParaRPr lang="en-US" altLang="en-US" sz="1000" dirty="0"/>
          </a:p>
          <a:p>
            <a:r>
              <a:rPr lang="en-US" altLang="en-US" dirty="0"/>
              <a:t>Morningstar, M. E., Lattin, D .L., Gaumer Erickson, A. S., Cantrell, L., &amp; Noonan, P. M. (2010, February). </a:t>
            </a:r>
            <a:r>
              <a:rPr lang="en-US" altLang="en-US" i="1" dirty="0"/>
              <a:t>Self-determination &amp; student engagement.</a:t>
            </a:r>
            <a:r>
              <a:rPr lang="en-US" altLang="en-US" dirty="0"/>
              <a:t> Lawrence, KS: University of Kansas, Transition Coalition.</a:t>
            </a:r>
          </a:p>
        </p:txBody>
      </p:sp>
      <p:sp>
        <p:nvSpPr>
          <p:cNvPr id="5" name="Slide Number Placeholder 4"/>
          <p:cNvSpPr>
            <a:spLocks noGrp="1"/>
          </p:cNvSpPr>
          <p:nvPr>
            <p:ph type="sldNum" sz="quarter" idx="11"/>
          </p:nvPr>
        </p:nvSpPr>
        <p:spPr/>
        <p:txBody>
          <a:bodyPr/>
          <a:lstStyle/>
          <a:p>
            <a:fld id="{5345C77E-BB36-41D7-8BD5-2ECB77FDD4EE}" type="slidenum">
              <a:rPr lang="en-US" altLang="en-US" smtClean="0"/>
              <a:pPr/>
              <a:t>3</a:t>
            </a:fld>
            <a:endParaRPr lang="en-US" altLang="en-US" dirty="0"/>
          </a:p>
        </p:txBody>
      </p:sp>
    </p:spTree>
    <p:extLst>
      <p:ext uri="{BB962C8B-B14F-4D97-AF65-F5344CB8AC3E}">
        <p14:creationId xmlns:p14="http://schemas.microsoft.com/office/powerpoint/2010/main" val="164184008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43B4E0F7-8511-438D-9572-46049868E203}" type="slidenum">
              <a:rPr lang="en-US" altLang="en-US" smtClean="0"/>
              <a:pPr>
                <a:defRPr/>
              </a:pPr>
              <a:t>30</a:t>
            </a:fld>
            <a:endParaRPr lang="en-US" altLang="en-US" dirty="0"/>
          </a:p>
        </p:txBody>
      </p:sp>
    </p:spTree>
    <p:extLst>
      <p:ext uri="{BB962C8B-B14F-4D97-AF65-F5344CB8AC3E}">
        <p14:creationId xmlns:p14="http://schemas.microsoft.com/office/powerpoint/2010/main" val="1211378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a:defRPr/>
            </a:pPr>
            <a:r>
              <a:rPr lang="en-US" i="1" dirty="0"/>
              <a:t>Review the objectives of this section. Have participants reflect on their learning. </a:t>
            </a:r>
          </a:p>
          <a:p>
            <a:pPr>
              <a:defRPr/>
            </a:pPr>
            <a:endParaRPr lang="en-US" i="1" dirty="0"/>
          </a:p>
          <a:p>
            <a:pPr>
              <a:defRPr/>
            </a:pPr>
            <a:r>
              <a:rPr lang="en-US" i="1" dirty="0"/>
              <a:t>Consider the following partner discussion prompts: </a:t>
            </a:r>
          </a:p>
          <a:p>
            <a:pPr marL="171450" indent="-171450">
              <a:buFont typeface="Arial" panose="020B0604020202020204" pitchFamily="34" charset="0"/>
              <a:buChar char="•"/>
              <a:defRPr/>
            </a:pPr>
            <a:r>
              <a:rPr lang="en-US" i="1" dirty="0"/>
              <a:t>Provide</a:t>
            </a:r>
            <a:r>
              <a:rPr lang="en-US" i="1" baseline="0" dirty="0"/>
              <a:t> two reasons why developing self-determination is important for students with disabilities.</a:t>
            </a:r>
            <a:endParaRPr lang="en-US" i="1" dirty="0"/>
          </a:p>
          <a:p>
            <a:pPr marL="171450" indent="-171450">
              <a:buFont typeface="Arial" panose="020B0604020202020204" pitchFamily="34" charset="0"/>
              <a:buChar char="•"/>
              <a:defRPr/>
            </a:pPr>
            <a:r>
              <a:rPr lang="en-US" i="1" dirty="0"/>
              <a:t>Describe two strategies educators can use to involve students in the transition IEP development or meeting facilitation.</a:t>
            </a:r>
          </a:p>
          <a:p>
            <a:pPr marL="171450" indent="-171450">
              <a:buFont typeface="Arial" panose="020B0604020202020204" pitchFamily="34" charset="0"/>
              <a:buChar char="•"/>
              <a:defRPr/>
            </a:pPr>
            <a:r>
              <a:rPr lang="en-US" i="1" dirty="0"/>
              <a:t>Why</a:t>
            </a:r>
            <a:r>
              <a:rPr lang="en-US" i="1" baseline="0" dirty="0"/>
              <a:t> should parents be included in the self-determination process? </a:t>
            </a:r>
            <a:endParaRPr lang="en-US" i="1" dirty="0"/>
          </a:p>
          <a:p>
            <a:pPr marL="171450" indent="-171450">
              <a:buFont typeface="Arial" panose="020B0604020202020204" pitchFamily="34" charset="0"/>
              <a:buChar char="•"/>
              <a:defRPr/>
            </a:pPr>
            <a:endParaRPr lang="en-US" i="1" dirty="0"/>
          </a:p>
          <a:p>
            <a:pPr>
              <a:defRPr/>
            </a:pPr>
            <a:endParaRPr lang="en-US" i="1" dirty="0"/>
          </a:p>
        </p:txBody>
      </p:sp>
      <p:sp>
        <p:nvSpPr>
          <p:cNvPr id="93188" name="Slide Number Placeholder 3"/>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ＭＳ Ｐゴシック" panose="020B0600070205080204" pitchFamily="34" charset="-128"/>
              </a:defRPr>
            </a:lvl1pPr>
            <a:lvl2pPr marL="742950" indent="-285750">
              <a:spcBef>
                <a:spcPct val="30000"/>
              </a:spcBef>
              <a:defRPr sz="1200">
                <a:solidFill>
                  <a:schemeClr val="tx1"/>
                </a:solidFill>
                <a:latin typeface="Calibri" panose="020F0502020204030204" pitchFamily="34" charset="0"/>
                <a:ea typeface="ＭＳ Ｐゴシック" panose="020B0600070205080204" pitchFamily="34" charset="-128"/>
              </a:defRPr>
            </a:lvl2pPr>
            <a:lvl3pPr marL="1143000" indent="-228600">
              <a:spcBef>
                <a:spcPct val="30000"/>
              </a:spcBef>
              <a:defRPr sz="1200">
                <a:solidFill>
                  <a:schemeClr val="tx1"/>
                </a:solidFill>
                <a:latin typeface="Calibri" panose="020F0502020204030204" pitchFamily="34" charset="0"/>
                <a:ea typeface="ＭＳ Ｐゴシック" panose="020B0600070205080204" pitchFamily="34" charset="-128"/>
              </a:defRPr>
            </a:lvl3pPr>
            <a:lvl4pPr marL="1600200" indent="-228600">
              <a:spcBef>
                <a:spcPct val="30000"/>
              </a:spcBef>
              <a:defRPr sz="1200">
                <a:solidFill>
                  <a:schemeClr val="tx1"/>
                </a:solidFill>
                <a:latin typeface="Calibri" panose="020F0502020204030204" pitchFamily="34" charset="0"/>
                <a:ea typeface="ＭＳ Ｐゴシック" panose="020B0600070205080204" pitchFamily="34" charset="-128"/>
              </a:defRPr>
            </a:lvl4pPr>
            <a:lvl5pPr marL="2057400" indent="-228600">
              <a:spcBef>
                <a:spcPct val="30000"/>
              </a:spcBef>
              <a:defRPr sz="12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9pPr>
          </a:lstStyle>
          <a:p>
            <a:pPr>
              <a:spcBef>
                <a:spcPct val="0"/>
              </a:spcBef>
            </a:pPr>
            <a:fld id="{B77EAE2A-6E1A-4BA3-8444-A4599E2B95C6}" type="slidenum">
              <a:rPr lang="en-US" altLang="en-US" smtClean="0">
                <a:latin typeface="Arial" panose="020B0604020202020204" pitchFamily="34" charset="0"/>
                <a:cs typeface="Arial" panose="020B0604020202020204" pitchFamily="34" charset="0"/>
              </a:rPr>
              <a:pPr>
                <a:spcBef>
                  <a:spcPct val="0"/>
                </a:spcBef>
              </a:pPr>
              <a:t>31</a:t>
            </a:fld>
            <a:endParaRPr lang="en-US" alt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2628788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95235" name="Notes Placeholder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i="1" dirty="0"/>
              <a:t>Materials: note card or post-it for Ticket Out the Door</a:t>
            </a:r>
          </a:p>
          <a:p>
            <a:endParaRPr lang="en-US" dirty="0"/>
          </a:p>
          <a:p>
            <a:r>
              <a:rPr lang="en-US" i="1" dirty="0"/>
              <a:t>(Provide participants with note card). </a:t>
            </a:r>
            <a:r>
              <a:rPr lang="en-US" dirty="0"/>
              <a:t>Take a moment to talk with a partner and identify follow-up questions you have related to today’s objectives or content and any additional things you would like to know. Write your questions and responses on the notecard, which will serve as your Ticket Out the Door for today.</a:t>
            </a:r>
          </a:p>
          <a:p>
            <a:r>
              <a:rPr lang="en-US" dirty="0"/>
              <a:t> </a:t>
            </a:r>
          </a:p>
        </p:txBody>
      </p:sp>
      <p:sp>
        <p:nvSpPr>
          <p:cNvPr id="95236" name="Slide Number Placeholder 3"/>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ＭＳ Ｐゴシック" panose="020B0600070205080204" pitchFamily="34" charset="-128"/>
              </a:defRPr>
            </a:lvl1pPr>
            <a:lvl2pPr marL="742950" indent="-285750">
              <a:spcBef>
                <a:spcPct val="30000"/>
              </a:spcBef>
              <a:defRPr sz="1200">
                <a:solidFill>
                  <a:schemeClr val="tx1"/>
                </a:solidFill>
                <a:latin typeface="Calibri" panose="020F0502020204030204" pitchFamily="34" charset="0"/>
                <a:ea typeface="ＭＳ Ｐゴシック" panose="020B0600070205080204" pitchFamily="34" charset="-128"/>
              </a:defRPr>
            </a:lvl2pPr>
            <a:lvl3pPr marL="1143000" indent="-228600">
              <a:spcBef>
                <a:spcPct val="30000"/>
              </a:spcBef>
              <a:defRPr sz="1200">
                <a:solidFill>
                  <a:schemeClr val="tx1"/>
                </a:solidFill>
                <a:latin typeface="Calibri" panose="020F0502020204030204" pitchFamily="34" charset="0"/>
                <a:ea typeface="ＭＳ Ｐゴシック" panose="020B0600070205080204" pitchFamily="34" charset="-128"/>
              </a:defRPr>
            </a:lvl3pPr>
            <a:lvl4pPr marL="1600200" indent="-228600">
              <a:spcBef>
                <a:spcPct val="30000"/>
              </a:spcBef>
              <a:defRPr sz="1200">
                <a:solidFill>
                  <a:schemeClr val="tx1"/>
                </a:solidFill>
                <a:latin typeface="Calibri" panose="020F0502020204030204" pitchFamily="34" charset="0"/>
                <a:ea typeface="ＭＳ Ｐゴシック" panose="020B0600070205080204" pitchFamily="34" charset="-128"/>
              </a:defRPr>
            </a:lvl4pPr>
            <a:lvl5pPr marL="2057400" indent="-228600">
              <a:spcBef>
                <a:spcPct val="30000"/>
              </a:spcBef>
              <a:defRPr sz="12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9pPr>
          </a:lstStyle>
          <a:p>
            <a:pPr>
              <a:spcBef>
                <a:spcPct val="0"/>
              </a:spcBef>
            </a:pPr>
            <a:fld id="{84F55391-E3B4-4C61-B606-C794127A0EB2}" type="slidenum">
              <a:rPr lang="en-US" altLang="en-US" smtClean="0">
                <a:latin typeface="Arial" panose="020B0604020202020204" pitchFamily="34" charset="0"/>
                <a:cs typeface="Arial" panose="020B0604020202020204" pitchFamily="34" charset="0"/>
              </a:rPr>
              <a:pPr>
                <a:spcBef>
                  <a:spcPct val="0"/>
                </a:spcBef>
              </a:pPr>
              <a:t>32</a:t>
            </a:fld>
            <a:endParaRPr lang="en-US" alt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582712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97283" name="Notes Placeholder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dirty="0"/>
          </a:p>
        </p:txBody>
      </p:sp>
      <p:sp>
        <p:nvSpPr>
          <p:cNvPr id="97284" name="Slide Number Placeholder 3"/>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ＭＳ Ｐゴシック" panose="020B0600070205080204" pitchFamily="34" charset="-128"/>
              </a:defRPr>
            </a:lvl1pPr>
            <a:lvl2pPr marL="742950" indent="-285750">
              <a:spcBef>
                <a:spcPct val="30000"/>
              </a:spcBef>
              <a:defRPr sz="1200">
                <a:solidFill>
                  <a:schemeClr val="tx1"/>
                </a:solidFill>
                <a:latin typeface="Calibri" panose="020F0502020204030204" pitchFamily="34" charset="0"/>
                <a:ea typeface="ＭＳ Ｐゴシック" panose="020B0600070205080204" pitchFamily="34" charset="-128"/>
              </a:defRPr>
            </a:lvl2pPr>
            <a:lvl3pPr marL="1143000" indent="-228600">
              <a:spcBef>
                <a:spcPct val="30000"/>
              </a:spcBef>
              <a:defRPr sz="1200">
                <a:solidFill>
                  <a:schemeClr val="tx1"/>
                </a:solidFill>
                <a:latin typeface="Calibri" panose="020F0502020204030204" pitchFamily="34" charset="0"/>
                <a:ea typeface="ＭＳ Ｐゴシック" panose="020B0600070205080204" pitchFamily="34" charset="-128"/>
              </a:defRPr>
            </a:lvl3pPr>
            <a:lvl4pPr marL="1600200" indent="-228600">
              <a:spcBef>
                <a:spcPct val="30000"/>
              </a:spcBef>
              <a:defRPr sz="1200">
                <a:solidFill>
                  <a:schemeClr val="tx1"/>
                </a:solidFill>
                <a:latin typeface="Calibri" panose="020F0502020204030204" pitchFamily="34" charset="0"/>
                <a:ea typeface="ＭＳ Ｐゴシック" panose="020B0600070205080204" pitchFamily="34" charset="-128"/>
              </a:defRPr>
            </a:lvl4pPr>
            <a:lvl5pPr marL="2057400" indent="-228600">
              <a:spcBef>
                <a:spcPct val="30000"/>
              </a:spcBef>
              <a:defRPr sz="12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9pPr>
          </a:lstStyle>
          <a:p>
            <a:pPr>
              <a:spcBef>
                <a:spcPct val="0"/>
              </a:spcBef>
            </a:pPr>
            <a:fld id="{4EBED181-B6BB-491D-B546-868A9A475CC7}" type="slidenum">
              <a:rPr lang="en-US" altLang="en-US" smtClean="0">
                <a:latin typeface="Arial" panose="020B0604020202020204" pitchFamily="34" charset="0"/>
                <a:cs typeface="Arial" panose="020B0604020202020204" pitchFamily="34" charset="0"/>
              </a:rPr>
              <a:pPr>
                <a:spcBef>
                  <a:spcPct val="0"/>
                </a:spcBef>
              </a:pPr>
              <a:t>33</a:t>
            </a:fld>
            <a:endParaRPr lang="en-US" alt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38351546"/>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endParaRPr lang="en-US" altLang="en-US" sz="1000" dirty="0"/>
          </a:p>
          <a:p>
            <a:endParaRPr lang="en-US" altLang="en-US" sz="1000" dirty="0"/>
          </a:p>
          <a:p>
            <a:r>
              <a:rPr lang="en-US" altLang="en-US" dirty="0"/>
              <a:t>Morningstar, M. E., Lattin, D .L., Gaumer Erickson, A. S., Cantrell, L., &amp; Noonan, P. M. (2010, February). </a:t>
            </a:r>
            <a:r>
              <a:rPr lang="en-US" altLang="en-US" i="1" dirty="0"/>
              <a:t>Self-determination &amp; student engagement.</a:t>
            </a:r>
            <a:r>
              <a:rPr lang="en-US" altLang="en-US" dirty="0"/>
              <a:t> Lawrence, KS: University of Kansas, Transition Coalition.</a:t>
            </a:r>
          </a:p>
        </p:txBody>
      </p:sp>
      <p:sp>
        <p:nvSpPr>
          <p:cNvPr id="5" name="Slide Number Placeholder 4"/>
          <p:cNvSpPr>
            <a:spLocks noGrp="1"/>
          </p:cNvSpPr>
          <p:nvPr>
            <p:ph type="sldNum" sz="quarter" idx="11"/>
          </p:nvPr>
        </p:nvSpPr>
        <p:spPr/>
        <p:txBody>
          <a:bodyPr/>
          <a:lstStyle/>
          <a:p>
            <a:fld id="{5345C77E-BB36-41D7-8BD5-2ECB77FDD4EE}" type="slidenum">
              <a:rPr lang="en-US" altLang="en-US" smtClean="0"/>
              <a:pPr/>
              <a:t>34</a:t>
            </a:fld>
            <a:endParaRPr lang="en-US" altLang="en-US" dirty="0"/>
          </a:p>
        </p:txBody>
      </p:sp>
    </p:spTree>
    <p:extLst>
      <p:ext uri="{BB962C8B-B14F-4D97-AF65-F5344CB8AC3E}">
        <p14:creationId xmlns:p14="http://schemas.microsoft.com/office/powerpoint/2010/main" val="38924194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21507" name="Notes Placeholder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i="1" dirty="0"/>
              <a:t>Review slide. </a:t>
            </a:r>
          </a:p>
        </p:txBody>
      </p:sp>
      <p:sp>
        <p:nvSpPr>
          <p:cNvPr id="21508" name="Slide Number Placeholder 3"/>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MS PGothic" panose="020B0600070205080204" pitchFamily="34" charset="-128"/>
              </a:defRPr>
            </a:lvl1pPr>
            <a:lvl2pPr marL="742950" indent="-285750">
              <a:spcBef>
                <a:spcPct val="30000"/>
              </a:spcBef>
              <a:defRPr sz="1200">
                <a:solidFill>
                  <a:schemeClr val="tx1"/>
                </a:solidFill>
                <a:latin typeface="Calibri" panose="020F0502020204030204" pitchFamily="34" charset="0"/>
                <a:ea typeface="MS PGothic" panose="020B0600070205080204" pitchFamily="34" charset="-128"/>
              </a:defRPr>
            </a:lvl2pPr>
            <a:lvl3pPr marL="1143000" indent="-228600">
              <a:spcBef>
                <a:spcPct val="30000"/>
              </a:spcBef>
              <a:defRPr sz="1200">
                <a:solidFill>
                  <a:schemeClr val="tx1"/>
                </a:solidFill>
                <a:latin typeface="Calibri" panose="020F0502020204030204" pitchFamily="34" charset="0"/>
                <a:ea typeface="MS PGothic" panose="020B0600070205080204" pitchFamily="34" charset="-128"/>
              </a:defRPr>
            </a:lvl3pPr>
            <a:lvl4pPr marL="1600200" indent="-228600">
              <a:spcBef>
                <a:spcPct val="30000"/>
              </a:spcBef>
              <a:defRPr sz="1200">
                <a:solidFill>
                  <a:schemeClr val="tx1"/>
                </a:solidFill>
                <a:latin typeface="Calibri" panose="020F0502020204030204" pitchFamily="34" charset="0"/>
                <a:ea typeface="MS PGothic" panose="020B0600070205080204" pitchFamily="34" charset="-128"/>
              </a:defRPr>
            </a:lvl4pPr>
            <a:lvl5pPr marL="2057400" indent="-228600">
              <a:spcBef>
                <a:spcPct val="30000"/>
              </a:spcBef>
              <a:defRPr sz="12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a:spcBef>
                <a:spcPct val="0"/>
              </a:spcBef>
            </a:pPr>
            <a:fld id="{D492A2CF-3ED7-45CA-A29F-CBE470994492}" type="slidenum">
              <a:rPr lang="en-US" altLang="en-US" smtClean="0">
                <a:latin typeface="Arial" panose="020B0604020202020204" pitchFamily="34" charset="0"/>
                <a:cs typeface="Arial" panose="020B0604020202020204" pitchFamily="34" charset="0"/>
              </a:rPr>
              <a:pPr>
                <a:spcBef>
                  <a:spcPct val="0"/>
                </a:spcBef>
              </a:pPr>
              <a:t>4</a:t>
            </a:fld>
            <a:endParaRPr lang="en-US" alt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416358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Think about the term </a:t>
            </a:r>
            <a:r>
              <a:rPr lang="en-US" baseline="0" dirty="0"/>
              <a:t>self-determination. How would you describe it to another person? How would you know if someone was self-determined? </a:t>
            </a:r>
          </a:p>
          <a:p>
            <a:endParaRPr lang="en-US" baseline="0" dirty="0"/>
          </a:p>
          <a:p>
            <a:r>
              <a:rPr lang="en-US" baseline="0" dirty="0"/>
              <a:t>Pair with a neighbor and share your thoughts.</a:t>
            </a:r>
          </a:p>
          <a:p>
            <a:endParaRPr lang="en-US" baseline="0" dirty="0"/>
          </a:p>
          <a:p>
            <a:r>
              <a:rPr lang="en-US" i="1" baseline="0" dirty="0"/>
              <a:t>Allow 2-3 minutes for partners to discuss. </a:t>
            </a:r>
            <a:endParaRPr lang="en-US" dirty="0"/>
          </a:p>
        </p:txBody>
      </p:sp>
      <p:sp>
        <p:nvSpPr>
          <p:cNvPr id="4" name="Footer Placeholder 3"/>
          <p:cNvSpPr>
            <a:spLocks noGrp="1"/>
          </p:cNvSpPr>
          <p:nvPr>
            <p:ph type="ftr" sz="quarter" idx="10"/>
          </p:nvPr>
        </p:nvSpPr>
        <p:spPr/>
        <p:txBody>
          <a:bodyPr/>
          <a:lstStyle/>
          <a:p>
            <a:endParaRPr lang="en-US" altLang="en-US" sz="1000" dirty="0"/>
          </a:p>
          <a:p>
            <a:endParaRPr lang="en-US" altLang="en-US" sz="1000" dirty="0"/>
          </a:p>
          <a:p>
            <a:r>
              <a:rPr lang="en-US" altLang="en-US" dirty="0"/>
              <a:t>Morningstar, M. E., Lattin, D .L., Gaumer Erickson, A. S., Cantrell, L., &amp; Noonan, P. M. (2010, February). </a:t>
            </a:r>
            <a:r>
              <a:rPr lang="en-US" altLang="en-US" i="1" dirty="0"/>
              <a:t>Self-determination &amp; student engagement.</a:t>
            </a:r>
            <a:r>
              <a:rPr lang="en-US" altLang="en-US" dirty="0"/>
              <a:t> Lawrence, KS: University of Kansas, Transition Coalition.</a:t>
            </a:r>
          </a:p>
        </p:txBody>
      </p:sp>
      <p:sp>
        <p:nvSpPr>
          <p:cNvPr id="5" name="Slide Number Placeholder 4"/>
          <p:cNvSpPr>
            <a:spLocks noGrp="1"/>
          </p:cNvSpPr>
          <p:nvPr>
            <p:ph type="sldNum" sz="quarter" idx="11"/>
          </p:nvPr>
        </p:nvSpPr>
        <p:spPr/>
        <p:txBody>
          <a:bodyPr/>
          <a:lstStyle/>
          <a:p>
            <a:fld id="{5345C77E-BB36-41D7-8BD5-2ECB77FDD4EE}" type="slidenum">
              <a:rPr lang="en-US" altLang="en-US" smtClean="0"/>
              <a:pPr/>
              <a:t>5</a:t>
            </a:fld>
            <a:endParaRPr lang="en-US" altLang="en-US" dirty="0"/>
          </a:p>
        </p:txBody>
      </p:sp>
    </p:spTree>
    <p:extLst>
      <p:ext uri="{BB962C8B-B14F-4D97-AF65-F5344CB8AC3E}">
        <p14:creationId xmlns:p14="http://schemas.microsoft.com/office/powerpoint/2010/main" val="7212833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a:t>Read slide. </a:t>
            </a:r>
          </a:p>
          <a:p>
            <a:endParaRPr lang="en-US" i="1" dirty="0"/>
          </a:p>
          <a:p>
            <a:r>
              <a:rPr lang="en-US" i="1" dirty="0"/>
              <a:t>Video: Self-determination, https://www.youtube.com/watch?v=5r-kVhemaAQ (2:06 minutes)</a:t>
            </a:r>
          </a:p>
        </p:txBody>
      </p:sp>
      <p:sp>
        <p:nvSpPr>
          <p:cNvPr id="4" name="Footer Placeholder 3"/>
          <p:cNvSpPr>
            <a:spLocks noGrp="1"/>
          </p:cNvSpPr>
          <p:nvPr>
            <p:ph type="ftr" sz="quarter" idx="10"/>
          </p:nvPr>
        </p:nvSpPr>
        <p:spPr/>
        <p:txBody>
          <a:bodyPr/>
          <a:lstStyle/>
          <a:p>
            <a:endParaRPr lang="en-US" altLang="en-US" sz="1000" dirty="0"/>
          </a:p>
          <a:p>
            <a:endParaRPr lang="en-US" altLang="en-US" sz="1000" dirty="0"/>
          </a:p>
          <a:p>
            <a:r>
              <a:rPr lang="en-US" altLang="en-US" dirty="0"/>
              <a:t>Morningstar, M. E., Lattin, D .L., Gaumer Erickson, A. S., Cantrell, L., &amp; Noonan, P. M. (2010, February). </a:t>
            </a:r>
            <a:r>
              <a:rPr lang="en-US" altLang="en-US" i="1" dirty="0"/>
              <a:t>Self-determination &amp; student engagement.</a:t>
            </a:r>
            <a:r>
              <a:rPr lang="en-US" altLang="en-US" dirty="0"/>
              <a:t> Lawrence, KS: University of Kansas, Transition Coalition.</a:t>
            </a:r>
          </a:p>
        </p:txBody>
      </p:sp>
      <p:sp>
        <p:nvSpPr>
          <p:cNvPr id="5" name="Slide Number Placeholder 4"/>
          <p:cNvSpPr>
            <a:spLocks noGrp="1"/>
          </p:cNvSpPr>
          <p:nvPr>
            <p:ph type="sldNum" sz="quarter" idx="11"/>
          </p:nvPr>
        </p:nvSpPr>
        <p:spPr/>
        <p:txBody>
          <a:bodyPr/>
          <a:lstStyle/>
          <a:p>
            <a:fld id="{5345C77E-BB36-41D7-8BD5-2ECB77FDD4EE}" type="slidenum">
              <a:rPr lang="en-US" altLang="en-US" smtClean="0"/>
              <a:pPr/>
              <a:t>6</a:t>
            </a:fld>
            <a:endParaRPr lang="en-US" altLang="en-US" dirty="0"/>
          </a:p>
        </p:txBody>
      </p:sp>
    </p:spTree>
    <p:extLst>
      <p:ext uri="{BB962C8B-B14F-4D97-AF65-F5344CB8AC3E}">
        <p14:creationId xmlns:p14="http://schemas.microsoft.com/office/powerpoint/2010/main" val="98948924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ftr" sz="quarter" idx="4"/>
          </p:nvPr>
        </p:nvSpPr>
        <p:spPr>
          <a:ln/>
        </p:spPr>
        <p:txBody>
          <a:bodyPr/>
          <a:lstStyle/>
          <a:p>
            <a:endParaRPr lang="en-US" altLang="en-US" sz="1000" dirty="0"/>
          </a:p>
          <a:p>
            <a:endParaRPr lang="en-US" altLang="en-US" sz="1000" dirty="0"/>
          </a:p>
          <a:p>
            <a:r>
              <a:rPr lang="en-US" altLang="en-US" dirty="0"/>
              <a:t>Morningstar, M. E., Lattin, D .L., Gaumer Erickson, A. S., Cantrell, L., &amp; Noonan, P. M. (2010, February). </a:t>
            </a:r>
            <a:r>
              <a:rPr lang="en-US" altLang="en-US" i="1" dirty="0"/>
              <a:t>Self-determination &amp; student engagement.</a:t>
            </a:r>
            <a:r>
              <a:rPr lang="en-US" altLang="en-US" dirty="0"/>
              <a:t> Lawrence, KS: University of Kansas, Transition Coalition.</a:t>
            </a:r>
          </a:p>
        </p:txBody>
      </p:sp>
      <p:sp>
        <p:nvSpPr>
          <p:cNvPr id="5" name="Rectangle 7"/>
          <p:cNvSpPr>
            <a:spLocks noGrp="1" noChangeArrowheads="1"/>
          </p:cNvSpPr>
          <p:nvPr>
            <p:ph type="sldNum" sz="quarter" idx="5"/>
          </p:nvPr>
        </p:nvSpPr>
        <p:spPr>
          <a:ln/>
        </p:spPr>
        <p:txBody>
          <a:bodyPr/>
          <a:lstStyle/>
          <a:p>
            <a:fld id="{D69163F7-BC20-4592-9501-B0635D512ACF}" type="slidenum">
              <a:rPr lang="en-US" altLang="en-US"/>
              <a:pPr/>
              <a:t>7</a:t>
            </a:fld>
            <a:endParaRPr lang="en-US" altLang="en-US" dirty="0"/>
          </a:p>
        </p:txBody>
      </p:sp>
      <p:sp>
        <p:nvSpPr>
          <p:cNvPr id="16386" name="Rectangle 2"/>
          <p:cNvSpPr>
            <a:spLocks noGrp="1" noRot="1" noChangeAspect="1" noChangeArrowheads="1" noTextEdit="1"/>
          </p:cNvSpPr>
          <p:nvPr>
            <p:ph type="sldImg"/>
          </p:nvPr>
        </p:nvSpPr>
        <p:spPr>
          <a:xfrm>
            <a:off x="3455988" y="174625"/>
            <a:ext cx="2089150" cy="1566863"/>
          </a:xfrm>
          <a:ln/>
        </p:spPr>
      </p:sp>
      <p:sp>
        <p:nvSpPr>
          <p:cNvPr id="16387" name="Rectangle 3"/>
          <p:cNvSpPr>
            <a:spLocks noGrp="1" noChangeArrowheads="1"/>
          </p:cNvSpPr>
          <p:nvPr>
            <p:ph type="body" idx="1"/>
          </p:nvPr>
        </p:nvSpPr>
        <p:spPr/>
        <p:txBody>
          <a:bodyPr/>
          <a:lstStyle/>
          <a:p>
            <a:pPr>
              <a:lnSpc>
                <a:spcPct val="90000"/>
              </a:lnSpc>
            </a:pPr>
            <a:r>
              <a:rPr lang="en-US" altLang="en-US" baseline="0" dirty="0"/>
              <a:t>Many components involved with effectively teaching self-determination skills exist. The components required are: </a:t>
            </a:r>
            <a:r>
              <a:rPr lang="en-US" altLang="en-US" i="1" baseline="0" dirty="0"/>
              <a:t>(read bulleted points along with additional notes listed at bottom).</a:t>
            </a:r>
          </a:p>
          <a:p>
            <a:pPr>
              <a:lnSpc>
                <a:spcPct val="90000"/>
              </a:lnSpc>
            </a:pPr>
            <a:endParaRPr lang="en-US" altLang="en-US" baseline="0" dirty="0"/>
          </a:p>
          <a:p>
            <a:pPr>
              <a:lnSpc>
                <a:spcPct val="90000"/>
              </a:lnSpc>
            </a:pPr>
            <a:r>
              <a:rPr lang="en-US" altLang="en-US" baseline="0" dirty="0"/>
              <a:t>When students effectively use self-determination skills, they are able to:</a:t>
            </a:r>
          </a:p>
          <a:p>
            <a:pPr>
              <a:lnSpc>
                <a:spcPct val="90000"/>
              </a:lnSpc>
            </a:pPr>
            <a:endParaRPr lang="en-US" altLang="en-US" b="1" dirty="0"/>
          </a:p>
          <a:p>
            <a:pPr marL="171450" indent="-171450">
              <a:lnSpc>
                <a:spcPct val="90000"/>
              </a:lnSpc>
              <a:buFont typeface="Arial" charset="0"/>
              <a:buChar char="•"/>
            </a:pPr>
            <a:r>
              <a:rPr lang="en-US" altLang="en-US" dirty="0"/>
              <a:t>B</a:t>
            </a:r>
            <a:r>
              <a:rPr lang="en-US" altLang="en-US" b="0" dirty="0"/>
              <a:t>e aware of their</a:t>
            </a:r>
            <a:r>
              <a:rPr lang="en-US" altLang="en-US" dirty="0"/>
              <a:t> strengths and weaknesses—also their preferences and interests.</a:t>
            </a:r>
          </a:p>
          <a:p>
            <a:pPr marL="171450" indent="-171450">
              <a:lnSpc>
                <a:spcPct val="90000"/>
              </a:lnSpc>
              <a:buFont typeface="Arial" charset="0"/>
              <a:buChar char="•"/>
            </a:pPr>
            <a:r>
              <a:rPr lang="en-US" altLang="en-US" dirty="0"/>
              <a:t>Set goals and make choices.</a:t>
            </a:r>
          </a:p>
          <a:p>
            <a:pPr marL="171450" indent="-171450">
              <a:lnSpc>
                <a:spcPct val="90000"/>
              </a:lnSpc>
              <a:buFont typeface="Arial" charset="0"/>
              <a:buChar char="•"/>
            </a:pPr>
            <a:r>
              <a:rPr lang="en-US" altLang="en-US" dirty="0"/>
              <a:t>Advocate for themselves in a competent manner and communicate with others appropriately and effectively.</a:t>
            </a:r>
          </a:p>
          <a:p>
            <a:pPr>
              <a:lnSpc>
                <a:spcPct val="90000"/>
              </a:lnSpc>
            </a:pPr>
            <a:endParaRPr lang="en-US" altLang="en-US" dirty="0"/>
          </a:p>
          <a:p>
            <a:pPr>
              <a:lnSpc>
                <a:spcPct val="90000"/>
              </a:lnSpc>
            </a:pPr>
            <a:r>
              <a:rPr lang="en-US" altLang="en-US" dirty="0"/>
              <a:t>Sometimes people interchange the terms self-determination and self-advocacy,</a:t>
            </a:r>
            <a:r>
              <a:rPr lang="en-US" altLang="en-US" baseline="0" dirty="0"/>
              <a:t> </a:t>
            </a:r>
            <a:r>
              <a:rPr lang="en-US" altLang="en-US" dirty="0"/>
              <a:t>but being a competent self-advocate is part of being self-determined.</a:t>
            </a:r>
            <a:r>
              <a:rPr lang="en-US" altLang="en-US" baseline="0" dirty="0"/>
              <a:t> </a:t>
            </a:r>
            <a:r>
              <a:rPr lang="en-US" altLang="en-US" dirty="0"/>
              <a:t>Another important part of self-determination is the ability to use the supports and resources available</a:t>
            </a:r>
            <a:r>
              <a:rPr lang="en-US" altLang="en-US" baseline="0" dirty="0"/>
              <a:t> </a:t>
            </a:r>
            <a:r>
              <a:rPr lang="en-US" altLang="en-US" dirty="0"/>
              <a:t>and to be resourceful/creative by identifying other/new supports and resources.</a:t>
            </a:r>
            <a:r>
              <a:rPr lang="en-US" altLang="en-US" baseline="0" dirty="0"/>
              <a:t> </a:t>
            </a:r>
            <a:r>
              <a:rPr lang="en-US" altLang="en-US" dirty="0"/>
              <a:t>A self-determined person makes choices and decisions based upon collaborating and networking to gather the resources and information</a:t>
            </a:r>
            <a:r>
              <a:rPr lang="en-US" altLang="en-US" baseline="0" dirty="0"/>
              <a:t> </a:t>
            </a:r>
            <a:r>
              <a:rPr lang="en-US" altLang="en-US" dirty="0"/>
              <a:t>to make decisions.</a:t>
            </a:r>
          </a:p>
          <a:p>
            <a:pPr>
              <a:lnSpc>
                <a:spcPct val="90000"/>
              </a:lnSpc>
            </a:pPr>
            <a:endParaRPr lang="en-US" altLang="en-US" b="1" dirty="0"/>
          </a:p>
          <a:p>
            <a:pPr>
              <a:lnSpc>
                <a:spcPct val="90000"/>
              </a:lnSpc>
            </a:pPr>
            <a:endParaRPr lang="en-US" altLang="en-US" dirty="0"/>
          </a:p>
        </p:txBody>
      </p:sp>
    </p:spTree>
    <p:extLst>
      <p:ext uri="{BB962C8B-B14F-4D97-AF65-F5344CB8AC3E}">
        <p14:creationId xmlns:p14="http://schemas.microsoft.com/office/powerpoint/2010/main" val="324072032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ftr" sz="quarter" idx="4"/>
          </p:nvPr>
        </p:nvSpPr>
        <p:spPr>
          <a:ln/>
        </p:spPr>
        <p:txBody>
          <a:bodyPr/>
          <a:lstStyle/>
          <a:p>
            <a:endParaRPr lang="en-US" altLang="en-US" sz="1000" dirty="0"/>
          </a:p>
          <a:p>
            <a:endParaRPr lang="en-US" altLang="en-US" sz="1000" dirty="0"/>
          </a:p>
          <a:p>
            <a:r>
              <a:rPr lang="en-US" altLang="en-US" dirty="0"/>
              <a:t>Morningstar, M. E., Lattin, D .L., Gaumer Erickson, A. S., Cantrell, L., &amp; Noonan, P. M. (2010, February). </a:t>
            </a:r>
            <a:r>
              <a:rPr lang="en-US" altLang="en-US" i="1" dirty="0"/>
              <a:t>Self-determination &amp; student engagement.</a:t>
            </a:r>
            <a:r>
              <a:rPr lang="en-US" altLang="en-US" dirty="0"/>
              <a:t> Lawrence, KS: University of Kansas, Transition Coalition.</a:t>
            </a:r>
          </a:p>
        </p:txBody>
      </p:sp>
      <p:sp>
        <p:nvSpPr>
          <p:cNvPr id="5" name="Rectangle 7"/>
          <p:cNvSpPr>
            <a:spLocks noGrp="1" noChangeArrowheads="1"/>
          </p:cNvSpPr>
          <p:nvPr>
            <p:ph type="sldNum" sz="quarter" idx="5"/>
          </p:nvPr>
        </p:nvSpPr>
        <p:spPr>
          <a:ln/>
        </p:spPr>
        <p:txBody>
          <a:bodyPr/>
          <a:lstStyle/>
          <a:p>
            <a:fld id="{D69163F7-BC20-4592-9501-B0635D512ACF}" type="slidenum">
              <a:rPr lang="en-US" altLang="en-US"/>
              <a:pPr/>
              <a:t>8</a:t>
            </a:fld>
            <a:endParaRPr lang="en-US" altLang="en-US" dirty="0"/>
          </a:p>
        </p:txBody>
      </p:sp>
      <p:sp>
        <p:nvSpPr>
          <p:cNvPr id="16386" name="Rectangle 2"/>
          <p:cNvSpPr>
            <a:spLocks noGrp="1" noRot="1" noChangeAspect="1" noChangeArrowheads="1" noTextEdit="1"/>
          </p:cNvSpPr>
          <p:nvPr>
            <p:ph type="sldImg"/>
          </p:nvPr>
        </p:nvSpPr>
        <p:spPr>
          <a:xfrm>
            <a:off x="3455988" y="174625"/>
            <a:ext cx="2089150" cy="1566863"/>
          </a:xfrm>
          <a:ln/>
        </p:spPr>
      </p:sp>
      <p:sp>
        <p:nvSpPr>
          <p:cNvPr id="16387" name="Rectangle 3"/>
          <p:cNvSpPr>
            <a:spLocks noGrp="1" noChangeArrowheads="1"/>
          </p:cNvSpPr>
          <p:nvPr>
            <p:ph type="body" idx="1"/>
          </p:nvPr>
        </p:nvSpPr>
        <p:spPr/>
        <p:txBody>
          <a:bodyPr/>
          <a:lstStyle/>
          <a:p>
            <a:pPr>
              <a:lnSpc>
                <a:spcPct val="90000"/>
              </a:lnSpc>
            </a:pPr>
            <a:r>
              <a:rPr lang="en-US" altLang="en-US" dirty="0"/>
              <a:t>Finally, a self-determined person uses these skills to meet his or her own needs without infringing upon the rights, responsibilities, and goals of other individuals</a:t>
            </a:r>
            <a:r>
              <a:rPr lang="en-US" altLang="en-US" baseline="0" dirty="0"/>
              <a:t>—</a:t>
            </a:r>
            <a:r>
              <a:rPr lang="en-US" altLang="en-US" dirty="0"/>
              <a:t>focus is again on interacting with others.</a:t>
            </a:r>
          </a:p>
          <a:p>
            <a:pPr>
              <a:lnSpc>
                <a:spcPct val="90000"/>
              </a:lnSpc>
            </a:pPr>
            <a:endParaRPr lang="en-US" altLang="en-US" dirty="0"/>
          </a:p>
          <a:p>
            <a:pPr>
              <a:lnSpc>
                <a:spcPct val="90000"/>
              </a:lnSpc>
            </a:pPr>
            <a:r>
              <a:rPr lang="en-US" altLang="en-US" dirty="0"/>
              <a:t>In summary, teachers need to focus on specific skills but also the different environments where students may need to use those skills.</a:t>
            </a:r>
            <a:endParaRPr lang="en-US" altLang="en-US" dirty="0">
              <a:cs typeface="Arial"/>
            </a:endParaRPr>
          </a:p>
        </p:txBody>
      </p:sp>
    </p:spTree>
    <p:extLst>
      <p:ext uri="{BB962C8B-B14F-4D97-AF65-F5344CB8AC3E}">
        <p14:creationId xmlns:p14="http://schemas.microsoft.com/office/powerpoint/2010/main" val="231573375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ftr" sz="quarter" idx="4"/>
          </p:nvPr>
        </p:nvSpPr>
        <p:spPr>
          <a:xfrm>
            <a:off x="1000126" y="7014848"/>
            <a:ext cx="8201025" cy="464457"/>
          </a:xfrm>
          <a:ln/>
        </p:spPr>
        <p:txBody>
          <a:bodyPr/>
          <a:lstStyle/>
          <a:p>
            <a:endParaRPr lang="en-US" altLang="en-US" sz="1000" dirty="0"/>
          </a:p>
          <a:p>
            <a:endParaRPr lang="en-US" altLang="en-US" sz="1000" dirty="0"/>
          </a:p>
          <a:p>
            <a:r>
              <a:rPr lang="en-US" altLang="en-US" dirty="0"/>
              <a:t>Morningstar, M. E., Lattin, D .L., Gaumer Erickson, A. S., Cantrell, L., &amp; Noonan, P. M. (2010, February). </a:t>
            </a:r>
            <a:r>
              <a:rPr lang="en-US" altLang="en-US" i="1" dirty="0"/>
              <a:t>Self-determination &amp; student engagement.</a:t>
            </a:r>
            <a:r>
              <a:rPr lang="en-US" altLang="en-US" dirty="0"/>
              <a:t> Lawrence, KS: University of Kansas, Transition Coalition.</a:t>
            </a:r>
          </a:p>
        </p:txBody>
      </p:sp>
      <p:sp>
        <p:nvSpPr>
          <p:cNvPr id="5" name="Rectangle 7"/>
          <p:cNvSpPr>
            <a:spLocks noGrp="1" noChangeArrowheads="1"/>
          </p:cNvSpPr>
          <p:nvPr>
            <p:ph type="sldNum" sz="quarter" idx="5"/>
          </p:nvPr>
        </p:nvSpPr>
        <p:spPr>
          <a:ln/>
        </p:spPr>
        <p:txBody>
          <a:bodyPr/>
          <a:lstStyle/>
          <a:p>
            <a:fld id="{87BDBC96-A77F-45D1-BDF2-A233AB1B0F7C}" type="slidenum">
              <a:rPr lang="en-US" altLang="en-US"/>
              <a:pPr/>
              <a:t>9</a:t>
            </a:fld>
            <a:endParaRPr lang="en-US" altLang="en-US" dirty="0"/>
          </a:p>
        </p:txBody>
      </p:sp>
      <p:sp>
        <p:nvSpPr>
          <p:cNvPr id="99330" name="Rectangle 2"/>
          <p:cNvSpPr>
            <a:spLocks noGrp="1" noRot="1" noChangeAspect="1" noChangeArrowheads="1" noTextEdit="1"/>
          </p:cNvSpPr>
          <p:nvPr>
            <p:ph type="sldImg"/>
          </p:nvPr>
        </p:nvSpPr>
        <p:spPr>
          <a:xfrm>
            <a:off x="3455988" y="174625"/>
            <a:ext cx="2089150" cy="1566863"/>
          </a:xfrm>
          <a:ln/>
        </p:spPr>
      </p:sp>
      <p:sp>
        <p:nvSpPr>
          <p:cNvPr id="99331" name="Rectangle 3"/>
          <p:cNvSpPr>
            <a:spLocks noGrp="1" noChangeArrowheads="1"/>
          </p:cNvSpPr>
          <p:nvPr>
            <p:ph type="body" idx="1"/>
          </p:nvPr>
        </p:nvSpPr>
        <p:spPr/>
        <p:txBody>
          <a:bodyPr/>
          <a:lstStyle/>
          <a:p>
            <a:r>
              <a:rPr lang="en-US" altLang="en-US" sz="900" b="0" i="1" dirty="0"/>
              <a:t>Read slide. </a:t>
            </a:r>
          </a:p>
        </p:txBody>
      </p:sp>
    </p:spTree>
    <p:extLst>
      <p:ext uri="{BB962C8B-B14F-4D97-AF65-F5344CB8AC3E}">
        <p14:creationId xmlns:p14="http://schemas.microsoft.com/office/powerpoint/2010/main" val="25140113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691680" y="332656"/>
            <a:ext cx="7313324" cy="1470025"/>
          </a:xfrm>
        </p:spPr>
        <p:txBody>
          <a:bodyPr/>
          <a:lstStyle/>
          <a:p>
            <a:r>
              <a:rPr lang="en-US"/>
              <a:t>Click to edit Master title style</a:t>
            </a:r>
            <a:endParaRPr lang="en-US" dirty="0"/>
          </a:p>
        </p:txBody>
      </p:sp>
      <p:sp>
        <p:nvSpPr>
          <p:cNvPr id="7" name="Rectangle 3"/>
          <p:cNvSpPr>
            <a:spLocks noGrp="1" noChangeArrowheads="1"/>
          </p:cNvSpPr>
          <p:nvPr>
            <p:ph idx="13"/>
          </p:nvPr>
        </p:nvSpPr>
        <p:spPr bwMode="auto">
          <a:xfrm>
            <a:off x="1691680" y="2060848"/>
            <a:ext cx="7344816" cy="36290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s-ES" noProof="0" dirty="0"/>
          </a:p>
        </p:txBody>
      </p:sp>
      <p:sp>
        <p:nvSpPr>
          <p:cNvPr id="4" name="Date Placeholder 3"/>
          <p:cNvSpPr>
            <a:spLocks noGrp="1"/>
          </p:cNvSpPr>
          <p:nvPr>
            <p:ph type="dt" sz="half" idx="14"/>
          </p:nvPr>
        </p:nvSpPr>
        <p:spPr>
          <a:xfrm>
            <a:off x="28575" y="5373688"/>
            <a:ext cx="1296988" cy="268287"/>
          </a:xfrm>
          <a:prstGeom prst="rect">
            <a:avLst/>
          </a:prstGeom>
        </p:spPr>
        <p:txBody>
          <a:bodyPr/>
          <a:lstStyle>
            <a:lvl1pPr>
              <a:defRPr>
                <a:latin typeface="Arial" charset="0"/>
                <a:ea typeface="ＭＳ Ｐゴシック" charset="0"/>
                <a:cs typeface="Arial" charset="0"/>
              </a:defRPr>
            </a:lvl1pPr>
          </a:lstStyle>
          <a:p>
            <a:pPr>
              <a:defRPr/>
            </a:pPr>
            <a:endParaRPr lang="es-ES" dirty="0"/>
          </a:p>
        </p:txBody>
      </p:sp>
      <p:sp>
        <p:nvSpPr>
          <p:cNvPr id="5" name="Footer Placeholder 4"/>
          <p:cNvSpPr>
            <a:spLocks noGrp="1"/>
          </p:cNvSpPr>
          <p:nvPr>
            <p:ph type="ftr" sz="quarter" idx="15"/>
          </p:nvPr>
        </p:nvSpPr>
        <p:spPr>
          <a:xfrm>
            <a:off x="3124200" y="6245225"/>
            <a:ext cx="2895600" cy="476250"/>
          </a:xfrm>
          <a:prstGeom prst="rect">
            <a:avLst/>
          </a:prstGeom>
        </p:spPr>
        <p:txBody>
          <a:bodyPr/>
          <a:lstStyle>
            <a:lvl1pPr>
              <a:defRPr>
                <a:latin typeface="Arial" charset="0"/>
                <a:ea typeface="ＭＳ Ｐゴシック" charset="0"/>
                <a:cs typeface="Arial" charset="0"/>
              </a:defRPr>
            </a:lvl1pPr>
          </a:lstStyle>
          <a:p>
            <a:pPr>
              <a:defRPr/>
            </a:pPr>
            <a:endParaRPr lang="es-ES" dirty="0"/>
          </a:p>
        </p:txBody>
      </p:sp>
      <p:sp>
        <p:nvSpPr>
          <p:cNvPr id="6" name="Slide Number Placeholder 5"/>
          <p:cNvSpPr>
            <a:spLocks noGrp="1"/>
          </p:cNvSpPr>
          <p:nvPr>
            <p:ph type="sldNum" sz="quarter" idx="16"/>
          </p:nvPr>
        </p:nvSpPr>
        <p:spPr>
          <a:xfrm>
            <a:off x="6553200" y="6245225"/>
            <a:ext cx="2133600" cy="476250"/>
          </a:xfrm>
          <a:prstGeom prst="rect">
            <a:avLst/>
          </a:prstGeom>
        </p:spPr>
        <p:txBody>
          <a:bodyPr vert="horz" wrap="square" lIns="91440" tIns="45720" rIns="91440" bIns="45720" numCol="1" anchor="t" anchorCtr="0" compatLnSpc="1">
            <a:prstTxWarp prst="textNoShape">
              <a:avLst/>
            </a:prstTxWarp>
          </a:bodyPr>
          <a:lstStyle>
            <a:lvl1pPr>
              <a:defRPr/>
            </a:lvl1pPr>
          </a:lstStyle>
          <a:p>
            <a:fld id="{136A771E-2C96-754D-A5B2-59A88A7C3E27}" type="slidenum">
              <a:rPr lang="es-ES"/>
              <a:pPr/>
              <a:t>‹#›</a:t>
            </a:fld>
            <a:endParaRPr lang="es-ES" dirty="0"/>
          </a:p>
        </p:txBody>
      </p:sp>
    </p:spTree>
    <p:extLst>
      <p:ext uri="{BB962C8B-B14F-4D97-AF65-F5344CB8AC3E}">
        <p14:creationId xmlns:p14="http://schemas.microsoft.com/office/powerpoint/2010/main" val="17268660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28575" y="5373688"/>
            <a:ext cx="1296988" cy="268287"/>
          </a:xfrm>
          <a:prstGeom prst="rect">
            <a:avLst/>
          </a:prstGeom>
        </p:spPr>
        <p:txBody>
          <a:bodyPr/>
          <a:lstStyle>
            <a:lvl1pPr>
              <a:defRPr>
                <a:latin typeface="Arial" charset="0"/>
                <a:ea typeface="ＭＳ Ｐゴシック" charset="0"/>
                <a:cs typeface="Arial" charset="0"/>
              </a:defRPr>
            </a:lvl1pPr>
          </a:lstStyle>
          <a:p>
            <a:pPr>
              <a:defRPr/>
            </a:pPr>
            <a:endParaRPr lang="es-ES" dirty="0"/>
          </a:p>
        </p:txBody>
      </p:sp>
      <p:sp>
        <p:nvSpPr>
          <p:cNvPr id="5" name="Footer Placeholder 4"/>
          <p:cNvSpPr>
            <a:spLocks noGrp="1"/>
          </p:cNvSpPr>
          <p:nvPr>
            <p:ph type="ftr" sz="quarter" idx="11"/>
          </p:nvPr>
        </p:nvSpPr>
        <p:spPr>
          <a:xfrm>
            <a:off x="3124200" y="6245225"/>
            <a:ext cx="2895600" cy="476250"/>
          </a:xfrm>
          <a:prstGeom prst="rect">
            <a:avLst/>
          </a:prstGeom>
        </p:spPr>
        <p:txBody>
          <a:bodyPr/>
          <a:lstStyle>
            <a:lvl1pPr>
              <a:defRPr>
                <a:latin typeface="Arial" charset="0"/>
                <a:ea typeface="ＭＳ Ｐゴシック" charset="0"/>
                <a:cs typeface="Arial" charset="0"/>
              </a:defRPr>
            </a:lvl1pPr>
          </a:lstStyle>
          <a:p>
            <a:pPr>
              <a:defRPr/>
            </a:pPr>
            <a:endParaRPr lang="es-ES" dirty="0"/>
          </a:p>
        </p:txBody>
      </p:sp>
      <p:sp>
        <p:nvSpPr>
          <p:cNvPr id="6" name="Slide Number Placeholder 5"/>
          <p:cNvSpPr>
            <a:spLocks noGrp="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prstTxWarp prst="textNoShape">
              <a:avLst/>
            </a:prstTxWarp>
          </a:bodyPr>
          <a:lstStyle>
            <a:lvl1pPr>
              <a:defRPr/>
            </a:lvl1pPr>
          </a:lstStyle>
          <a:p>
            <a:fld id="{2F00EA80-0B24-4740-9FC8-A8E671341683}" type="slidenum">
              <a:rPr lang="es-ES"/>
              <a:pPr/>
              <a:t>‹#›</a:t>
            </a:fld>
            <a:endParaRPr lang="es-ES" dirty="0"/>
          </a:p>
        </p:txBody>
      </p:sp>
    </p:spTree>
    <p:extLst>
      <p:ext uri="{BB962C8B-B14F-4D97-AF65-F5344CB8AC3E}">
        <p14:creationId xmlns:p14="http://schemas.microsoft.com/office/powerpoint/2010/main" val="10867455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28575" y="5373688"/>
            <a:ext cx="1296988" cy="268287"/>
          </a:xfrm>
          <a:prstGeom prst="rect">
            <a:avLst/>
          </a:prstGeom>
        </p:spPr>
        <p:txBody>
          <a:bodyPr/>
          <a:lstStyle>
            <a:lvl1pPr>
              <a:defRPr>
                <a:latin typeface="Arial" charset="0"/>
                <a:ea typeface="ＭＳ Ｐゴシック" charset="0"/>
                <a:cs typeface="Arial" charset="0"/>
              </a:defRPr>
            </a:lvl1pPr>
          </a:lstStyle>
          <a:p>
            <a:pPr>
              <a:defRPr/>
            </a:pPr>
            <a:endParaRPr lang="es-ES" dirty="0"/>
          </a:p>
        </p:txBody>
      </p:sp>
      <p:sp>
        <p:nvSpPr>
          <p:cNvPr id="5" name="Footer Placeholder 4"/>
          <p:cNvSpPr>
            <a:spLocks noGrp="1"/>
          </p:cNvSpPr>
          <p:nvPr>
            <p:ph type="ftr" sz="quarter" idx="11"/>
          </p:nvPr>
        </p:nvSpPr>
        <p:spPr>
          <a:xfrm>
            <a:off x="3124200" y="6245225"/>
            <a:ext cx="2895600" cy="476250"/>
          </a:xfrm>
          <a:prstGeom prst="rect">
            <a:avLst/>
          </a:prstGeom>
        </p:spPr>
        <p:txBody>
          <a:bodyPr/>
          <a:lstStyle>
            <a:lvl1pPr>
              <a:defRPr>
                <a:latin typeface="Arial" charset="0"/>
                <a:ea typeface="ＭＳ Ｐゴシック" charset="0"/>
                <a:cs typeface="Arial" charset="0"/>
              </a:defRPr>
            </a:lvl1pPr>
          </a:lstStyle>
          <a:p>
            <a:pPr>
              <a:defRPr/>
            </a:pPr>
            <a:endParaRPr lang="es-ES" dirty="0"/>
          </a:p>
        </p:txBody>
      </p:sp>
      <p:sp>
        <p:nvSpPr>
          <p:cNvPr id="6" name="Slide Number Placeholder 5"/>
          <p:cNvSpPr>
            <a:spLocks noGrp="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prstTxWarp prst="textNoShape">
              <a:avLst/>
            </a:prstTxWarp>
          </a:bodyPr>
          <a:lstStyle>
            <a:lvl1pPr>
              <a:defRPr/>
            </a:lvl1pPr>
          </a:lstStyle>
          <a:p>
            <a:fld id="{8BFCC363-D7E1-D244-8625-DCB380C96411}" type="slidenum">
              <a:rPr lang="es-ES"/>
              <a:pPr/>
              <a:t>‹#›</a:t>
            </a:fld>
            <a:endParaRPr lang="es-ES" dirty="0"/>
          </a:p>
        </p:txBody>
      </p:sp>
    </p:spTree>
    <p:extLst>
      <p:ext uri="{BB962C8B-B14F-4D97-AF65-F5344CB8AC3E}">
        <p14:creationId xmlns:p14="http://schemas.microsoft.com/office/powerpoint/2010/main" val="195703127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8340298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691680" y="332656"/>
            <a:ext cx="7313324" cy="1470025"/>
          </a:xfrm>
        </p:spPr>
        <p:txBody>
          <a:bodyPr/>
          <a:lstStyle/>
          <a:p>
            <a:r>
              <a:rPr lang="en-US" dirty="0"/>
              <a:t>Click to edit Master title style</a:t>
            </a:r>
          </a:p>
        </p:txBody>
      </p:sp>
      <p:sp>
        <p:nvSpPr>
          <p:cNvPr id="7" name="Rectangle 3"/>
          <p:cNvSpPr>
            <a:spLocks noGrp="1" noChangeArrowheads="1"/>
          </p:cNvSpPr>
          <p:nvPr>
            <p:ph idx="13"/>
          </p:nvPr>
        </p:nvSpPr>
        <p:spPr bwMode="auto">
          <a:xfrm>
            <a:off x="1691680" y="2060848"/>
            <a:ext cx="7344816" cy="3629025"/>
          </a:xfrm>
          <a:prstGeom prst="rect">
            <a:avLst/>
          </a:prstGeom>
          <a:noFill/>
          <a:ln>
            <a:noFill/>
          </a:ln>
          <a:effectLst/>
          <a:extLst/>
        </p:spPr>
        <p:txBody>
          <a:bodyPr/>
          <a:lstStyle/>
          <a:p>
            <a:pPr lvl="0"/>
            <a:r>
              <a:rPr lang="es-ES" noProof="0" dirty="0"/>
              <a:t>Haga clic para modificar el estilo de texto del patrón</a:t>
            </a:r>
          </a:p>
          <a:p>
            <a:pPr lvl="1"/>
            <a:r>
              <a:rPr lang="es-ES" noProof="0" dirty="0"/>
              <a:t>Segundo nivel</a:t>
            </a:r>
          </a:p>
          <a:p>
            <a:pPr lvl="2"/>
            <a:r>
              <a:rPr lang="es-ES" noProof="0" dirty="0"/>
              <a:t>Tercer nivel</a:t>
            </a:r>
          </a:p>
          <a:p>
            <a:pPr lvl="3"/>
            <a:r>
              <a:rPr lang="es-ES" noProof="0" dirty="0"/>
              <a:t>Cuarto nivel</a:t>
            </a:r>
          </a:p>
          <a:p>
            <a:pPr lvl="4"/>
            <a:r>
              <a:rPr lang="es-ES" noProof="0" dirty="0"/>
              <a:t>Quinto nivel</a:t>
            </a:r>
          </a:p>
        </p:txBody>
      </p:sp>
      <p:sp>
        <p:nvSpPr>
          <p:cNvPr id="4" name="Date Placeholder 3"/>
          <p:cNvSpPr>
            <a:spLocks noGrp="1"/>
          </p:cNvSpPr>
          <p:nvPr>
            <p:ph type="dt" sz="half" idx="14"/>
          </p:nvPr>
        </p:nvSpPr>
        <p:spPr>
          <a:xfrm>
            <a:off x="28575" y="5373688"/>
            <a:ext cx="1296988" cy="268287"/>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pPr algn="l">
              <a:defRPr/>
            </a:pPr>
            <a:endParaRPr lang="en-US" altLang="en-US" b="0" dirty="0">
              <a:solidFill>
                <a:srgbClr val="0367B3"/>
              </a:solidFill>
              <a:latin typeface="Arial" panose="020B0604020202020204" pitchFamily="34" charset="0"/>
            </a:endParaRPr>
          </a:p>
        </p:txBody>
      </p:sp>
      <p:sp>
        <p:nvSpPr>
          <p:cNvPr id="5" name="Footer Placeholder 4"/>
          <p:cNvSpPr>
            <a:spLocks noGrp="1"/>
          </p:cNvSpPr>
          <p:nvPr>
            <p:ph type="ftr" sz="quarter" idx="15"/>
          </p:nvPr>
        </p:nvSpPr>
        <p:spPr>
          <a:xfrm>
            <a:off x="3124200" y="6245225"/>
            <a:ext cx="2895600" cy="476250"/>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pPr algn="l">
              <a:defRPr/>
            </a:pPr>
            <a:endParaRPr lang="en-US" altLang="en-US" b="0" dirty="0">
              <a:solidFill>
                <a:srgbClr val="0367B3"/>
              </a:solidFill>
              <a:latin typeface="Arial" panose="020B0604020202020204" pitchFamily="34" charset="0"/>
            </a:endParaRPr>
          </a:p>
        </p:txBody>
      </p:sp>
      <p:sp>
        <p:nvSpPr>
          <p:cNvPr id="6" name="Slide Number Placeholder 5"/>
          <p:cNvSpPr>
            <a:spLocks noGrp="1"/>
          </p:cNvSpPr>
          <p:nvPr>
            <p:ph type="sldNum" sz="quarter" idx="16"/>
          </p:nvPr>
        </p:nvSpPr>
        <p:spPr>
          <a:xfrm>
            <a:off x="6553200" y="6245225"/>
            <a:ext cx="2133600" cy="476250"/>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pPr algn="l">
              <a:defRPr/>
            </a:pPr>
            <a:fld id="{08A93A4E-6C61-4E07-BD5D-15C8491EA73F}" type="slidenum">
              <a:rPr lang="es-ES" altLang="en-US" b="0">
                <a:solidFill>
                  <a:srgbClr val="0367B3"/>
                </a:solidFill>
                <a:latin typeface="Arial" panose="020B0604020202020204" pitchFamily="34" charset="0"/>
              </a:rPr>
              <a:pPr algn="l">
                <a:defRPr/>
              </a:pPr>
              <a:t>‹#›</a:t>
            </a:fld>
            <a:endParaRPr lang="es-ES" altLang="en-US" b="0" dirty="0">
              <a:solidFill>
                <a:srgbClr val="0367B3"/>
              </a:solidFill>
              <a:latin typeface="Arial" panose="020B0604020202020204" pitchFamily="34" charset="0"/>
            </a:endParaRPr>
          </a:p>
        </p:txBody>
      </p:sp>
    </p:spTree>
    <p:extLst>
      <p:ext uri="{BB962C8B-B14F-4D97-AF65-F5344CB8AC3E}">
        <p14:creationId xmlns:p14="http://schemas.microsoft.com/office/powerpoint/2010/main" val="212430556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28575" y="5373688"/>
            <a:ext cx="1296988" cy="268287"/>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pPr algn="l">
              <a:defRPr/>
            </a:pPr>
            <a:endParaRPr lang="en-US" altLang="en-US" b="0" dirty="0">
              <a:solidFill>
                <a:srgbClr val="0367B3"/>
              </a:solidFill>
              <a:latin typeface="Arial" panose="020B0604020202020204" pitchFamily="34" charset="0"/>
            </a:endParaRPr>
          </a:p>
        </p:txBody>
      </p:sp>
      <p:sp>
        <p:nvSpPr>
          <p:cNvPr id="5" name="Footer Placeholder 4"/>
          <p:cNvSpPr>
            <a:spLocks noGrp="1"/>
          </p:cNvSpPr>
          <p:nvPr>
            <p:ph type="ftr" sz="quarter" idx="11"/>
          </p:nvPr>
        </p:nvSpPr>
        <p:spPr>
          <a:xfrm>
            <a:off x="3124200" y="6245225"/>
            <a:ext cx="2895600" cy="476250"/>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pPr algn="l">
              <a:defRPr/>
            </a:pPr>
            <a:endParaRPr lang="en-US" altLang="en-US" b="0" dirty="0">
              <a:solidFill>
                <a:srgbClr val="0367B3"/>
              </a:solidFill>
              <a:latin typeface="Arial" panose="020B0604020202020204" pitchFamily="34" charset="0"/>
            </a:endParaRPr>
          </a:p>
        </p:txBody>
      </p:sp>
      <p:sp>
        <p:nvSpPr>
          <p:cNvPr id="6" name="Slide Number Placeholder 5"/>
          <p:cNvSpPr>
            <a:spLocks noGrp="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pPr algn="l">
              <a:defRPr/>
            </a:pPr>
            <a:fld id="{4E5BDEE3-3ADC-4D02-B6CE-FCAE1627CFDE}" type="slidenum">
              <a:rPr lang="es-ES" altLang="en-US" b="0">
                <a:solidFill>
                  <a:srgbClr val="0367B3"/>
                </a:solidFill>
                <a:latin typeface="Arial" panose="020B0604020202020204" pitchFamily="34" charset="0"/>
              </a:rPr>
              <a:pPr algn="l">
                <a:defRPr/>
              </a:pPr>
              <a:t>‹#›</a:t>
            </a:fld>
            <a:endParaRPr lang="es-ES" altLang="en-US" b="0" dirty="0">
              <a:solidFill>
                <a:srgbClr val="0367B3"/>
              </a:solidFill>
              <a:latin typeface="Arial" panose="020B0604020202020204" pitchFamily="34" charset="0"/>
            </a:endParaRPr>
          </a:p>
        </p:txBody>
      </p:sp>
    </p:spTree>
    <p:extLst>
      <p:ext uri="{BB962C8B-B14F-4D97-AF65-F5344CB8AC3E}">
        <p14:creationId xmlns:p14="http://schemas.microsoft.com/office/powerpoint/2010/main" val="375167296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a:xfrm>
            <a:off x="28575" y="5373688"/>
            <a:ext cx="1296988" cy="268287"/>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pPr algn="l">
              <a:defRPr/>
            </a:pPr>
            <a:endParaRPr lang="en-US" altLang="en-US" b="0" dirty="0">
              <a:solidFill>
                <a:srgbClr val="0367B3"/>
              </a:solidFill>
              <a:latin typeface="Arial" panose="020B0604020202020204" pitchFamily="34" charset="0"/>
            </a:endParaRPr>
          </a:p>
        </p:txBody>
      </p:sp>
      <p:sp>
        <p:nvSpPr>
          <p:cNvPr id="5" name="Footer Placeholder 4"/>
          <p:cNvSpPr>
            <a:spLocks noGrp="1"/>
          </p:cNvSpPr>
          <p:nvPr>
            <p:ph type="ftr" sz="quarter" idx="11"/>
          </p:nvPr>
        </p:nvSpPr>
        <p:spPr>
          <a:xfrm>
            <a:off x="3124200" y="6245225"/>
            <a:ext cx="2895600" cy="476250"/>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pPr algn="l">
              <a:defRPr/>
            </a:pPr>
            <a:endParaRPr lang="en-US" altLang="en-US" b="0" dirty="0">
              <a:solidFill>
                <a:srgbClr val="0367B3"/>
              </a:solidFill>
              <a:latin typeface="Arial" panose="020B0604020202020204" pitchFamily="34" charset="0"/>
            </a:endParaRPr>
          </a:p>
        </p:txBody>
      </p:sp>
      <p:sp>
        <p:nvSpPr>
          <p:cNvPr id="6" name="Slide Number Placeholder 5"/>
          <p:cNvSpPr>
            <a:spLocks noGrp="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pPr algn="l">
              <a:defRPr/>
            </a:pPr>
            <a:fld id="{F140DB41-44A5-47E7-9095-85B16E5B3562}" type="slidenum">
              <a:rPr lang="es-ES" altLang="en-US" b="0">
                <a:solidFill>
                  <a:srgbClr val="0367B3"/>
                </a:solidFill>
                <a:latin typeface="Arial" panose="020B0604020202020204" pitchFamily="34" charset="0"/>
              </a:rPr>
              <a:pPr algn="l">
                <a:defRPr/>
              </a:pPr>
              <a:t>‹#›</a:t>
            </a:fld>
            <a:endParaRPr lang="es-ES" altLang="en-US" b="0" dirty="0">
              <a:solidFill>
                <a:srgbClr val="0367B3"/>
              </a:solidFill>
              <a:latin typeface="Arial" panose="020B0604020202020204" pitchFamily="34" charset="0"/>
            </a:endParaRPr>
          </a:p>
        </p:txBody>
      </p:sp>
    </p:spTree>
    <p:extLst>
      <p:ext uri="{BB962C8B-B14F-4D97-AF65-F5344CB8AC3E}">
        <p14:creationId xmlns:p14="http://schemas.microsoft.com/office/powerpoint/2010/main" val="19387520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28575" y="5373688"/>
            <a:ext cx="1296988" cy="268287"/>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pPr algn="l">
              <a:defRPr/>
            </a:pPr>
            <a:endParaRPr lang="en-US" altLang="en-US" b="0" dirty="0">
              <a:solidFill>
                <a:srgbClr val="0367B3"/>
              </a:solidFill>
              <a:latin typeface="Arial" panose="020B0604020202020204" pitchFamily="34" charset="0"/>
            </a:endParaRPr>
          </a:p>
        </p:txBody>
      </p:sp>
      <p:sp>
        <p:nvSpPr>
          <p:cNvPr id="6" name="Footer Placeholder 5"/>
          <p:cNvSpPr>
            <a:spLocks noGrp="1"/>
          </p:cNvSpPr>
          <p:nvPr>
            <p:ph type="ftr" sz="quarter" idx="11"/>
          </p:nvPr>
        </p:nvSpPr>
        <p:spPr>
          <a:xfrm>
            <a:off x="3124200" y="6245225"/>
            <a:ext cx="2895600" cy="476250"/>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pPr algn="l">
              <a:defRPr/>
            </a:pPr>
            <a:endParaRPr lang="en-US" altLang="en-US" b="0" dirty="0">
              <a:solidFill>
                <a:srgbClr val="0367B3"/>
              </a:solidFill>
              <a:latin typeface="Arial" panose="020B0604020202020204" pitchFamily="34" charset="0"/>
            </a:endParaRPr>
          </a:p>
        </p:txBody>
      </p:sp>
      <p:sp>
        <p:nvSpPr>
          <p:cNvPr id="7" name="Slide Number Placeholder 6"/>
          <p:cNvSpPr>
            <a:spLocks noGrp="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pPr algn="l">
              <a:defRPr/>
            </a:pPr>
            <a:fld id="{713E0D38-F6D9-426F-8445-EB57CABC0EF0}" type="slidenum">
              <a:rPr lang="es-ES" altLang="en-US" b="0">
                <a:solidFill>
                  <a:srgbClr val="0367B3"/>
                </a:solidFill>
                <a:latin typeface="Arial" panose="020B0604020202020204" pitchFamily="34" charset="0"/>
              </a:rPr>
              <a:pPr algn="l">
                <a:defRPr/>
              </a:pPr>
              <a:t>‹#›</a:t>
            </a:fld>
            <a:endParaRPr lang="es-ES" altLang="en-US" b="0" dirty="0">
              <a:solidFill>
                <a:srgbClr val="0367B3"/>
              </a:solidFill>
              <a:latin typeface="Arial" panose="020B0604020202020204" pitchFamily="34" charset="0"/>
            </a:endParaRPr>
          </a:p>
        </p:txBody>
      </p:sp>
    </p:spTree>
    <p:extLst>
      <p:ext uri="{BB962C8B-B14F-4D97-AF65-F5344CB8AC3E}">
        <p14:creationId xmlns:p14="http://schemas.microsoft.com/office/powerpoint/2010/main" val="323728691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28575" y="5373688"/>
            <a:ext cx="1296988" cy="268287"/>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pPr algn="l">
              <a:defRPr/>
            </a:pPr>
            <a:endParaRPr lang="en-US" altLang="en-US" b="0" dirty="0">
              <a:solidFill>
                <a:srgbClr val="0367B3"/>
              </a:solidFill>
              <a:latin typeface="Arial" panose="020B0604020202020204" pitchFamily="34" charset="0"/>
            </a:endParaRPr>
          </a:p>
        </p:txBody>
      </p:sp>
      <p:sp>
        <p:nvSpPr>
          <p:cNvPr id="8" name="Footer Placeholder 7"/>
          <p:cNvSpPr>
            <a:spLocks noGrp="1"/>
          </p:cNvSpPr>
          <p:nvPr>
            <p:ph type="ftr" sz="quarter" idx="11"/>
          </p:nvPr>
        </p:nvSpPr>
        <p:spPr>
          <a:xfrm>
            <a:off x="3124200" y="6245225"/>
            <a:ext cx="2895600" cy="476250"/>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pPr algn="l">
              <a:defRPr/>
            </a:pPr>
            <a:endParaRPr lang="en-US" altLang="en-US" b="0" dirty="0">
              <a:solidFill>
                <a:srgbClr val="0367B3"/>
              </a:solidFill>
              <a:latin typeface="Arial" panose="020B0604020202020204" pitchFamily="34" charset="0"/>
            </a:endParaRPr>
          </a:p>
        </p:txBody>
      </p:sp>
      <p:sp>
        <p:nvSpPr>
          <p:cNvPr id="9" name="Slide Number Placeholder 8"/>
          <p:cNvSpPr>
            <a:spLocks noGrp="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pPr algn="l">
              <a:defRPr/>
            </a:pPr>
            <a:fld id="{92F23F94-5B6A-41E4-A96A-3D1D6DDF4BE8}" type="slidenum">
              <a:rPr lang="es-ES" altLang="en-US" b="0">
                <a:solidFill>
                  <a:srgbClr val="0367B3"/>
                </a:solidFill>
                <a:latin typeface="Arial" panose="020B0604020202020204" pitchFamily="34" charset="0"/>
              </a:rPr>
              <a:pPr algn="l">
                <a:defRPr/>
              </a:pPr>
              <a:t>‹#›</a:t>
            </a:fld>
            <a:endParaRPr lang="es-ES" altLang="en-US" b="0" dirty="0">
              <a:solidFill>
                <a:srgbClr val="0367B3"/>
              </a:solidFill>
              <a:latin typeface="Arial" panose="020B0604020202020204" pitchFamily="34" charset="0"/>
            </a:endParaRPr>
          </a:p>
        </p:txBody>
      </p:sp>
    </p:spTree>
    <p:extLst>
      <p:ext uri="{BB962C8B-B14F-4D97-AF65-F5344CB8AC3E}">
        <p14:creationId xmlns:p14="http://schemas.microsoft.com/office/powerpoint/2010/main" val="74149193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28575" y="5373688"/>
            <a:ext cx="1296988" cy="268287"/>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pPr algn="l">
              <a:defRPr/>
            </a:pPr>
            <a:endParaRPr lang="en-US" altLang="en-US" b="0" dirty="0">
              <a:solidFill>
                <a:srgbClr val="0367B3"/>
              </a:solidFill>
              <a:latin typeface="Arial" panose="020B0604020202020204" pitchFamily="34" charset="0"/>
            </a:endParaRPr>
          </a:p>
        </p:txBody>
      </p:sp>
      <p:sp>
        <p:nvSpPr>
          <p:cNvPr id="4" name="Footer Placeholder 3"/>
          <p:cNvSpPr>
            <a:spLocks noGrp="1"/>
          </p:cNvSpPr>
          <p:nvPr>
            <p:ph type="ftr" sz="quarter" idx="11"/>
          </p:nvPr>
        </p:nvSpPr>
        <p:spPr>
          <a:xfrm>
            <a:off x="3124200" y="6245225"/>
            <a:ext cx="2895600" cy="476250"/>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pPr algn="l">
              <a:defRPr/>
            </a:pPr>
            <a:endParaRPr lang="en-US" altLang="en-US" b="0" dirty="0">
              <a:solidFill>
                <a:srgbClr val="0367B3"/>
              </a:solidFill>
              <a:latin typeface="Arial" panose="020B0604020202020204" pitchFamily="34" charset="0"/>
            </a:endParaRPr>
          </a:p>
        </p:txBody>
      </p:sp>
      <p:sp>
        <p:nvSpPr>
          <p:cNvPr id="5" name="Slide Number Placeholder 4"/>
          <p:cNvSpPr>
            <a:spLocks noGrp="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pPr algn="l">
              <a:defRPr/>
            </a:pPr>
            <a:fld id="{5E003CB7-9D0D-4753-AC0E-E02BD455E14C}" type="slidenum">
              <a:rPr lang="es-ES" altLang="en-US" b="0">
                <a:solidFill>
                  <a:srgbClr val="0367B3"/>
                </a:solidFill>
                <a:latin typeface="Arial" panose="020B0604020202020204" pitchFamily="34" charset="0"/>
              </a:rPr>
              <a:pPr algn="l">
                <a:defRPr/>
              </a:pPr>
              <a:t>‹#›</a:t>
            </a:fld>
            <a:endParaRPr lang="es-ES" altLang="en-US" b="0" dirty="0">
              <a:solidFill>
                <a:srgbClr val="0367B3"/>
              </a:solidFill>
              <a:latin typeface="Arial" panose="020B0604020202020204" pitchFamily="34" charset="0"/>
            </a:endParaRPr>
          </a:p>
        </p:txBody>
      </p:sp>
    </p:spTree>
    <p:extLst>
      <p:ext uri="{BB962C8B-B14F-4D97-AF65-F5344CB8AC3E}">
        <p14:creationId xmlns:p14="http://schemas.microsoft.com/office/powerpoint/2010/main" val="33278874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28575" y="5373688"/>
            <a:ext cx="1296988" cy="268287"/>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pPr algn="l">
              <a:defRPr/>
            </a:pPr>
            <a:endParaRPr lang="en-US" altLang="en-US" b="0" dirty="0">
              <a:solidFill>
                <a:srgbClr val="0367B3"/>
              </a:solidFill>
              <a:latin typeface="Arial" panose="020B0604020202020204" pitchFamily="34" charset="0"/>
            </a:endParaRPr>
          </a:p>
        </p:txBody>
      </p:sp>
      <p:sp>
        <p:nvSpPr>
          <p:cNvPr id="3" name="Footer Placeholder 2"/>
          <p:cNvSpPr>
            <a:spLocks noGrp="1"/>
          </p:cNvSpPr>
          <p:nvPr>
            <p:ph type="ftr" sz="quarter" idx="11"/>
          </p:nvPr>
        </p:nvSpPr>
        <p:spPr>
          <a:xfrm>
            <a:off x="3124200" y="6245225"/>
            <a:ext cx="2895600" cy="476250"/>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pPr algn="l">
              <a:defRPr/>
            </a:pPr>
            <a:endParaRPr lang="en-US" altLang="en-US" b="0" dirty="0">
              <a:solidFill>
                <a:srgbClr val="0367B3"/>
              </a:solidFill>
              <a:latin typeface="Arial" panose="020B0604020202020204" pitchFamily="34" charset="0"/>
            </a:endParaRPr>
          </a:p>
        </p:txBody>
      </p:sp>
      <p:sp>
        <p:nvSpPr>
          <p:cNvPr id="4" name="Slide Number Placeholder 3"/>
          <p:cNvSpPr>
            <a:spLocks noGrp="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pPr algn="l">
              <a:defRPr/>
            </a:pPr>
            <a:fld id="{E18E250A-95F7-417D-8DEF-EB024694BF93}" type="slidenum">
              <a:rPr lang="es-ES" altLang="en-US" b="0">
                <a:solidFill>
                  <a:srgbClr val="0367B3"/>
                </a:solidFill>
                <a:latin typeface="Arial" panose="020B0604020202020204" pitchFamily="34" charset="0"/>
              </a:rPr>
              <a:pPr algn="l">
                <a:defRPr/>
              </a:pPr>
              <a:t>‹#›</a:t>
            </a:fld>
            <a:endParaRPr lang="es-ES" altLang="en-US" b="0" dirty="0">
              <a:solidFill>
                <a:srgbClr val="0367B3"/>
              </a:solidFill>
              <a:latin typeface="Arial" panose="020B0604020202020204" pitchFamily="34" charset="0"/>
            </a:endParaRPr>
          </a:p>
        </p:txBody>
      </p:sp>
    </p:spTree>
    <p:extLst>
      <p:ext uri="{BB962C8B-B14F-4D97-AF65-F5344CB8AC3E}">
        <p14:creationId xmlns:p14="http://schemas.microsoft.com/office/powerpoint/2010/main" val="6014826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28575" y="5373688"/>
            <a:ext cx="1296988" cy="268287"/>
          </a:xfrm>
          <a:prstGeom prst="rect">
            <a:avLst/>
          </a:prstGeom>
        </p:spPr>
        <p:txBody>
          <a:bodyPr/>
          <a:lstStyle>
            <a:lvl1pPr>
              <a:defRPr>
                <a:latin typeface="Arial" charset="0"/>
                <a:ea typeface="ＭＳ Ｐゴシック" charset="0"/>
                <a:cs typeface="Arial" charset="0"/>
              </a:defRPr>
            </a:lvl1pPr>
          </a:lstStyle>
          <a:p>
            <a:pPr>
              <a:defRPr/>
            </a:pPr>
            <a:endParaRPr lang="es-ES" dirty="0"/>
          </a:p>
        </p:txBody>
      </p:sp>
      <p:sp>
        <p:nvSpPr>
          <p:cNvPr id="5" name="Footer Placeholder 4"/>
          <p:cNvSpPr>
            <a:spLocks noGrp="1"/>
          </p:cNvSpPr>
          <p:nvPr>
            <p:ph type="ftr" sz="quarter" idx="11"/>
          </p:nvPr>
        </p:nvSpPr>
        <p:spPr>
          <a:xfrm>
            <a:off x="3124200" y="6245225"/>
            <a:ext cx="2895600" cy="476250"/>
          </a:xfrm>
          <a:prstGeom prst="rect">
            <a:avLst/>
          </a:prstGeom>
        </p:spPr>
        <p:txBody>
          <a:bodyPr/>
          <a:lstStyle>
            <a:lvl1pPr>
              <a:defRPr>
                <a:latin typeface="Arial" charset="0"/>
                <a:ea typeface="ＭＳ Ｐゴシック" charset="0"/>
                <a:cs typeface="Arial" charset="0"/>
              </a:defRPr>
            </a:lvl1pPr>
          </a:lstStyle>
          <a:p>
            <a:pPr>
              <a:defRPr/>
            </a:pPr>
            <a:endParaRPr lang="es-ES" dirty="0"/>
          </a:p>
        </p:txBody>
      </p:sp>
      <p:sp>
        <p:nvSpPr>
          <p:cNvPr id="6" name="Slide Number Placeholder 5"/>
          <p:cNvSpPr>
            <a:spLocks noGrp="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prstTxWarp prst="textNoShape">
              <a:avLst/>
            </a:prstTxWarp>
          </a:bodyPr>
          <a:lstStyle>
            <a:lvl1pPr>
              <a:defRPr/>
            </a:lvl1pPr>
          </a:lstStyle>
          <a:p>
            <a:fld id="{DCA05730-2524-EE47-B79F-A8017A8A7289}" type="slidenum">
              <a:rPr lang="es-ES"/>
              <a:pPr/>
              <a:t>‹#›</a:t>
            </a:fld>
            <a:endParaRPr lang="es-ES" dirty="0"/>
          </a:p>
        </p:txBody>
      </p:sp>
    </p:spTree>
    <p:extLst>
      <p:ext uri="{BB962C8B-B14F-4D97-AF65-F5344CB8AC3E}">
        <p14:creationId xmlns:p14="http://schemas.microsoft.com/office/powerpoint/2010/main" val="41125793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28575" y="5373688"/>
            <a:ext cx="1296988" cy="268287"/>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pPr algn="l">
              <a:defRPr/>
            </a:pPr>
            <a:endParaRPr lang="en-US" altLang="en-US" b="0" dirty="0">
              <a:solidFill>
                <a:srgbClr val="0367B3"/>
              </a:solidFill>
              <a:latin typeface="Arial" panose="020B0604020202020204" pitchFamily="34" charset="0"/>
            </a:endParaRPr>
          </a:p>
        </p:txBody>
      </p:sp>
      <p:sp>
        <p:nvSpPr>
          <p:cNvPr id="6" name="Footer Placeholder 5"/>
          <p:cNvSpPr>
            <a:spLocks noGrp="1"/>
          </p:cNvSpPr>
          <p:nvPr>
            <p:ph type="ftr" sz="quarter" idx="11"/>
          </p:nvPr>
        </p:nvSpPr>
        <p:spPr>
          <a:xfrm>
            <a:off x="3124200" y="6245225"/>
            <a:ext cx="2895600" cy="476250"/>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pPr algn="l">
              <a:defRPr/>
            </a:pPr>
            <a:endParaRPr lang="en-US" altLang="en-US" b="0" dirty="0">
              <a:solidFill>
                <a:srgbClr val="0367B3"/>
              </a:solidFill>
              <a:latin typeface="Arial" panose="020B0604020202020204" pitchFamily="34" charset="0"/>
            </a:endParaRPr>
          </a:p>
        </p:txBody>
      </p:sp>
      <p:sp>
        <p:nvSpPr>
          <p:cNvPr id="7" name="Slide Number Placeholder 6"/>
          <p:cNvSpPr>
            <a:spLocks noGrp="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pPr algn="l">
              <a:defRPr/>
            </a:pPr>
            <a:fld id="{18E67C26-D57E-4BB1-8E74-7B8078759B4C}" type="slidenum">
              <a:rPr lang="es-ES" altLang="en-US" b="0">
                <a:solidFill>
                  <a:srgbClr val="0367B3"/>
                </a:solidFill>
                <a:latin typeface="Arial" panose="020B0604020202020204" pitchFamily="34" charset="0"/>
              </a:rPr>
              <a:pPr algn="l">
                <a:defRPr/>
              </a:pPr>
              <a:t>‹#›</a:t>
            </a:fld>
            <a:endParaRPr lang="es-ES" altLang="en-US" b="0" dirty="0">
              <a:solidFill>
                <a:srgbClr val="0367B3"/>
              </a:solidFill>
              <a:latin typeface="Arial" panose="020B0604020202020204" pitchFamily="34" charset="0"/>
            </a:endParaRPr>
          </a:p>
        </p:txBody>
      </p:sp>
    </p:spTree>
    <p:extLst>
      <p:ext uri="{BB962C8B-B14F-4D97-AF65-F5344CB8AC3E}">
        <p14:creationId xmlns:p14="http://schemas.microsoft.com/office/powerpoint/2010/main" val="214671604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28575" y="5373688"/>
            <a:ext cx="1296988" cy="268287"/>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pPr algn="l">
              <a:defRPr/>
            </a:pPr>
            <a:endParaRPr lang="en-US" altLang="en-US" b="0" dirty="0">
              <a:solidFill>
                <a:srgbClr val="0367B3"/>
              </a:solidFill>
              <a:latin typeface="Arial" panose="020B0604020202020204" pitchFamily="34" charset="0"/>
            </a:endParaRPr>
          </a:p>
        </p:txBody>
      </p:sp>
      <p:sp>
        <p:nvSpPr>
          <p:cNvPr id="6" name="Footer Placeholder 5"/>
          <p:cNvSpPr>
            <a:spLocks noGrp="1"/>
          </p:cNvSpPr>
          <p:nvPr>
            <p:ph type="ftr" sz="quarter" idx="11"/>
          </p:nvPr>
        </p:nvSpPr>
        <p:spPr>
          <a:xfrm>
            <a:off x="3124200" y="6245225"/>
            <a:ext cx="2895600" cy="476250"/>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pPr algn="l">
              <a:defRPr/>
            </a:pPr>
            <a:endParaRPr lang="en-US" altLang="en-US" b="0" dirty="0">
              <a:solidFill>
                <a:srgbClr val="0367B3"/>
              </a:solidFill>
              <a:latin typeface="Arial" panose="020B0604020202020204" pitchFamily="34" charset="0"/>
            </a:endParaRPr>
          </a:p>
        </p:txBody>
      </p:sp>
      <p:sp>
        <p:nvSpPr>
          <p:cNvPr id="7" name="Slide Number Placeholder 6"/>
          <p:cNvSpPr>
            <a:spLocks noGrp="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pPr algn="l">
              <a:defRPr/>
            </a:pPr>
            <a:fld id="{05A0B0EE-48C5-4DF7-AC9C-78E40D60F395}" type="slidenum">
              <a:rPr lang="es-ES" altLang="en-US" b="0">
                <a:solidFill>
                  <a:srgbClr val="0367B3"/>
                </a:solidFill>
                <a:latin typeface="Arial" panose="020B0604020202020204" pitchFamily="34" charset="0"/>
              </a:rPr>
              <a:pPr algn="l">
                <a:defRPr/>
              </a:pPr>
              <a:t>‹#›</a:t>
            </a:fld>
            <a:endParaRPr lang="es-ES" altLang="en-US" b="0" dirty="0">
              <a:solidFill>
                <a:srgbClr val="0367B3"/>
              </a:solidFill>
              <a:latin typeface="Arial" panose="020B0604020202020204" pitchFamily="34" charset="0"/>
            </a:endParaRPr>
          </a:p>
        </p:txBody>
      </p:sp>
    </p:spTree>
    <p:extLst>
      <p:ext uri="{BB962C8B-B14F-4D97-AF65-F5344CB8AC3E}">
        <p14:creationId xmlns:p14="http://schemas.microsoft.com/office/powerpoint/2010/main" val="373318437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28575" y="5373688"/>
            <a:ext cx="1296988" cy="268287"/>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pPr algn="l">
              <a:defRPr/>
            </a:pPr>
            <a:endParaRPr lang="en-US" altLang="en-US" b="0" dirty="0">
              <a:solidFill>
                <a:srgbClr val="0367B3"/>
              </a:solidFill>
              <a:latin typeface="Arial" panose="020B0604020202020204" pitchFamily="34" charset="0"/>
            </a:endParaRPr>
          </a:p>
        </p:txBody>
      </p:sp>
      <p:sp>
        <p:nvSpPr>
          <p:cNvPr id="5" name="Footer Placeholder 4"/>
          <p:cNvSpPr>
            <a:spLocks noGrp="1"/>
          </p:cNvSpPr>
          <p:nvPr>
            <p:ph type="ftr" sz="quarter" idx="11"/>
          </p:nvPr>
        </p:nvSpPr>
        <p:spPr>
          <a:xfrm>
            <a:off x="3124200" y="6245225"/>
            <a:ext cx="2895600" cy="476250"/>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pPr algn="l">
              <a:defRPr/>
            </a:pPr>
            <a:endParaRPr lang="en-US" altLang="en-US" b="0" dirty="0">
              <a:solidFill>
                <a:srgbClr val="0367B3"/>
              </a:solidFill>
              <a:latin typeface="Arial" panose="020B0604020202020204" pitchFamily="34" charset="0"/>
            </a:endParaRPr>
          </a:p>
        </p:txBody>
      </p:sp>
      <p:sp>
        <p:nvSpPr>
          <p:cNvPr id="6" name="Slide Number Placeholder 5"/>
          <p:cNvSpPr>
            <a:spLocks noGrp="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pPr algn="l">
              <a:defRPr/>
            </a:pPr>
            <a:fld id="{1AB5341B-D262-4764-B9FC-671124E4B10D}" type="slidenum">
              <a:rPr lang="es-ES" altLang="en-US" b="0">
                <a:solidFill>
                  <a:srgbClr val="0367B3"/>
                </a:solidFill>
                <a:latin typeface="Arial" panose="020B0604020202020204" pitchFamily="34" charset="0"/>
              </a:rPr>
              <a:pPr algn="l">
                <a:defRPr/>
              </a:pPr>
              <a:t>‹#›</a:t>
            </a:fld>
            <a:endParaRPr lang="es-ES" altLang="en-US" b="0" dirty="0">
              <a:solidFill>
                <a:srgbClr val="0367B3"/>
              </a:solidFill>
              <a:latin typeface="Arial" panose="020B0604020202020204" pitchFamily="34" charset="0"/>
            </a:endParaRPr>
          </a:p>
        </p:txBody>
      </p:sp>
    </p:spTree>
    <p:extLst>
      <p:ext uri="{BB962C8B-B14F-4D97-AF65-F5344CB8AC3E}">
        <p14:creationId xmlns:p14="http://schemas.microsoft.com/office/powerpoint/2010/main" val="159986719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28575" y="5373688"/>
            <a:ext cx="1296988" cy="268287"/>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pPr algn="l">
              <a:defRPr/>
            </a:pPr>
            <a:endParaRPr lang="en-US" altLang="en-US" b="0" dirty="0">
              <a:solidFill>
                <a:srgbClr val="0367B3"/>
              </a:solidFill>
              <a:latin typeface="Arial" panose="020B0604020202020204" pitchFamily="34" charset="0"/>
            </a:endParaRPr>
          </a:p>
        </p:txBody>
      </p:sp>
      <p:sp>
        <p:nvSpPr>
          <p:cNvPr id="5" name="Footer Placeholder 4"/>
          <p:cNvSpPr>
            <a:spLocks noGrp="1"/>
          </p:cNvSpPr>
          <p:nvPr>
            <p:ph type="ftr" sz="quarter" idx="11"/>
          </p:nvPr>
        </p:nvSpPr>
        <p:spPr>
          <a:xfrm>
            <a:off x="3124200" y="6245225"/>
            <a:ext cx="2895600" cy="476250"/>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pPr algn="l">
              <a:defRPr/>
            </a:pPr>
            <a:endParaRPr lang="en-US" altLang="en-US" b="0" dirty="0">
              <a:solidFill>
                <a:srgbClr val="0367B3"/>
              </a:solidFill>
              <a:latin typeface="Arial" panose="020B0604020202020204" pitchFamily="34" charset="0"/>
            </a:endParaRPr>
          </a:p>
        </p:txBody>
      </p:sp>
      <p:sp>
        <p:nvSpPr>
          <p:cNvPr id="6" name="Slide Number Placeholder 5"/>
          <p:cNvSpPr>
            <a:spLocks noGrp="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pPr algn="l">
              <a:defRPr/>
            </a:pPr>
            <a:fld id="{084D1ADC-AC8C-42E9-B513-904F4A5F8267}" type="slidenum">
              <a:rPr lang="es-ES" altLang="en-US" b="0">
                <a:solidFill>
                  <a:srgbClr val="0367B3"/>
                </a:solidFill>
                <a:latin typeface="Arial" panose="020B0604020202020204" pitchFamily="34" charset="0"/>
              </a:rPr>
              <a:pPr algn="l">
                <a:defRPr/>
              </a:pPr>
              <a:t>‹#›</a:t>
            </a:fld>
            <a:endParaRPr lang="es-ES" altLang="en-US" b="0" dirty="0">
              <a:solidFill>
                <a:srgbClr val="0367B3"/>
              </a:solidFill>
              <a:latin typeface="Arial" panose="020B0604020202020204" pitchFamily="34" charset="0"/>
            </a:endParaRPr>
          </a:p>
        </p:txBody>
      </p:sp>
    </p:spTree>
    <p:extLst>
      <p:ext uri="{BB962C8B-B14F-4D97-AF65-F5344CB8AC3E}">
        <p14:creationId xmlns:p14="http://schemas.microsoft.com/office/powerpoint/2010/main" val="91189047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29143054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691680" y="332656"/>
            <a:ext cx="7313324" cy="1470025"/>
          </a:xfrm>
        </p:spPr>
        <p:txBody>
          <a:bodyPr/>
          <a:lstStyle/>
          <a:p>
            <a:r>
              <a:rPr lang="en-US" dirty="0"/>
              <a:t>Click to edit Master title style</a:t>
            </a:r>
          </a:p>
        </p:txBody>
      </p:sp>
      <p:sp>
        <p:nvSpPr>
          <p:cNvPr id="7" name="Rectangle 3"/>
          <p:cNvSpPr>
            <a:spLocks noGrp="1" noChangeArrowheads="1"/>
          </p:cNvSpPr>
          <p:nvPr>
            <p:ph idx="13"/>
          </p:nvPr>
        </p:nvSpPr>
        <p:spPr bwMode="auto">
          <a:xfrm>
            <a:off x="1691680" y="2060848"/>
            <a:ext cx="7344816" cy="3629025"/>
          </a:xfrm>
          <a:prstGeom prst="rect">
            <a:avLst/>
          </a:prstGeom>
          <a:noFill/>
          <a:ln>
            <a:noFill/>
          </a:ln>
          <a:effectLst/>
          <a:extLst/>
        </p:spPr>
        <p:txBody>
          <a:bodyPr/>
          <a:lstStyle/>
          <a:p>
            <a:pPr lvl="0"/>
            <a:r>
              <a:rPr lang="es-ES" noProof="0" dirty="0"/>
              <a:t>Haga clic para modificar el estilo de texto del patrón</a:t>
            </a:r>
          </a:p>
          <a:p>
            <a:pPr lvl="1"/>
            <a:r>
              <a:rPr lang="es-ES" noProof="0" dirty="0"/>
              <a:t>Segundo nivel</a:t>
            </a:r>
          </a:p>
          <a:p>
            <a:pPr lvl="2"/>
            <a:r>
              <a:rPr lang="es-ES" noProof="0" dirty="0"/>
              <a:t>Tercer nivel</a:t>
            </a:r>
          </a:p>
          <a:p>
            <a:pPr lvl="3"/>
            <a:r>
              <a:rPr lang="es-ES" noProof="0" dirty="0"/>
              <a:t>Cuarto nivel</a:t>
            </a:r>
          </a:p>
          <a:p>
            <a:pPr lvl="4"/>
            <a:r>
              <a:rPr lang="es-ES" noProof="0" dirty="0"/>
              <a:t>Quinto nivel</a:t>
            </a:r>
          </a:p>
        </p:txBody>
      </p:sp>
      <p:sp>
        <p:nvSpPr>
          <p:cNvPr id="4" name="Date Placeholder 3"/>
          <p:cNvSpPr>
            <a:spLocks noGrp="1"/>
          </p:cNvSpPr>
          <p:nvPr>
            <p:ph type="dt" sz="half" idx="14"/>
          </p:nvPr>
        </p:nvSpPr>
        <p:spPr>
          <a:xfrm>
            <a:off x="28575" y="5373688"/>
            <a:ext cx="1296988" cy="268287"/>
          </a:xfrm>
          <a:prstGeom prst="rect">
            <a:avLst/>
          </a:prstGeom>
        </p:spPr>
        <p:txBody>
          <a:bodyPr/>
          <a:lstStyle>
            <a:lvl1pPr eaLnBrk="1" hangingPunct="1">
              <a:defRPr>
                <a:latin typeface="Arial" charset="0"/>
                <a:ea typeface="ＭＳ Ｐゴシック" charset="0"/>
                <a:cs typeface="Arial" charset="0"/>
              </a:defRPr>
            </a:lvl1pPr>
          </a:lstStyle>
          <a:p>
            <a:pPr algn="l">
              <a:defRPr/>
            </a:pPr>
            <a:endParaRPr lang="es-ES" b="0" dirty="0">
              <a:solidFill>
                <a:srgbClr val="0367B3"/>
              </a:solidFill>
            </a:endParaRPr>
          </a:p>
        </p:txBody>
      </p:sp>
      <p:sp>
        <p:nvSpPr>
          <p:cNvPr id="5" name="Footer Placeholder 4"/>
          <p:cNvSpPr>
            <a:spLocks noGrp="1"/>
          </p:cNvSpPr>
          <p:nvPr>
            <p:ph type="ftr" sz="quarter" idx="15"/>
          </p:nvPr>
        </p:nvSpPr>
        <p:spPr>
          <a:xfrm>
            <a:off x="3124200" y="6245225"/>
            <a:ext cx="2895600" cy="476250"/>
          </a:xfrm>
          <a:prstGeom prst="rect">
            <a:avLst/>
          </a:prstGeom>
        </p:spPr>
        <p:txBody>
          <a:bodyPr/>
          <a:lstStyle>
            <a:lvl1pPr eaLnBrk="1" hangingPunct="1">
              <a:defRPr>
                <a:latin typeface="Arial" charset="0"/>
                <a:ea typeface="ＭＳ Ｐゴシック" charset="0"/>
                <a:cs typeface="Arial" charset="0"/>
              </a:defRPr>
            </a:lvl1pPr>
          </a:lstStyle>
          <a:p>
            <a:pPr algn="l">
              <a:defRPr/>
            </a:pPr>
            <a:endParaRPr lang="es-ES" b="0" dirty="0">
              <a:solidFill>
                <a:srgbClr val="0367B3"/>
              </a:solidFill>
            </a:endParaRPr>
          </a:p>
        </p:txBody>
      </p:sp>
      <p:sp>
        <p:nvSpPr>
          <p:cNvPr id="6" name="Slide Number Placeholder 5"/>
          <p:cNvSpPr>
            <a:spLocks noGrp="1"/>
          </p:cNvSpPr>
          <p:nvPr>
            <p:ph type="sldNum" sz="quarter" idx="16"/>
          </p:nvPr>
        </p:nvSpPr>
        <p:spPr>
          <a:xfrm>
            <a:off x="6553200" y="6245225"/>
            <a:ext cx="2133600" cy="476250"/>
          </a:xfrm>
          <a:prstGeom prst="rect">
            <a:avLst/>
          </a:prstGeom>
        </p:spPr>
        <p:txBody>
          <a:bodyPr vert="horz" wrap="square" lIns="91440" tIns="45720" rIns="91440" bIns="45720" numCol="1" anchor="t" anchorCtr="0" compatLnSpc="1">
            <a:prstTxWarp prst="textNoShape">
              <a:avLst/>
            </a:prstTxWarp>
          </a:bodyPr>
          <a:lstStyle>
            <a:lvl1pPr eaLnBrk="1" hangingPunct="1">
              <a:defRPr smtClean="0"/>
            </a:lvl1pPr>
          </a:lstStyle>
          <a:p>
            <a:pPr algn="l">
              <a:defRPr/>
            </a:pPr>
            <a:fld id="{34ECED50-0D16-4E3D-A211-D67D3F475323}" type="slidenum">
              <a:rPr lang="es-ES" altLang="en-US" b="0">
                <a:solidFill>
                  <a:srgbClr val="0367B3"/>
                </a:solidFill>
                <a:latin typeface="Arial" panose="020B0604020202020204" pitchFamily="34" charset="0"/>
              </a:rPr>
              <a:pPr algn="l">
                <a:defRPr/>
              </a:pPr>
              <a:t>‹#›</a:t>
            </a:fld>
            <a:endParaRPr lang="es-ES" altLang="en-US" b="0" dirty="0">
              <a:solidFill>
                <a:srgbClr val="0367B3"/>
              </a:solidFill>
              <a:latin typeface="Arial" panose="020B0604020202020204" pitchFamily="34" charset="0"/>
            </a:endParaRPr>
          </a:p>
        </p:txBody>
      </p:sp>
    </p:spTree>
    <p:extLst>
      <p:ext uri="{BB962C8B-B14F-4D97-AF65-F5344CB8AC3E}">
        <p14:creationId xmlns:p14="http://schemas.microsoft.com/office/powerpoint/2010/main" val="359192083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28575" y="5373688"/>
            <a:ext cx="1296988" cy="268287"/>
          </a:xfrm>
          <a:prstGeom prst="rect">
            <a:avLst/>
          </a:prstGeom>
        </p:spPr>
        <p:txBody>
          <a:bodyPr/>
          <a:lstStyle>
            <a:lvl1pPr eaLnBrk="1" hangingPunct="1">
              <a:defRPr>
                <a:latin typeface="Arial" charset="0"/>
                <a:ea typeface="ＭＳ Ｐゴシック" charset="0"/>
                <a:cs typeface="Arial" charset="0"/>
              </a:defRPr>
            </a:lvl1pPr>
          </a:lstStyle>
          <a:p>
            <a:pPr algn="l">
              <a:defRPr/>
            </a:pPr>
            <a:endParaRPr lang="es-ES" b="0" dirty="0">
              <a:solidFill>
                <a:srgbClr val="0367B3"/>
              </a:solidFill>
            </a:endParaRPr>
          </a:p>
        </p:txBody>
      </p:sp>
      <p:sp>
        <p:nvSpPr>
          <p:cNvPr id="5" name="Footer Placeholder 4"/>
          <p:cNvSpPr>
            <a:spLocks noGrp="1"/>
          </p:cNvSpPr>
          <p:nvPr>
            <p:ph type="ftr" sz="quarter" idx="11"/>
          </p:nvPr>
        </p:nvSpPr>
        <p:spPr>
          <a:xfrm>
            <a:off x="3124200" y="6245225"/>
            <a:ext cx="2895600" cy="476250"/>
          </a:xfrm>
          <a:prstGeom prst="rect">
            <a:avLst/>
          </a:prstGeom>
        </p:spPr>
        <p:txBody>
          <a:bodyPr/>
          <a:lstStyle>
            <a:lvl1pPr eaLnBrk="1" hangingPunct="1">
              <a:defRPr>
                <a:latin typeface="Arial" charset="0"/>
                <a:ea typeface="ＭＳ Ｐゴシック" charset="0"/>
                <a:cs typeface="Arial" charset="0"/>
              </a:defRPr>
            </a:lvl1pPr>
          </a:lstStyle>
          <a:p>
            <a:pPr algn="l">
              <a:defRPr/>
            </a:pPr>
            <a:endParaRPr lang="es-ES" b="0" dirty="0">
              <a:solidFill>
                <a:srgbClr val="0367B3"/>
              </a:solidFill>
            </a:endParaRPr>
          </a:p>
        </p:txBody>
      </p:sp>
      <p:sp>
        <p:nvSpPr>
          <p:cNvPr id="6" name="Slide Number Placeholder 5"/>
          <p:cNvSpPr>
            <a:spLocks noGrp="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prstTxWarp prst="textNoShape">
              <a:avLst/>
            </a:prstTxWarp>
          </a:bodyPr>
          <a:lstStyle>
            <a:lvl1pPr eaLnBrk="1" hangingPunct="1">
              <a:defRPr smtClean="0"/>
            </a:lvl1pPr>
          </a:lstStyle>
          <a:p>
            <a:pPr algn="l">
              <a:defRPr/>
            </a:pPr>
            <a:fld id="{DEF42132-B384-4916-8E81-CA132C76DC81}" type="slidenum">
              <a:rPr lang="es-ES" altLang="en-US" b="0">
                <a:solidFill>
                  <a:srgbClr val="0367B3"/>
                </a:solidFill>
                <a:latin typeface="Arial" panose="020B0604020202020204" pitchFamily="34" charset="0"/>
              </a:rPr>
              <a:pPr algn="l">
                <a:defRPr/>
              </a:pPr>
              <a:t>‹#›</a:t>
            </a:fld>
            <a:endParaRPr lang="es-ES" altLang="en-US" b="0" dirty="0">
              <a:solidFill>
                <a:srgbClr val="0367B3"/>
              </a:solidFill>
              <a:latin typeface="Arial" panose="020B0604020202020204" pitchFamily="34" charset="0"/>
            </a:endParaRPr>
          </a:p>
        </p:txBody>
      </p:sp>
    </p:spTree>
    <p:extLst>
      <p:ext uri="{BB962C8B-B14F-4D97-AF65-F5344CB8AC3E}">
        <p14:creationId xmlns:p14="http://schemas.microsoft.com/office/powerpoint/2010/main" val="348769380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a:xfrm>
            <a:off x="28575" y="5373688"/>
            <a:ext cx="1296988" cy="268287"/>
          </a:xfrm>
          <a:prstGeom prst="rect">
            <a:avLst/>
          </a:prstGeom>
        </p:spPr>
        <p:txBody>
          <a:bodyPr/>
          <a:lstStyle>
            <a:lvl1pPr eaLnBrk="1" hangingPunct="1">
              <a:defRPr>
                <a:latin typeface="Arial" charset="0"/>
                <a:ea typeface="ＭＳ Ｐゴシック" charset="0"/>
                <a:cs typeface="Arial" charset="0"/>
              </a:defRPr>
            </a:lvl1pPr>
          </a:lstStyle>
          <a:p>
            <a:pPr algn="l">
              <a:defRPr/>
            </a:pPr>
            <a:endParaRPr lang="es-ES" b="0" dirty="0">
              <a:solidFill>
                <a:srgbClr val="0367B3"/>
              </a:solidFill>
            </a:endParaRPr>
          </a:p>
        </p:txBody>
      </p:sp>
      <p:sp>
        <p:nvSpPr>
          <p:cNvPr id="5" name="Footer Placeholder 4"/>
          <p:cNvSpPr>
            <a:spLocks noGrp="1"/>
          </p:cNvSpPr>
          <p:nvPr>
            <p:ph type="ftr" sz="quarter" idx="11"/>
          </p:nvPr>
        </p:nvSpPr>
        <p:spPr>
          <a:xfrm>
            <a:off x="3124200" y="6245225"/>
            <a:ext cx="2895600" cy="476250"/>
          </a:xfrm>
          <a:prstGeom prst="rect">
            <a:avLst/>
          </a:prstGeom>
        </p:spPr>
        <p:txBody>
          <a:bodyPr/>
          <a:lstStyle>
            <a:lvl1pPr eaLnBrk="1" hangingPunct="1">
              <a:defRPr>
                <a:latin typeface="Arial" charset="0"/>
                <a:ea typeface="ＭＳ Ｐゴシック" charset="0"/>
                <a:cs typeface="Arial" charset="0"/>
              </a:defRPr>
            </a:lvl1pPr>
          </a:lstStyle>
          <a:p>
            <a:pPr algn="l">
              <a:defRPr/>
            </a:pPr>
            <a:endParaRPr lang="es-ES" b="0" dirty="0">
              <a:solidFill>
                <a:srgbClr val="0367B3"/>
              </a:solidFill>
            </a:endParaRPr>
          </a:p>
        </p:txBody>
      </p:sp>
      <p:sp>
        <p:nvSpPr>
          <p:cNvPr id="6" name="Slide Number Placeholder 5"/>
          <p:cNvSpPr>
            <a:spLocks noGrp="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prstTxWarp prst="textNoShape">
              <a:avLst/>
            </a:prstTxWarp>
          </a:bodyPr>
          <a:lstStyle>
            <a:lvl1pPr eaLnBrk="1" hangingPunct="1">
              <a:defRPr smtClean="0"/>
            </a:lvl1pPr>
          </a:lstStyle>
          <a:p>
            <a:pPr algn="l">
              <a:defRPr/>
            </a:pPr>
            <a:fld id="{BF417308-50A0-4557-AAEC-685DEF0A900A}" type="slidenum">
              <a:rPr lang="es-ES" altLang="en-US" b="0">
                <a:solidFill>
                  <a:srgbClr val="0367B3"/>
                </a:solidFill>
                <a:latin typeface="Arial" panose="020B0604020202020204" pitchFamily="34" charset="0"/>
              </a:rPr>
              <a:pPr algn="l">
                <a:defRPr/>
              </a:pPr>
              <a:t>‹#›</a:t>
            </a:fld>
            <a:endParaRPr lang="es-ES" altLang="en-US" b="0" dirty="0">
              <a:solidFill>
                <a:srgbClr val="0367B3"/>
              </a:solidFill>
              <a:latin typeface="Arial" panose="020B0604020202020204" pitchFamily="34" charset="0"/>
            </a:endParaRPr>
          </a:p>
        </p:txBody>
      </p:sp>
    </p:spTree>
    <p:extLst>
      <p:ext uri="{BB962C8B-B14F-4D97-AF65-F5344CB8AC3E}">
        <p14:creationId xmlns:p14="http://schemas.microsoft.com/office/powerpoint/2010/main" val="108329981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28575" y="5373688"/>
            <a:ext cx="1296988" cy="268287"/>
          </a:xfrm>
          <a:prstGeom prst="rect">
            <a:avLst/>
          </a:prstGeom>
        </p:spPr>
        <p:txBody>
          <a:bodyPr/>
          <a:lstStyle>
            <a:lvl1pPr eaLnBrk="1" hangingPunct="1">
              <a:defRPr>
                <a:latin typeface="Arial" charset="0"/>
                <a:ea typeface="ＭＳ Ｐゴシック" charset="0"/>
                <a:cs typeface="Arial" charset="0"/>
              </a:defRPr>
            </a:lvl1pPr>
          </a:lstStyle>
          <a:p>
            <a:pPr algn="l">
              <a:defRPr/>
            </a:pPr>
            <a:endParaRPr lang="es-ES" b="0" dirty="0">
              <a:solidFill>
                <a:srgbClr val="0367B3"/>
              </a:solidFill>
            </a:endParaRPr>
          </a:p>
        </p:txBody>
      </p:sp>
      <p:sp>
        <p:nvSpPr>
          <p:cNvPr id="6" name="Footer Placeholder 5"/>
          <p:cNvSpPr>
            <a:spLocks noGrp="1"/>
          </p:cNvSpPr>
          <p:nvPr>
            <p:ph type="ftr" sz="quarter" idx="11"/>
          </p:nvPr>
        </p:nvSpPr>
        <p:spPr>
          <a:xfrm>
            <a:off x="3124200" y="6245225"/>
            <a:ext cx="2895600" cy="476250"/>
          </a:xfrm>
          <a:prstGeom prst="rect">
            <a:avLst/>
          </a:prstGeom>
        </p:spPr>
        <p:txBody>
          <a:bodyPr/>
          <a:lstStyle>
            <a:lvl1pPr eaLnBrk="1" hangingPunct="1">
              <a:defRPr>
                <a:latin typeface="Arial" charset="0"/>
                <a:ea typeface="ＭＳ Ｐゴシック" charset="0"/>
                <a:cs typeface="Arial" charset="0"/>
              </a:defRPr>
            </a:lvl1pPr>
          </a:lstStyle>
          <a:p>
            <a:pPr algn="l">
              <a:defRPr/>
            </a:pPr>
            <a:endParaRPr lang="es-ES" b="0" dirty="0">
              <a:solidFill>
                <a:srgbClr val="0367B3"/>
              </a:solidFill>
            </a:endParaRPr>
          </a:p>
        </p:txBody>
      </p:sp>
      <p:sp>
        <p:nvSpPr>
          <p:cNvPr id="7" name="Slide Number Placeholder 6"/>
          <p:cNvSpPr>
            <a:spLocks noGrp="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prstTxWarp prst="textNoShape">
              <a:avLst/>
            </a:prstTxWarp>
          </a:bodyPr>
          <a:lstStyle>
            <a:lvl1pPr eaLnBrk="1" hangingPunct="1">
              <a:defRPr smtClean="0"/>
            </a:lvl1pPr>
          </a:lstStyle>
          <a:p>
            <a:pPr algn="l">
              <a:defRPr/>
            </a:pPr>
            <a:fld id="{013709B5-55EC-4C3C-A363-23BDEF38D1CF}" type="slidenum">
              <a:rPr lang="es-ES" altLang="en-US" b="0">
                <a:solidFill>
                  <a:srgbClr val="0367B3"/>
                </a:solidFill>
                <a:latin typeface="Arial" panose="020B0604020202020204" pitchFamily="34" charset="0"/>
              </a:rPr>
              <a:pPr algn="l">
                <a:defRPr/>
              </a:pPr>
              <a:t>‹#›</a:t>
            </a:fld>
            <a:endParaRPr lang="es-ES" altLang="en-US" b="0" dirty="0">
              <a:solidFill>
                <a:srgbClr val="0367B3"/>
              </a:solidFill>
              <a:latin typeface="Arial" panose="020B0604020202020204" pitchFamily="34" charset="0"/>
            </a:endParaRPr>
          </a:p>
        </p:txBody>
      </p:sp>
    </p:spTree>
    <p:extLst>
      <p:ext uri="{BB962C8B-B14F-4D97-AF65-F5344CB8AC3E}">
        <p14:creationId xmlns:p14="http://schemas.microsoft.com/office/powerpoint/2010/main" val="392469133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28575" y="5373688"/>
            <a:ext cx="1296988" cy="268287"/>
          </a:xfrm>
          <a:prstGeom prst="rect">
            <a:avLst/>
          </a:prstGeom>
        </p:spPr>
        <p:txBody>
          <a:bodyPr/>
          <a:lstStyle>
            <a:lvl1pPr eaLnBrk="1" hangingPunct="1">
              <a:defRPr>
                <a:latin typeface="Arial" charset="0"/>
                <a:ea typeface="ＭＳ Ｐゴシック" charset="0"/>
                <a:cs typeface="Arial" charset="0"/>
              </a:defRPr>
            </a:lvl1pPr>
          </a:lstStyle>
          <a:p>
            <a:pPr algn="l">
              <a:defRPr/>
            </a:pPr>
            <a:endParaRPr lang="es-ES" b="0" dirty="0">
              <a:solidFill>
                <a:srgbClr val="0367B3"/>
              </a:solidFill>
            </a:endParaRPr>
          </a:p>
        </p:txBody>
      </p:sp>
      <p:sp>
        <p:nvSpPr>
          <p:cNvPr id="8" name="Footer Placeholder 7"/>
          <p:cNvSpPr>
            <a:spLocks noGrp="1"/>
          </p:cNvSpPr>
          <p:nvPr>
            <p:ph type="ftr" sz="quarter" idx="11"/>
          </p:nvPr>
        </p:nvSpPr>
        <p:spPr>
          <a:xfrm>
            <a:off x="3124200" y="6245225"/>
            <a:ext cx="2895600" cy="476250"/>
          </a:xfrm>
          <a:prstGeom prst="rect">
            <a:avLst/>
          </a:prstGeom>
        </p:spPr>
        <p:txBody>
          <a:bodyPr/>
          <a:lstStyle>
            <a:lvl1pPr eaLnBrk="1" hangingPunct="1">
              <a:defRPr>
                <a:latin typeface="Arial" charset="0"/>
                <a:ea typeface="ＭＳ Ｐゴシック" charset="0"/>
                <a:cs typeface="Arial" charset="0"/>
              </a:defRPr>
            </a:lvl1pPr>
          </a:lstStyle>
          <a:p>
            <a:pPr algn="l">
              <a:defRPr/>
            </a:pPr>
            <a:endParaRPr lang="es-ES" b="0" dirty="0">
              <a:solidFill>
                <a:srgbClr val="0367B3"/>
              </a:solidFill>
            </a:endParaRPr>
          </a:p>
        </p:txBody>
      </p:sp>
      <p:sp>
        <p:nvSpPr>
          <p:cNvPr id="9" name="Slide Number Placeholder 8"/>
          <p:cNvSpPr>
            <a:spLocks noGrp="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prstTxWarp prst="textNoShape">
              <a:avLst/>
            </a:prstTxWarp>
          </a:bodyPr>
          <a:lstStyle>
            <a:lvl1pPr eaLnBrk="1" hangingPunct="1">
              <a:defRPr smtClean="0"/>
            </a:lvl1pPr>
          </a:lstStyle>
          <a:p>
            <a:pPr algn="l">
              <a:defRPr/>
            </a:pPr>
            <a:fld id="{D5EF2B69-30E1-49E9-8B89-7B8D06D12E09}" type="slidenum">
              <a:rPr lang="es-ES" altLang="en-US" b="0">
                <a:solidFill>
                  <a:srgbClr val="0367B3"/>
                </a:solidFill>
                <a:latin typeface="Arial" panose="020B0604020202020204" pitchFamily="34" charset="0"/>
              </a:rPr>
              <a:pPr algn="l">
                <a:defRPr/>
              </a:pPr>
              <a:t>‹#›</a:t>
            </a:fld>
            <a:endParaRPr lang="es-ES" altLang="en-US" b="0" dirty="0">
              <a:solidFill>
                <a:srgbClr val="0367B3"/>
              </a:solidFill>
              <a:latin typeface="Arial" panose="020B0604020202020204" pitchFamily="34" charset="0"/>
            </a:endParaRPr>
          </a:p>
        </p:txBody>
      </p:sp>
    </p:spTree>
    <p:extLst>
      <p:ext uri="{BB962C8B-B14F-4D97-AF65-F5344CB8AC3E}">
        <p14:creationId xmlns:p14="http://schemas.microsoft.com/office/powerpoint/2010/main" val="24669050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a:xfrm>
            <a:off x="28575" y="5373688"/>
            <a:ext cx="1296988" cy="268287"/>
          </a:xfrm>
          <a:prstGeom prst="rect">
            <a:avLst/>
          </a:prstGeom>
        </p:spPr>
        <p:txBody>
          <a:bodyPr/>
          <a:lstStyle>
            <a:lvl1pPr>
              <a:defRPr>
                <a:latin typeface="Arial" charset="0"/>
                <a:ea typeface="ＭＳ Ｐゴシック" charset="0"/>
                <a:cs typeface="Arial" charset="0"/>
              </a:defRPr>
            </a:lvl1pPr>
          </a:lstStyle>
          <a:p>
            <a:pPr>
              <a:defRPr/>
            </a:pPr>
            <a:endParaRPr lang="es-ES" dirty="0"/>
          </a:p>
        </p:txBody>
      </p:sp>
      <p:sp>
        <p:nvSpPr>
          <p:cNvPr id="5" name="Footer Placeholder 4"/>
          <p:cNvSpPr>
            <a:spLocks noGrp="1"/>
          </p:cNvSpPr>
          <p:nvPr>
            <p:ph type="ftr" sz="quarter" idx="11"/>
          </p:nvPr>
        </p:nvSpPr>
        <p:spPr>
          <a:xfrm>
            <a:off x="3124200" y="6245225"/>
            <a:ext cx="2895600" cy="476250"/>
          </a:xfrm>
          <a:prstGeom prst="rect">
            <a:avLst/>
          </a:prstGeom>
        </p:spPr>
        <p:txBody>
          <a:bodyPr/>
          <a:lstStyle>
            <a:lvl1pPr>
              <a:defRPr>
                <a:latin typeface="Arial" charset="0"/>
                <a:ea typeface="ＭＳ Ｐゴシック" charset="0"/>
                <a:cs typeface="Arial" charset="0"/>
              </a:defRPr>
            </a:lvl1pPr>
          </a:lstStyle>
          <a:p>
            <a:pPr>
              <a:defRPr/>
            </a:pPr>
            <a:endParaRPr lang="es-ES" dirty="0"/>
          </a:p>
        </p:txBody>
      </p:sp>
      <p:sp>
        <p:nvSpPr>
          <p:cNvPr id="6" name="Slide Number Placeholder 5"/>
          <p:cNvSpPr>
            <a:spLocks noGrp="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prstTxWarp prst="textNoShape">
              <a:avLst/>
            </a:prstTxWarp>
          </a:bodyPr>
          <a:lstStyle>
            <a:lvl1pPr>
              <a:defRPr/>
            </a:lvl1pPr>
          </a:lstStyle>
          <a:p>
            <a:fld id="{4E3730DC-1AD3-EA41-9926-333A247DA1DD}" type="slidenum">
              <a:rPr lang="es-ES"/>
              <a:pPr/>
              <a:t>‹#›</a:t>
            </a:fld>
            <a:endParaRPr lang="es-ES" dirty="0"/>
          </a:p>
        </p:txBody>
      </p:sp>
    </p:spTree>
    <p:extLst>
      <p:ext uri="{BB962C8B-B14F-4D97-AF65-F5344CB8AC3E}">
        <p14:creationId xmlns:p14="http://schemas.microsoft.com/office/powerpoint/2010/main" val="2515872611"/>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28575" y="5373688"/>
            <a:ext cx="1296988" cy="268287"/>
          </a:xfrm>
          <a:prstGeom prst="rect">
            <a:avLst/>
          </a:prstGeom>
        </p:spPr>
        <p:txBody>
          <a:bodyPr/>
          <a:lstStyle>
            <a:lvl1pPr eaLnBrk="1" hangingPunct="1">
              <a:defRPr>
                <a:latin typeface="Arial" charset="0"/>
                <a:ea typeface="ＭＳ Ｐゴシック" charset="0"/>
                <a:cs typeface="Arial" charset="0"/>
              </a:defRPr>
            </a:lvl1pPr>
          </a:lstStyle>
          <a:p>
            <a:pPr algn="l">
              <a:defRPr/>
            </a:pPr>
            <a:endParaRPr lang="es-ES" b="0" dirty="0">
              <a:solidFill>
                <a:srgbClr val="0367B3"/>
              </a:solidFill>
            </a:endParaRPr>
          </a:p>
        </p:txBody>
      </p:sp>
      <p:sp>
        <p:nvSpPr>
          <p:cNvPr id="4" name="Footer Placeholder 3"/>
          <p:cNvSpPr>
            <a:spLocks noGrp="1"/>
          </p:cNvSpPr>
          <p:nvPr>
            <p:ph type="ftr" sz="quarter" idx="11"/>
          </p:nvPr>
        </p:nvSpPr>
        <p:spPr>
          <a:xfrm>
            <a:off x="3124200" y="6245225"/>
            <a:ext cx="2895600" cy="476250"/>
          </a:xfrm>
          <a:prstGeom prst="rect">
            <a:avLst/>
          </a:prstGeom>
        </p:spPr>
        <p:txBody>
          <a:bodyPr/>
          <a:lstStyle>
            <a:lvl1pPr eaLnBrk="1" hangingPunct="1">
              <a:defRPr>
                <a:latin typeface="Arial" charset="0"/>
                <a:ea typeface="ＭＳ Ｐゴシック" charset="0"/>
                <a:cs typeface="Arial" charset="0"/>
              </a:defRPr>
            </a:lvl1pPr>
          </a:lstStyle>
          <a:p>
            <a:pPr algn="l">
              <a:defRPr/>
            </a:pPr>
            <a:endParaRPr lang="es-ES" b="0" dirty="0">
              <a:solidFill>
                <a:srgbClr val="0367B3"/>
              </a:solidFill>
            </a:endParaRPr>
          </a:p>
        </p:txBody>
      </p:sp>
      <p:sp>
        <p:nvSpPr>
          <p:cNvPr id="5" name="Slide Number Placeholder 4"/>
          <p:cNvSpPr>
            <a:spLocks noGrp="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prstTxWarp prst="textNoShape">
              <a:avLst/>
            </a:prstTxWarp>
          </a:bodyPr>
          <a:lstStyle>
            <a:lvl1pPr eaLnBrk="1" hangingPunct="1">
              <a:defRPr smtClean="0"/>
            </a:lvl1pPr>
          </a:lstStyle>
          <a:p>
            <a:pPr algn="l">
              <a:defRPr/>
            </a:pPr>
            <a:fld id="{0B1254CD-FFD3-4366-A6FB-8D7D0B0A10D9}" type="slidenum">
              <a:rPr lang="es-ES" altLang="en-US" b="0">
                <a:solidFill>
                  <a:srgbClr val="0367B3"/>
                </a:solidFill>
                <a:latin typeface="Arial" panose="020B0604020202020204" pitchFamily="34" charset="0"/>
              </a:rPr>
              <a:pPr algn="l">
                <a:defRPr/>
              </a:pPr>
              <a:t>‹#›</a:t>
            </a:fld>
            <a:endParaRPr lang="es-ES" altLang="en-US" b="0" dirty="0">
              <a:solidFill>
                <a:srgbClr val="0367B3"/>
              </a:solidFill>
              <a:latin typeface="Arial" panose="020B0604020202020204" pitchFamily="34" charset="0"/>
            </a:endParaRPr>
          </a:p>
        </p:txBody>
      </p:sp>
    </p:spTree>
    <p:extLst>
      <p:ext uri="{BB962C8B-B14F-4D97-AF65-F5344CB8AC3E}">
        <p14:creationId xmlns:p14="http://schemas.microsoft.com/office/powerpoint/2010/main" val="412354792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28575" y="5373688"/>
            <a:ext cx="1296988" cy="268287"/>
          </a:xfrm>
          <a:prstGeom prst="rect">
            <a:avLst/>
          </a:prstGeom>
        </p:spPr>
        <p:txBody>
          <a:bodyPr/>
          <a:lstStyle>
            <a:lvl1pPr eaLnBrk="1" hangingPunct="1">
              <a:defRPr>
                <a:latin typeface="Arial" charset="0"/>
                <a:ea typeface="ＭＳ Ｐゴシック" charset="0"/>
                <a:cs typeface="Arial" charset="0"/>
              </a:defRPr>
            </a:lvl1pPr>
          </a:lstStyle>
          <a:p>
            <a:pPr algn="l">
              <a:defRPr/>
            </a:pPr>
            <a:endParaRPr lang="es-ES" b="0" dirty="0">
              <a:solidFill>
                <a:srgbClr val="0367B3"/>
              </a:solidFill>
            </a:endParaRPr>
          </a:p>
        </p:txBody>
      </p:sp>
      <p:sp>
        <p:nvSpPr>
          <p:cNvPr id="3" name="Footer Placeholder 2"/>
          <p:cNvSpPr>
            <a:spLocks noGrp="1"/>
          </p:cNvSpPr>
          <p:nvPr>
            <p:ph type="ftr" sz="quarter" idx="11"/>
          </p:nvPr>
        </p:nvSpPr>
        <p:spPr>
          <a:xfrm>
            <a:off x="3124200" y="6245225"/>
            <a:ext cx="2895600" cy="476250"/>
          </a:xfrm>
          <a:prstGeom prst="rect">
            <a:avLst/>
          </a:prstGeom>
        </p:spPr>
        <p:txBody>
          <a:bodyPr/>
          <a:lstStyle>
            <a:lvl1pPr eaLnBrk="1" hangingPunct="1">
              <a:defRPr>
                <a:latin typeface="Arial" charset="0"/>
                <a:ea typeface="ＭＳ Ｐゴシック" charset="0"/>
                <a:cs typeface="Arial" charset="0"/>
              </a:defRPr>
            </a:lvl1pPr>
          </a:lstStyle>
          <a:p>
            <a:pPr algn="l">
              <a:defRPr/>
            </a:pPr>
            <a:endParaRPr lang="es-ES" b="0" dirty="0">
              <a:solidFill>
                <a:srgbClr val="0367B3"/>
              </a:solidFill>
            </a:endParaRPr>
          </a:p>
        </p:txBody>
      </p:sp>
      <p:sp>
        <p:nvSpPr>
          <p:cNvPr id="4" name="Slide Number Placeholder 3"/>
          <p:cNvSpPr>
            <a:spLocks noGrp="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prstTxWarp prst="textNoShape">
              <a:avLst/>
            </a:prstTxWarp>
          </a:bodyPr>
          <a:lstStyle>
            <a:lvl1pPr eaLnBrk="1" hangingPunct="1">
              <a:defRPr smtClean="0"/>
            </a:lvl1pPr>
          </a:lstStyle>
          <a:p>
            <a:pPr algn="l">
              <a:defRPr/>
            </a:pPr>
            <a:fld id="{7C03754C-C365-4098-A698-8BA7AA9F451B}" type="slidenum">
              <a:rPr lang="es-ES" altLang="en-US" b="0">
                <a:solidFill>
                  <a:srgbClr val="0367B3"/>
                </a:solidFill>
                <a:latin typeface="Arial" panose="020B0604020202020204" pitchFamily="34" charset="0"/>
              </a:rPr>
              <a:pPr algn="l">
                <a:defRPr/>
              </a:pPr>
              <a:t>‹#›</a:t>
            </a:fld>
            <a:endParaRPr lang="es-ES" altLang="en-US" b="0" dirty="0">
              <a:solidFill>
                <a:srgbClr val="0367B3"/>
              </a:solidFill>
              <a:latin typeface="Arial" panose="020B0604020202020204" pitchFamily="34" charset="0"/>
            </a:endParaRPr>
          </a:p>
        </p:txBody>
      </p:sp>
    </p:spTree>
    <p:extLst>
      <p:ext uri="{BB962C8B-B14F-4D97-AF65-F5344CB8AC3E}">
        <p14:creationId xmlns:p14="http://schemas.microsoft.com/office/powerpoint/2010/main" val="2125267222"/>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28575" y="5373688"/>
            <a:ext cx="1296988" cy="268287"/>
          </a:xfrm>
          <a:prstGeom prst="rect">
            <a:avLst/>
          </a:prstGeom>
        </p:spPr>
        <p:txBody>
          <a:bodyPr/>
          <a:lstStyle>
            <a:lvl1pPr eaLnBrk="1" hangingPunct="1">
              <a:defRPr>
                <a:latin typeface="Arial" charset="0"/>
                <a:ea typeface="ＭＳ Ｐゴシック" charset="0"/>
                <a:cs typeface="Arial" charset="0"/>
              </a:defRPr>
            </a:lvl1pPr>
          </a:lstStyle>
          <a:p>
            <a:pPr algn="l">
              <a:defRPr/>
            </a:pPr>
            <a:endParaRPr lang="es-ES" b="0" dirty="0">
              <a:solidFill>
                <a:srgbClr val="0367B3"/>
              </a:solidFill>
            </a:endParaRPr>
          </a:p>
        </p:txBody>
      </p:sp>
      <p:sp>
        <p:nvSpPr>
          <p:cNvPr id="6" name="Footer Placeholder 5"/>
          <p:cNvSpPr>
            <a:spLocks noGrp="1"/>
          </p:cNvSpPr>
          <p:nvPr>
            <p:ph type="ftr" sz="quarter" idx="11"/>
          </p:nvPr>
        </p:nvSpPr>
        <p:spPr>
          <a:xfrm>
            <a:off x="3124200" y="6245225"/>
            <a:ext cx="2895600" cy="476250"/>
          </a:xfrm>
          <a:prstGeom prst="rect">
            <a:avLst/>
          </a:prstGeom>
        </p:spPr>
        <p:txBody>
          <a:bodyPr/>
          <a:lstStyle>
            <a:lvl1pPr eaLnBrk="1" hangingPunct="1">
              <a:defRPr>
                <a:latin typeface="Arial" charset="0"/>
                <a:ea typeface="ＭＳ Ｐゴシック" charset="0"/>
                <a:cs typeface="Arial" charset="0"/>
              </a:defRPr>
            </a:lvl1pPr>
          </a:lstStyle>
          <a:p>
            <a:pPr algn="l">
              <a:defRPr/>
            </a:pPr>
            <a:endParaRPr lang="es-ES" b="0" dirty="0">
              <a:solidFill>
                <a:srgbClr val="0367B3"/>
              </a:solidFill>
            </a:endParaRPr>
          </a:p>
        </p:txBody>
      </p:sp>
      <p:sp>
        <p:nvSpPr>
          <p:cNvPr id="7" name="Slide Number Placeholder 6"/>
          <p:cNvSpPr>
            <a:spLocks noGrp="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prstTxWarp prst="textNoShape">
              <a:avLst/>
            </a:prstTxWarp>
          </a:bodyPr>
          <a:lstStyle>
            <a:lvl1pPr eaLnBrk="1" hangingPunct="1">
              <a:defRPr smtClean="0"/>
            </a:lvl1pPr>
          </a:lstStyle>
          <a:p>
            <a:pPr algn="l">
              <a:defRPr/>
            </a:pPr>
            <a:fld id="{BFED3A98-6448-4145-9654-6455E44D594E}" type="slidenum">
              <a:rPr lang="es-ES" altLang="en-US" b="0">
                <a:solidFill>
                  <a:srgbClr val="0367B3"/>
                </a:solidFill>
                <a:latin typeface="Arial" panose="020B0604020202020204" pitchFamily="34" charset="0"/>
              </a:rPr>
              <a:pPr algn="l">
                <a:defRPr/>
              </a:pPr>
              <a:t>‹#›</a:t>
            </a:fld>
            <a:endParaRPr lang="es-ES" altLang="en-US" b="0" dirty="0">
              <a:solidFill>
                <a:srgbClr val="0367B3"/>
              </a:solidFill>
              <a:latin typeface="Arial" panose="020B0604020202020204" pitchFamily="34" charset="0"/>
            </a:endParaRPr>
          </a:p>
        </p:txBody>
      </p:sp>
    </p:spTree>
    <p:extLst>
      <p:ext uri="{BB962C8B-B14F-4D97-AF65-F5344CB8AC3E}">
        <p14:creationId xmlns:p14="http://schemas.microsoft.com/office/powerpoint/2010/main" val="2800192333"/>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28575" y="5373688"/>
            <a:ext cx="1296988" cy="268287"/>
          </a:xfrm>
          <a:prstGeom prst="rect">
            <a:avLst/>
          </a:prstGeom>
        </p:spPr>
        <p:txBody>
          <a:bodyPr/>
          <a:lstStyle>
            <a:lvl1pPr eaLnBrk="1" hangingPunct="1">
              <a:defRPr>
                <a:latin typeface="Arial" charset="0"/>
                <a:ea typeface="ＭＳ Ｐゴシック" charset="0"/>
                <a:cs typeface="Arial" charset="0"/>
              </a:defRPr>
            </a:lvl1pPr>
          </a:lstStyle>
          <a:p>
            <a:pPr algn="l">
              <a:defRPr/>
            </a:pPr>
            <a:endParaRPr lang="es-ES" b="0" dirty="0">
              <a:solidFill>
                <a:srgbClr val="0367B3"/>
              </a:solidFill>
            </a:endParaRPr>
          </a:p>
        </p:txBody>
      </p:sp>
      <p:sp>
        <p:nvSpPr>
          <p:cNvPr id="6" name="Footer Placeholder 5"/>
          <p:cNvSpPr>
            <a:spLocks noGrp="1"/>
          </p:cNvSpPr>
          <p:nvPr>
            <p:ph type="ftr" sz="quarter" idx="11"/>
          </p:nvPr>
        </p:nvSpPr>
        <p:spPr>
          <a:xfrm>
            <a:off x="3124200" y="6245225"/>
            <a:ext cx="2895600" cy="476250"/>
          </a:xfrm>
          <a:prstGeom prst="rect">
            <a:avLst/>
          </a:prstGeom>
        </p:spPr>
        <p:txBody>
          <a:bodyPr/>
          <a:lstStyle>
            <a:lvl1pPr eaLnBrk="1" hangingPunct="1">
              <a:defRPr>
                <a:latin typeface="Arial" charset="0"/>
                <a:ea typeface="ＭＳ Ｐゴシック" charset="0"/>
                <a:cs typeface="Arial" charset="0"/>
              </a:defRPr>
            </a:lvl1pPr>
          </a:lstStyle>
          <a:p>
            <a:pPr algn="l">
              <a:defRPr/>
            </a:pPr>
            <a:endParaRPr lang="es-ES" b="0" dirty="0">
              <a:solidFill>
                <a:srgbClr val="0367B3"/>
              </a:solidFill>
            </a:endParaRPr>
          </a:p>
        </p:txBody>
      </p:sp>
      <p:sp>
        <p:nvSpPr>
          <p:cNvPr id="7" name="Slide Number Placeholder 6"/>
          <p:cNvSpPr>
            <a:spLocks noGrp="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prstTxWarp prst="textNoShape">
              <a:avLst/>
            </a:prstTxWarp>
          </a:bodyPr>
          <a:lstStyle>
            <a:lvl1pPr eaLnBrk="1" hangingPunct="1">
              <a:defRPr smtClean="0"/>
            </a:lvl1pPr>
          </a:lstStyle>
          <a:p>
            <a:pPr algn="l">
              <a:defRPr/>
            </a:pPr>
            <a:fld id="{F0BD6082-89FF-4E4F-A45A-70506177D016}" type="slidenum">
              <a:rPr lang="es-ES" altLang="en-US" b="0">
                <a:solidFill>
                  <a:srgbClr val="0367B3"/>
                </a:solidFill>
                <a:latin typeface="Arial" panose="020B0604020202020204" pitchFamily="34" charset="0"/>
              </a:rPr>
              <a:pPr algn="l">
                <a:defRPr/>
              </a:pPr>
              <a:t>‹#›</a:t>
            </a:fld>
            <a:endParaRPr lang="es-ES" altLang="en-US" b="0" dirty="0">
              <a:solidFill>
                <a:srgbClr val="0367B3"/>
              </a:solidFill>
              <a:latin typeface="Arial" panose="020B0604020202020204" pitchFamily="34" charset="0"/>
            </a:endParaRPr>
          </a:p>
        </p:txBody>
      </p:sp>
    </p:spTree>
    <p:extLst>
      <p:ext uri="{BB962C8B-B14F-4D97-AF65-F5344CB8AC3E}">
        <p14:creationId xmlns:p14="http://schemas.microsoft.com/office/powerpoint/2010/main" val="4153115314"/>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28575" y="5373688"/>
            <a:ext cx="1296988" cy="268287"/>
          </a:xfrm>
          <a:prstGeom prst="rect">
            <a:avLst/>
          </a:prstGeom>
        </p:spPr>
        <p:txBody>
          <a:bodyPr/>
          <a:lstStyle>
            <a:lvl1pPr eaLnBrk="1" hangingPunct="1">
              <a:defRPr>
                <a:latin typeface="Arial" charset="0"/>
                <a:ea typeface="ＭＳ Ｐゴシック" charset="0"/>
                <a:cs typeface="Arial" charset="0"/>
              </a:defRPr>
            </a:lvl1pPr>
          </a:lstStyle>
          <a:p>
            <a:pPr algn="l">
              <a:defRPr/>
            </a:pPr>
            <a:endParaRPr lang="es-ES" b="0" dirty="0">
              <a:solidFill>
                <a:srgbClr val="0367B3"/>
              </a:solidFill>
            </a:endParaRPr>
          </a:p>
        </p:txBody>
      </p:sp>
      <p:sp>
        <p:nvSpPr>
          <p:cNvPr id="5" name="Footer Placeholder 4"/>
          <p:cNvSpPr>
            <a:spLocks noGrp="1"/>
          </p:cNvSpPr>
          <p:nvPr>
            <p:ph type="ftr" sz="quarter" idx="11"/>
          </p:nvPr>
        </p:nvSpPr>
        <p:spPr>
          <a:xfrm>
            <a:off x="3124200" y="6245225"/>
            <a:ext cx="2895600" cy="476250"/>
          </a:xfrm>
          <a:prstGeom prst="rect">
            <a:avLst/>
          </a:prstGeom>
        </p:spPr>
        <p:txBody>
          <a:bodyPr/>
          <a:lstStyle>
            <a:lvl1pPr eaLnBrk="1" hangingPunct="1">
              <a:defRPr>
                <a:latin typeface="Arial" charset="0"/>
                <a:ea typeface="ＭＳ Ｐゴシック" charset="0"/>
                <a:cs typeface="Arial" charset="0"/>
              </a:defRPr>
            </a:lvl1pPr>
          </a:lstStyle>
          <a:p>
            <a:pPr algn="l">
              <a:defRPr/>
            </a:pPr>
            <a:endParaRPr lang="es-ES" b="0" dirty="0">
              <a:solidFill>
                <a:srgbClr val="0367B3"/>
              </a:solidFill>
            </a:endParaRPr>
          </a:p>
        </p:txBody>
      </p:sp>
      <p:sp>
        <p:nvSpPr>
          <p:cNvPr id="6" name="Slide Number Placeholder 5"/>
          <p:cNvSpPr>
            <a:spLocks noGrp="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prstTxWarp prst="textNoShape">
              <a:avLst/>
            </a:prstTxWarp>
          </a:bodyPr>
          <a:lstStyle>
            <a:lvl1pPr eaLnBrk="1" hangingPunct="1">
              <a:defRPr smtClean="0"/>
            </a:lvl1pPr>
          </a:lstStyle>
          <a:p>
            <a:pPr algn="l">
              <a:defRPr/>
            </a:pPr>
            <a:fld id="{0E2792E2-F68A-4035-BC6A-E6378707101E}" type="slidenum">
              <a:rPr lang="es-ES" altLang="en-US" b="0">
                <a:solidFill>
                  <a:srgbClr val="0367B3"/>
                </a:solidFill>
                <a:latin typeface="Arial" panose="020B0604020202020204" pitchFamily="34" charset="0"/>
              </a:rPr>
              <a:pPr algn="l">
                <a:defRPr/>
              </a:pPr>
              <a:t>‹#›</a:t>
            </a:fld>
            <a:endParaRPr lang="es-ES" altLang="en-US" b="0" dirty="0">
              <a:solidFill>
                <a:srgbClr val="0367B3"/>
              </a:solidFill>
              <a:latin typeface="Arial" panose="020B0604020202020204" pitchFamily="34" charset="0"/>
            </a:endParaRPr>
          </a:p>
        </p:txBody>
      </p:sp>
    </p:spTree>
    <p:extLst>
      <p:ext uri="{BB962C8B-B14F-4D97-AF65-F5344CB8AC3E}">
        <p14:creationId xmlns:p14="http://schemas.microsoft.com/office/powerpoint/2010/main" val="2036166098"/>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28575" y="5373688"/>
            <a:ext cx="1296988" cy="268287"/>
          </a:xfrm>
          <a:prstGeom prst="rect">
            <a:avLst/>
          </a:prstGeom>
        </p:spPr>
        <p:txBody>
          <a:bodyPr/>
          <a:lstStyle>
            <a:lvl1pPr eaLnBrk="1" hangingPunct="1">
              <a:defRPr>
                <a:latin typeface="Arial" charset="0"/>
                <a:ea typeface="ＭＳ Ｐゴシック" charset="0"/>
                <a:cs typeface="Arial" charset="0"/>
              </a:defRPr>
            </a:lvl1pPr>
          </a:lstStyle>
          <a:p>
            <a:pPr algn="l">
              <a:defRPr/>
            </a:pPr>
            <a:endParaRPr lang="es-ES" b="0" dirty="0">
              <a:solidFill>
                <a:srgbClr val="0367B3"/>
              </a:solidFill>
            </a:endParaRPr>
          </a:p>
        </p:txBody>
      </p:sp>
      <p:sp>
        <p:nvSpPr>
          <p:cNvPr id="5" name="Footer Placeholder 4"/>
          <p:cNvSpPr>
            <a:spLocks noGrp="1"/>
          </p:cNvSpPr>
          <p:nvPr>
            <p:ph type="ftr" sz="quarter" idx="11"/>
          </p:nvPr>
        </p:nvSpPr>
        <p:spPr>
          <a:xfrm>
            <a:off x="3124200" y="6245225"/>
            <a:ext cx="2895600" cy="476250"/>
          </a:xfrm>
          <a:prstGeom prst="rect">
            <a:avLst/>
          </a:prstGeom>
        </p:spPr>
        <p:txBody>
          <a:bodyPr/>
          <a:lstStyle>
            <a:lvl1pPr eaLnBrk="1" hangingPunct="1">
              <a:defRPr>
                <a:latin typeface="Arial" charset="0"/>
                <a:ea typeface="ＭＳ Ｐゴシック" charset="0"/>
                <a:cs typeface="Arial" charset="0"/>
              </a:defRPr>
            </a:lvl1pPr>
          </a:lstStyle>
          <a:p>
            <a:pPr algn="l">
              <a:defRPr/>
            </a:pPr>
            <a:endParaRPr lang="es-ES" b="0" dirty="0">
              <a:solidFill>
                <a:srgbClr val="0367B3"/>
              </a:solidFill>
            </a:endParaRPr>
          </a:p>
        </p:txBody>
      </p:sp>
      <p:sp>
        <p:nvSpPr>
          <p:cNvPr id="6" name="Slide Number Placeholder 5"/>
          <p:cNvSpPr>
            <a:spLocks noGrp="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prstTxWarp prst="textNoShape">
              <a:avLst/>
            </a:prstTxWarp>
          </a:bodyPr>
          <a:lstStyle>
            <a:lvl1pPr eaLnBrk="1" hangingPunct="1">
              <a:defRPr smtClean="0"/>
            </a:lvl1pPr>
          </a:lstStyle>
          <a:p>
            <a:pPr algn="l">
              <a:defRPr/>
            </a:pPr>
            <a:fld id="{9D3C52E1-5109-4D87-B4D3-86CFD2F93785}" type="slidenum">
              <a:rPr lang="es-ES" altLang="en-US" b="0">
                <a:solidFill>
                  <a:srgbClr val="0367B3"/>
                </a:solidFill>
                <a:latin typeface="Arial" panose="020B0604020202020204" pitchFamily="34" charset="0"/>
              </a:rPr>
              <a:pPr algn="l">
                <a:defRPr/>
              </a:pPr>
              <a:t>‹#›</a:t>
            </a:fld>
            <a:endParaRPr lang="es-ES" altLang="en-US" b="0" dirty="0">
              <a:solidFill>
                <a:srgbClr val="0367B3"/>
              </a:solidFill>
              <a:latin typeface="Arial" panose="020B0604020202020204" pitchFamily="34" charset="0"/>
            </a:endParaRPr>
          </a:p>
        </p:txBody>
      </p:sp>
    </p:spTree>
    <p:extLst>
      <p:ext uri="{BB962C8B-B14F-4D97-AF65-F5344CB8AC3E}">
        <p14:creationId xmlns:p14="http://schemas.microsoft.com/office/powerpoint/2010/main" val="620098119"/>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475977974"/>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5105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5105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5615242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28575" y="5373688"/>
            <a:ext cx="1296988" cy="268287"/>
          </a:xfrm>
          <a:prstGeom prst="rect">
            <a:avLst/>
          </a:prstGeom>
        </p:spPr>
        <p:txBody>
          <a:bodyPr/>
          <a:lstStyle>
            <a:lvl1pPr>
              <a:defRPr>
                <a:latin typeface="Arial" charset="0"/>
                <a:ea typeface="ＭＳ Ｐゴシック" charset="0"/>
                <a:cs typeface="Arial" charset="0"/>
              </a:defRPr>
            </a:lvl1pPr>
          </a:lstStyle>
          <a:p>
            <a:pPr>
              <a:defRPr/>
            </a:pPr>
            <a:endParaRPr lang="es-ES" dirty="0"/>
          </a:p>
        </p:txBody>
      </p:sp>
      <p:sp>
        <p:nvSpPr>
          <p:cNvPr id="6" name="Footer Placeholder 5"/>
          <p:cNvSpPr>
            <a:spLocks noGrp="1"/>
          </p:cNvSpPr>
          <p:nvPr>
            <p:ph type="ftr" sz="quarter" idx="11"/>
          </p:nvPr>
        </p:nvSpPr>
        <p:spPr>
          <a:xfrm>
            <a:off x="3124200" y="6245225"/>
            <a:ext cx="2895600" cy="476250"/>
          </a:xfrm>
          <a:prstGeom prst="rect">
            <a:avLst/>
          </a:prstGeom>
        </p:spPr>
        <p:txBody>
          <a:bodyPr/>
          <a:lstStyle>
            <a:lvl1pPr>
              <a:defRPr>
                <a:latin typeface="Arial" charset="0"/>
                <a:ea typeface="ＭＳ Ｐゴシック" charset="0"/>
                <a:cs typeface="Arial" charset="0"/>
              </a:defRPr>
            </a:lvl1pPr>
          </a:lstStyle>
          <a:p>
            <a:pPr>
              <a:defRPr/>
            </a:pPr>
            <a:endParaRPr lang="es-ES" dirty="0"/>
          </a:p>
        </p:txBody>
      </p:sp>
      <p:sp>
        <p:nvSpPr>
          <p:cNvPr id="7" name="Slide Number Placeholder 6"/>
          <p:cNvSpPr>
            <a:spLocks noGrp="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prstTxWarp prst="textNoShape">
              <a:avLst/>
            </a:prstTxWarp>
          </a:bodyPr>
          <a:lstStyle>
            <a:lvl1pPr>
              <a:defRPr/>
            </a:lvl1pPr>
          </a:lstStyle>
          <a:p>
            <a:fld id="{8A59E455-506B-734F-9815-30237EA11C80}" type="slidenum">
              <a:rPr lang="es-ES"/>
              <a:pPr/>
              <a:t>‹#›</a:t>
            </a:fld>
            <a:endParaRPr lang="es-ES" dirty="0"/>
          </a:p>
        </p:txBody>
      </p:sp>
    </p:spTree>
    <p:extLst>
      <p:ext uri="{BB962C8B-B14F-4D97-AF65-F5344CB8AC3E}">
        <p14:creationId xmlns:p14="http://schemas.microsoft.com/office/powerpoint/2010/main" val="12983952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28575" y="5373688"/>
            <a:ext cx="1296988" cy="268287"/>
          </a:xfrm>
          <a:prstGeom prst="rect">
            <a:avLst/>
          </a:prstGeom>
        </p:spPr>
        <p:txBody>
          <a:bodyPr/>
          <a:lstStyle>
            <a:lvl1pPr>
              <a:defRPr>
                <a:latin typeface="Arial" charset="0"/>
                <a:ea typeface="ＭＳ Ｐゴシック" charset="0"/>
                <a:cs typeface="Arial" charset="0"/>
              </a:defRPr>
            </a:lvl1pPr>
          </a:lstStyle>
          <a:p>
            <a:pPr>
              <a:defRPr/>
            </a:pPr>
            <a:endParaRPr lang="es-ES" dirty="0"/>
          </a:p>
        </p:txBody>
      </p:sp>
      <p:sp>
        <p:nvSpPr>
          <p:cNvPr id="8" name="Footer Placeholder 7"/>
          <p:cNvSpPr>
            <a:spLocks noGrp="1"/>
          </p:cNvSpPr>
          <p:nvPr>
            <p:ph type="ftr" sz="quarter" idx="11"/>
          </p:nvPr>
        </p:nvSpPr>
        <p:spPr>
          <a:xfrm>
            <a:off x="3124200" y="6245225"/>
            <a:ext cx="2895600" cy="476250"/>
          </a:xfrm>
          <a:prstGeom prst="rect">
            <a:avLst/>
          </a:prstGeom>
        </p:spPr>
        <p:txBody>
          <a:bodyPr/>
          <a:lstStyle>
            <a:lvl1pPr>
              <a:defRPr>
                <a:latin typeface="Arial" charset="0"/>
                <a:ea typeface="ＭＳ Ｐゴシック" charset="0"/>
                <a:cs typeface="Arial" charset="0"/>
              </a:defRPr>
            </a:lvl1pPr>
          </a:lstStyle>
          <a:p>
            <a:pPr>
              <a:defRPr/>
            </a:pPr>
            <a:endParaRPr lang="es-ES" dirty="0"/>
          </a:p>
        </p:txBody>
      </p:sp>
      <p:sp>
        <p:nvSpPr>
          <p:cNvPr id="9" name="Slide Number Placeholder 8"/>
          <p:cNvSpPr>
            <a:spLocks noGrp="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prstTxWarp prst="textNoShape">
              <a:avLst/>
            </a:prstTxWarp>
          </a:bodyPr>
          <a:lstStyle>
            <a:lvl1pPr>
              <a:defRPr/>
            </a:lvl1pPr>
          </a:lstStyle>
          <a:p>
            <a:fld id="{63282B9E-E8F9-8849-9819-3637B42893C4}" type="slidenum">
              <a:rPr lang="es-ES"/>
              <a:pPr/>
              <a:t>‹#›</a:t>
            </a:fld>
            <a:endParaRPr lang="es-ES" dirty="0"/>
          </a:p>
        </p:txBody>
      </p:sp>
    </p:spTree>
    <p:extLst>
      <p:ext uri="{BB962C8B-B14F-4D97-AF65-F5344CB8AC3E}">
        <p14:creationId xmlns:p14="http://schemas.microsoft.com/office/powerpoint/2010/main" val="16801106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28575" y="5373688"/>
            <a:ext cx="1296988" cy="268287"/>
          </a:xfrm>
          <a:prstGeom prst="rect">
            <a:avLst/>
          </a:prstGeom>
        </p:spPr>
        <p:txBody>
          <a:bodyPr/>
          <a:lstStyle>
            <a:lvl1pPr>
              <a:defRPr>
                <a:latin typeface="Arial" charset="0"/>
                <a:ea typeface="ＭＳ Ｐゴシック" charset="0"/>
                <a:cs typeface="Arial" charset="0"/>
              </a:defRPr>
            </a:lvl1pPr>
          </a:lstStyle>
          <a:p>
            <a:pPr>
              <a:defRPr/>
            </a:pPr>
            <a:endParaRPr lang="es-ES" dirty="0"/>
          </a:p>
        </p:txBody>
      </p:sp>
      <p:sp>
        <p:nvSpPr>
          <p:cNvPr id="4" name="Footer Placeholder 3"/>
          <p:cNvSpPr>
            <a:spLocks noGrp="1"/>
          </p:cNvSpPr>
          <p:nvPr>
            <p:ph type="ftr" sz="quarter" idx="11"/>
          </p:nvPr>
        </p:nvSpPr>
        <p:spPr>
          <a:xfrm>
            <a:off x="3124200" y="6245225"/>
            <a:ext cx="2895600" cy="476250"/>
          </a:xfrm>
          <a:prstGeom prst="rect">
            <a:avLst/>
          </a:prstGeom>
        </p:spPr>
        <p:txBody>
          <a:bodyPr/>
          <a:lstStyle>
            <a:lvl1pPr>
              <a:defRPr>
                <a:latin typeface="Arial" charset="0"/>
                <a:ea typeface="ＭＳ Ｐゴシック" charset="0"/>
                <a:cs typeface="Arial" charset="0"/>
              </a:defRPr>
            </a:lvl1pPr>
          </a:lstStyle>
          <a:p>
            <a:pPr>
              <a:defRPr/>
            </a:pPr>
            <a:endParaRPr lang="es-ES" dirty="0"/>
          </a:p>
        </p:txBody>
      </p:sp>
      <p:sp>
        <p:nvSpPr>
          <p:cNvPr id="5" name="Slide Number Placeholder 4"/>
          <p:cNvSpPr>
            <a:spLocks noGrp="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prstTxWarp prst="textNoShape">
              <a:avLst/>
            </a:prstTxWarp>
          </a:bodyPr>
          <a:lstStyle>
            <a:lvl1pPr>
              <a:defRPr/>
            </a:lvl1pPr>
          </a:lstStyle>
          <a:p>
            <a:fld id="{DC5744DC-5693-7A4A-B2E1-A48D10536C80}" type="slidenum">
              <a:rPr lang="es-ES"/>
              <a:pPr/>
              <a:t>‹#›</a:t>
            </a:fld>
            <a:endParaRPr lang="es-ES" dirty="0"/>
          </a:p>
        </p:txBody>
      </p:sp>
    </p:spTree>
    <p:extLst>
      <p:ext uri="{BB962C8B-B14F-4D97-AF65-F5344CB8AC3E}">
        <p14:creationId xmlns:p14="http://schemas.microsoft.com/office/powerpoint/2010/main" val="18218357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28575" y="5373688"/>
            <a:ext cx="1296988" cy="268287"/>
          </a:xfrm>
          <a:prstGeom prst="rect">
            <a:avLst/>
          </a:prstGeom>
        </p:spPr>
        <p:txBody>
          <a:bodyPr/>
          <a:lstStyle>
            <a:lvl1pPr>
              <a:defRPr>
                <a:latin typeface="Arial" charset="0"/>
                <a:ea typeface="ＭＳ Ｐゴシック" charset="0"/>
                <a:cs typeface="Arial" charset="0"/>
              </a:defRPr>
            </a:lvl1pPr>
          </a:lstStyle>
          <a:p>
            <a:pPr>
              <a:defRPr/>
            </a:pPr>
            <a:endParaRPr lang="es-ES" dirty="0"/>
          </a:p>
        </p:txBody>
      </p:sp>
      <p:sp>
        <p:nvSpPr>
          <p:cNvPr id="3" name="Footer Placeholder 2"/>
          <p:cNvSpPr>
            <a:spLocks noGrp="1"/>
          </p:cNvSpPr>
          <p:nvPr>
            <p:ph type="ftr" sz="quarter" idx="11"/>
          </p:nvPr>
        </p:nvSpPr>
        <p:spPr>
          <a:xfrm>
            <a:off x="3124200" y="6245225"/>
            <a:ext cx="2895600" cy="476250"/>
          </a:xfrm>
          <a:prstGeom prst="rect">
            <a:avLst/>
          </a:prstGeom>
        </p:spPr>
        <p:txBody>
          <a:bodyPr/>
          <a:lstStyle>
            <a:lvl1pPr>
              <a:defRPr>
                <a:latin typeface="Arial" charset="0"/>
                <a:ea typeface="ＭＳ Ｐゴシック" charset="0"/>
                <a:cs typeface="Arial" charset="0"/>
              </a:defRPr>
            </a:lvl1pPr>
          </a:lstStyle>
          <a:p>
            <a:pPr>
              <a:defRPr/>
            </a:pPr>
            <a:endParaRPr lang="es-ES" dirty="0"/>
          </a:p>
        </p:txBody>
      </p:sp>
      <p:sp>
        <p:nvSpPr>
          <p:cNvPr id="4" name="Slide Number Placeholder 3"/>
          <p:cNvSpPr>
            <a:spLocks noGrp="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prstTxWarp prst="textNoShape">
              <a:avLst/>
            </a:prstTxWarp>
          </a:bodyPr>
          <a:lstStyle>
            <a:lvl1pPr>
              <a:defRPr/>
            </a:lvl1pPr>
          </a:lstStyle>
          <a:p>
            <a:fld id="{D0818C1A-D79E-6E43-8A73-B83675D178FC}" type="slidenum">
              <a:rPr lang="es-ES"/>
              <a:pPr/>
              <a:t>‹#›</a:t>
            </a:fld>
            <a:endParaRPr lang="es-ES" dirty="0"/>
          </a:p>
        </p:txBody>
      </p:sp>
    </p:spTree>
    <p:extLst>
      <p:ext uri="{BB962C8B-B14F-4D97-AF65-F5344CB8AC3E}">
        <p14:creationId xmlns:p14="http://schemas.microsoft.com/office/powerpoint/2010/main" val="38303281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28575" y="5373688"/>
            <a:ext cx="1296988" cy="268287"/>
          </a:xfrm>
          <a:prstGeom prst="rect">
            <a:avLst/>
          </a:prstGeom>
        </p:spPr>
        <p:txBody>
          <a:bodyPr/>
          <a:lstStyle>
            <a:lvl1pPr>
              <a:defRPr>
                <a:latin typeface="Arial" charset="0"/>
                <a:ea typeface="ＭＳ Ｐゴシック" charset="0"/>
                <a:cs typeface="Arial" charset="0"/>
              </a:defRPr>
            </a:lvl1pPr>
          </a:lstStyle>
          <a:p>
            <a:pPr>
              <a:defRPr/>
            </a:pPr>
            <a:endParaRPr lang="es-ES" dirty="0"/>
          </a:p>
        </p:txBody>
      </p:sp>
      <p:sp>
        <p:nvSpPr>
          <p:cNvPr id="6" name="Footer Placeholder 5"/>
          <p:cNvSpPr>
            <a:spLocks noGrp="1"/>
          </p:cNvSpPr>
          <p:nvPr>
            <p:ph type="ftr" sz="quarter" idx="11"/>
          </p:nvPr>
        </p:nvSpPr>
        <p:spPr>
          <a:xfrm>
            <a:off x="3124200" y="6245225"/>
            <a:ext cx="2895600" cy="476250"/>
          </a:xfrm>
          <a:prstGeom prst="rect">
            <a:avLst/>
          </a:prstGeom>
        </p:spPr>
        <p:txBody>
          <a:bodyPr/>
          <a:lstStyle>
            <a:lvl1pPr>
              <a:defRPr>
                <a:latin typeface="Arial" charset="0"/>
                <a:ea typeface="ＭＳ Ｐゴシック" charset="0"/>
                <a:cs typeface="Arial" charset="0"/>
              </a:defRPr>
            </a:lvl1pPr>
          </a:lstStyle>
          <a:p>
            <a:pPr>
              <a:defRPr/>
            </a:pPr>
            <a:endParaRPr lang="es-ES" dirty="0"/>
          </a:p>
        </p:txBody>
      </p:sp>
      <p:sp>
        <p:nvSpPr>
          <p:cNvPr id="7" name="Slide Number Placeholder 6"/>
          <p:cNvSpPr>
            <a:spLocks noGrp="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prstTxWarp prst="textNoShape">
              <a:avLst/>
            </a:prstTxWarp>
          </a:bodyPr>
          <a:lstStyle>
            <a:lvl1pPr>
              <a:defRPr/>
            </a:lvl1pPr>
          </a:lstStyle>
          <a:p>
            <a:fld id="{DD6F83FE-C22E-E544-99D5-48B54A92A055}" type="slidenum">
              <a:rPr lang="es-ES"/>
              <a:pPr/>
              <a:t>‹#›</a:t>
            </a:fld>
            <a:endParaRPr lang="es-ES" dirty="0"/>
          </a:p>
        </p:txBody>
      </p:sp>
    </p:spTree>
    <p:extLst>
      <p:ext uri="{BB962C8B-B14F-4D97-AF65-F5344CB8AC3E}">
        <p14:creationId xmlns:p14="http://schemas.microsoft.com/office/powerpoint/2010/main" val="15371400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Drag picture to placeholder or click icon to add</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28575" y="5373688"/>
            <a:ext cx="1296988" cy="268287"/>
          </a:xfrm>
          <a:prstGeom prst="rect">
            <a:avLst/>
          </a:prstGeom>
        </p:spPr>
        <p:txBody>
          <a:bodyPr/>
          <a:lstStyle>
            <a:lvl1pPr>
              <a:defRPr>
                <a:latin typeface="Arial" charset="0"/>
                <a:ea typeface="ＭＳ Ｐゴシック" charset="0"/>
                <a:cs typeface="Arial" charset="0"/>
              </a:defRPr>
            </a:lvl1pPr>
          </a:lstStyle>
          <a:p>
            <a:pPr>
              <a:defRPr/>
            </a:pPr>
            <a:endParaRPr lang="es-ES" dirty="0"/>
          </a:p>
        </p:txBody>
      </p:sp>
      <p:sp>
        <p:nvSpPr>
          <p:cNvPr id="6" name="Footer Placeholder 5"/>
          <p:cNvSpPr>
            <a:spLocks noGrp="1"/>
          </p:cNvSpPr>
          <p:nvPr>
            <p:ph type="ftr" sz="quarter" idx="11"/>
          </p:nvPr>
        </p:nvSpPr>
        <p:spPr>
          <a:xfrm>
            <a:off x="3124200" y="6245225"/>
            <a:ext cx="2895600" cy="476250"/>
          </a:xfrm>
          <a:prstGeom prst="rect">
            <a:avLst/>
          </a:prstGeom>
        </p:spPr>
        <p:txBody>
          <a:bodyPr/>
          <a:lstStyle>
            <a:lvl1pPr>
              <a:defRPr>
                <a:latin typeface="Arial" charset="0"/>
                <a:ea typeface="ＭＳ Ｐゴシック" charset="0"/>
                <a:cs typeface="Arial" charset="0"/>
              </a:defRPr>
            </a:lvl1pPr>
          </a:lstStyle>
          <a:p>
            <a:pPr>
              <a:defRPr/>
            </a:pPr>
            <a:endParaRPr lang="es-ES" dirty="0"/>
          </a:p>
        </p:txBody>
      </p:sp>
      <p:sp>
        <p:nvSpPr>
          <p:cNvPr id="7" name="Slide Number Placeholder 6"/>
          <p:cNvSpPr>
            <a:spLocks noGrp="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prstTxWarp prst="textNoShape">
              <a:avLst/>
            </a:prstTxWarp>
          </a:bodyPr>
          <a:lstStyle>
            <a:lvl1pPr>
              <a:defRPr/>
            </a:lvl1pPr>
          </a:lstStyle>
          <a:p>
            <a:fld id="{7F9DCC36-F422-B240-8897-F29937BF8B8B}" type="slidenum">
              <a:rPr lang="es-ES"/>
              <a:pPr/>
              <a:t>‹#›</a:t>
            </a:fld>
            <a:endParaRPr lang="es-ES" dirty="0"/>
          </a:p>
        </p:txBody>
      </p:sp>
    </p:spTree>
    <p:extLst>
      <p:ext uri="{BB962C8B-B14F-4D97-AF65-F5344CB8AC3E}">
        <p14:creationId xmlns:p14="http://schemas.microsoft.com/office/powerpoint/2010/main" val="21962916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6" Type="http://schemas.openxmlformats.org/officeDocument/2006/relationships/image" Target="../media/image3.png"/><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image" Target="../media/image2.png"/><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image" Target="../media/image1.jpe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slideLayout" Target="../slideLayouts/slideLayout37.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slideLayout" Target="../slideLayouts/slideLayout36.xml"/><Relationship Id="rId17" Type="http://schemas.openxmlformats.org/officeDocument/2006/relationships/image" Target="../media/image3.png"/><Relationship Id="rId2" Type="http://schemas.openxmlformats.org/officeDocument/2006/relationships/slideLayout" Target="../slideLayouts/slideLayout26.xml"/><Relationship Id="rId16" Type="http://schemas.openxmlformats.org/officeDocument/2006/relationships/image" Target="../media/image2.png"/><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5" Type="http://schemas.openxmlformats.org/officeDocument/2006/relationships/image" Target="../media/image1.jpeg"/><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 Id="rId14"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692275" y="274638"/>
            <a:ext cx="6994525" cy="1143000"/>
          </a:xfrm>
          <a:prstGeom prst="rect">
            <a:avLst/>
          </a:prstGeom>
          <a:ln>
            <a:solidFill>
              <a:srgbClr val="0061AF"/>
            </a:solidFill>
          </a:ln>
          <a:extLst/>
        </p:spPr>
        <p:style>
          <a:lnRef idx="2">
            <a:schemeClr val="accent1"/>
          </a:lnRef>
          <a:fillRef idx="1">
            <a:schemeClr val="lt1"/>
          </a:fillRef>
          <a:effectRef idx="0">
            <a:schemeClr val="accent1"/>
          </a:effectRef>
          <a:fontRef idx="none"/>
        </p:style>
        <p:txBody>
          <a:bodyPr vert="horz" wrap="square" lIns="91440" tIns="45720" rIns="91440" bIns="45720" numCol="1" anchor="ctr" anchorCtr="0" compatLnSpc="1">
            <a:prstTxWarp prst="textNoShape">
              <a:avLst/>
            </a:prstTxWarp>
          </a:bodyPr>
          <a:lstStyle/>
          <a:p>
            <a:pPr lvl="0"/>
            <a:r>
              <a:rPr lang="es-ES"/>
              <a:t>Haga clic para cambiar el estilo de título	</a:t>
            </a:r>
          </a:p>
        </p:txBody>
      </p:sp>
      <p:sp>
        <p:nvSpPr>
          <p:cNvPr id="1027" name="Rectangle 3"/>
          <p:cNvSpPr>
            <a:spLocks noGrp="1" noChangeArrowheads="1"/>
          </p:cNvSpPr>
          <p:nvPr>
            <p:ph type="body" idx="1"/>
          </p:nvPr>
        </p:nvSpPr>
        <p:spPr bwMode="auto">
          <a:xfrm>
            <a:off x="1692275" y="1600200"/>
            <a:ext cx="6994525" cy="36290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7"/>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pic>
        <p:nvPicPr>
          <p:cNvPr id="1028" name="Picture 1" descr="CEEDAR-LogoFinal-simple-white-17.png"/>
          <p:cNvPicPr>
            <a:picLocks noChangeAspect="1"/>
          </p:cNvPicPr>
          <p:nvPr/>
        </p:nvPicPr>
        <p:blipFill>
          <a:blip r:embed="rId15" cstate="print">
            <a:extLst>
              <a:ext uri="{28A0092B-C50C-407E-A947-70E740481C1C}">
                <a14:useLocalDpi xmlns:a14="http://schemas.microsoft.com/office/drawing/2010/main" val="0"/>
              </a:ext>
            </a:extLst>
          </a:blip>
          <a:srcRect/>
          <a:stretch>
            <a:fillRect/>
          </a:stretch>
        </p:blipFill>
        <p:spPr bwMode="auto">
          <a:xfrm>
            <a:off x="107950" y="6381750"/>
            <a:ext cx="1258888" cy="381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1029" name="Picture 2"/>
          <p:cNvPicPr>
            <a:picLocks noChangeAspect="1"/>
          </p:cNvPicPr>
          <p:nvPr/>
        </p:nvPicPr>
        <p:blipFill>
          <a:blip r:embed="rId16" cstate="print">
            <a:extLst>
              <a:ext uri="{28A0092B-C50C-407E-A947-70E740481C1C}">
                <a14:useLocalDpi xmlns:a14="http://schemas.microsoft.com/office/drawing/2010/main" val="0"/>
              </a:ext>
            </a:extLst>
          </a:blip>
          <a:srcRect/>
          <a:stretch>
            <a:fillRect/>
          </a:stretch>
        </p:blipFill>
        <p:spPr bwMode="auto">
          <a:xfrm>
            <a:off x="8223250" y="6092825"/>
            <a:ext cx="908050" cy="7588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 id="2147483699" r:id="rId12"/>
  </p:sldLayoutIdLst>
  <p:txStyles>
    <p:titleStyle>
      <a:lvl1pPr algn="ctr" rtl="0" eaLnBrk="1" fontAlgn="base" hangingPunct="1">
        <a:spcBef>
          <a:spcPct val="0"/>
        </a:spcBef>
        <a:spcAft>
          <a:spcPct val="0"/>
        </a:spcAft>
        <a:defRPr sz="4400" b="1">
          <a:solidFill>
            <a:srgbClr val="0061AF"/>
          </a:solidFill>
          <a:latin typeface="+mj-lt"/>
          <a:ea typeface="+mj-ea"/>
          <a:cs typeface="+mj-cs"/>
        </a:defRPr>
      </a:lvl1pPr>
      <a:lvl2pPr algn="ctr" rtl="0" eaLnBrk="1" fontAlgn="base" hangingPunct="1">
        <a:spcBef>
          <a:spcPct val="0"/>
        </a:spcBef>
        <a:spcAft>
          <a:spcPct val="0"/>
        </a:spcAft>
        <a:defRPr sz="4400" b="1">
          <a:solidFill>
            <a:srgbClr val="0061AF"/>
          </a:solidFill>
          <a:latin typeface="Arial" charset="0"/>
          <a:ea typeface="ＭＳ Ｐゴシック" charset="0"/>
          <a:cs typeface="Arial" charset="0"/>
        </a:defRPr>
      </a:lvl2pPr>
      <a:lvl3pPr algn="ctr" rtl="0" eaLnBrk="1" fontAlgn="base" hangingPunct="1">
        <a:spcBef>
          <a:spcPct val="0"/>
        </a:spcBef>
        <a:spcAft>
          <a:spcPct val="0"/>
        </a:spcAft>
        <a:defRPr sz="4400" b="1">
          <a:solidFill>
            <a:srgbClr val="0061AF"/>
          </a:solidFill>
          <a:latin typeface="Arial" charset="0"/>
          <a:ea typeface="ＭＳ Ｐゴシック" charset="0"/>
          <a:cs typeface="Arial" charset="0"/>
        </a:defRPr>
      </a:lvl3pPr>
      <a:lvl4pPr algn="ctr" rtl="0" eaLnBrk="1" fontAlgn="base" hangingPunct="1">
        <a:spcBef>
          <a:spcPct val="0"/>
        </a:spcBef>
        <a:spcAft>
          <a:spcPct val="0"/>
        </a:spcAft>
        <a:defRPr sz="4400" b="1">
          <a:solidFill>
            <a:srgbClr val="0061AF"/>
          </a:solidFill>
          <a:latin typeface="Arial" charset="0"/>
          <a:ea typeface="ＭＳ Ｐゴシック" charset="0"/>
          <a:cs typeface="Arial" charset="0"/>
        </a:defRPr>
      </a:lvl4pPr>
      <a:lvl5pPr algn="ctr" rtl="0" eaLnBrk="1" fontAlgn="base" hangingPunct="1">
        <a:spcBef>
          <a:spcPct val="0"/>
        </a:spcBef>
        <a:spcAft>
          <a:spcPct val="0"/>
        </a:spcAft>
        <a:defRPr sz="4400" b="1">
          <a:solidFill>
            <a:srgbClr val="0061AF"/>
          </a:solidFill>
          <a:latin typeface="Arial" charset="0"/>
          <a:ea typeface="ＭＳ Ｐゴシック" charset="0"/>
          <a:cs typeface="Arial" charset="0"/>
        </a:defRPr>
      </a:lvl5pPr>
      <a:lvl6pPr marL="457200" algn="ctr" rtl="0" eaLnBrk="1" fontAlgn="base" hangingPunct="1">
        <a:spcBef>
          <a:spcPct val="0"/>
        </a:spcBef>
        <a:spcAft>
          <a:spcPct val="0"/>
        </a:spcAft>
        <a:defRPr sz="4400">
          <a:solidFill>
            <a:schemeClr val="tx2"/>
          </a:solidFill>
          <a:latin typeface="Arial" charset="0"/>
          <a:ea typeface="ＭＳ Ｐゴシック" charset="0"/>
          <a:cs typeface="Arial" charset="0"/>
        </a:defRPr>
      </a:lvl6pPr>
      <a:lvl7pPr marL="914400" algn="ctr" rtl="0" eaLnBrk="1" fontAlgn="base" hangingPunct="1">
        <a:spcBef>
          <a:spcPct val="0"/>
        </a:spcBef>
        <a:spcAft>
          <a:spcPct val="0"/>
        </a:spcAft>
        <a:defRPr sz="4400">
          <a:solidFill>
            <a:schemeClr val="tx2"/>
          </a:solidFill>
          <a:latin typeface="Arial" charset="0"/>
          <a:ea typeface="ＭＳ Ｐゴシック" charset="0"/>
          <a:cs typeface="Arial" charset="0"/>
        </a:defRPr>
      </a:lvl7pPr>
      <a:lvl8pPr marL="1371600" algn="ctr" rtl="0" eaLnBrk="1" fontAlgn="base" hangingPunct="1">
        <a:spcBef>
          <a:spcPct val="0"/>
        </a:spcBef>
        <a:spcAft>
          <a:spcPct val="0"/>
        </a:spcAft>
        <a:defRPr sz="4400">
          <a:solidFill>
            <a:schemeClr val="tx2"/>
          </a:solidFill>
          <a:latin typeface="Arial" charset="0"/>
          <a:ea typeface="ＭＳ Ｐゴシック" charset="0"/>
          <a:cs typeface="Arial" charset="0"/>
        </a:defRPr>
      </a:lvl8pPr>
      <a:lvl9pPr marL="1828800" algn="ctr" rtl="0" eaLnBrk="1" fontAlgn="base" hangingPunct="1">
        <a:spcBef>
          <a:spcPct val="0"/>
        </a:spcBef>
        <a:spcAft>
          <a:spcPct val="0"/>
        </a:spcAft>
        <a:defRPr sz="4400">
          <a:solidFill>
            <a:schemeClr val="tx2"/>
          </a:solidFill>
          <a:latin typeface="Arial" charset="0"/>
          <a:ea typeface="ＭＳ Ｐゴシック" charset="0"/>
          <a:cs typeface="Arial" charset="0"/>
        </a:defRPr>
      </a:lvl9pPr>
    </p:titleStyle>
    <p:bodyStyle>
      <a:lvl1pPr marL="342900" indent="-342900" algn="l" rtl="0" eaLnBrk="1" fontAlgn="base" hangingPunct="1">
        <a:spcBef>
          <a:spcPct val="20000"/>
        </a:spcBef>
        <a:spcAft>
          <a:spcPct val="0"/>
        </a:spcAft>
        <a:buFont typeface="Wingdings" charset="0"/>
        <a:buChar char="²"/>
        <a:defRPr sz="3200">
          <a:solidFill>
            <a:srgbClr val="0061AF"/>
          </a:solidFill>
          <a:latin typeface="+mn-lt"/>
          <a:ea typeface="+mn-ea"/>
          <a:cs typeface="+mn-cs"/>
        </a:defRPr>
      </a:lvl1pPr>
      <a:lvl2pPr marL="742950" indent="-285750" algn="l" rtl="0" eaLnBrk="1" fontAlgn="base" hangingPunct="1">
        <a:spcBef>
          <a:spcPct val="20000"/>
        </a:spcBef>
        <a:spcAft>
          <a:spcPct val="0"/>
        </a:spcAft>
        <a:buChar char="–"/>
        <a:defRPr sz="2800">
          <a:solidFill>
            <a:srgbClr val="0061AF"/>
          </a:solidFill>
          <a:latin typeface="+mn-lt"/>
          <a:ea typeface="Arial" charset="0"/>
          <a:cs typeface="+mn-cs"/>
        </a:defRPr>
      </a:lvl2pPr>
      <a:lvl3pPr marL="1143000" indent="-228600" algn="l" rtl="0" eaLnBrk="1" fontAlgn="base" hangingPunct="1">
        <a:spcBef>
          <a:spcPct val="20000"/>
        </a:spcBef>
        <a:spcAft>
          <a:spcPct val="0"/>
        </a:spcAft>
        <a:buChar char="•"/>
        <a:defRPr sz="2400">
          <a:solidFill>
            <a:srgbClr val="0061AF"/>
          </a:solidFill>
          <a:latin typeface="+mn-lt"/>
          <a:ea typeface="Arial" charset="0"/>
          <a:cs typeface="+mn-cs"/>
        </a:defRPr>
      </a:lvl3pPr>
      <a:lvl4pPr marL="1600200" indent="-228600" algn="l" rtl="0" eaLnBrk="1" fontAlgn="base" hangingPunct="1">
        <a:spcBef>
          <a:spcPct val="20000"/>
        </a:spcBef>
        <a:spcAft>
          <a:spcPct val="0"/>
        </a:spcAft>
        <a:buChar char="–"/>
        <a:defRPr sz="2000">
          <a:solidFill>
            <a:srgbClr val="0061AF"/>
          </a:solidFill>
          <a:latin typeface="+mn-lt"/>
          <a:ea typeface="Arial" charset="0"/>
          <a:cs typeface="+mn-cs"/>
        </a:defRPr>
      </a:lvl4pPr>
      <a:lvl5pPr marL="2057400" indent="-228600" algn="l" rtl="0" eaLnBrk="1" fontAlgn="base" hangingPunct="1">
        <a:spcBef>
          <a:spcPct val="20000"/>
        </a:spcBef>
        <a:spcAft>
          <a:spcPct val="0"/>
        </a:spcAft>
        <a:buChar char="»"/>
        <a:defRPr sz="2000">
          <a:solidFill>
            <a:srgbClr val="0061AF"/>
          </a:solidFill>
          <a:latin typeface="+mn-lt"/>
          <a:ea typeface="Arial" charset="0"/>
          <a:cs typeface="+mn-cs"/>
        </a:defRPr>
      </a:lvl5pPr>
      <a:lvl6pPr marL="2514600" indent="-228600" algn="l" rtl="0" eaLnBrk="1" fontAlgn="base" hangingPunct="1">
        <a:spcBef>
          <a:spcPct val="20000"/>
        </a:spcBef>
        <a:spcAft>
          <a:spcPct val="0"/>
        </a:spcAft>
        <a:buChar char="»"/>
        <a:defRPr sz="2000">
          <a:solidFill>
            <a:schemeClr val="tx1"/>
          </a:solidFill>
          <a:latin typeface="+mn-lt"/>
          <a:ea typeface="Arial" charset="0"/>
          <a:cs typeface="+mn-cs"/>
        </a:defRPr>
      </a:lvl6pPr>
      <a:lvl7pPr marL="2971800" indent="-228600" algn="l" rtl="0" eaLnBrk="1" fontAlgn="base" hangingPunct="1">
        <a:spcBef>
          <a:spcPct val="20000"/>
        </a:spcBef>
        <a:spcAft>
          <a:spcPct val="0"/>
        </a:spcAft>
        <a:buChar char="»"/>
        <a:defRPr sz="2000">
          <a:solidFill>
            <a:schemeClr val="tx1"/>
          </a:solidFill>
          <a:latin typeface="+mn-lt"/>
          <a:ea typeface="Arial" charset="0"/>
          <a:cs typeface="+mn-cs"/>
        </a:defRPr>
      </a:lvl7pPr>
      <a:lvl8pPr marL="3429000" indent="-228600" algn="l" rtl="0" eaLnBrk="1" fontAlgn="base" hangingPunct="1">
        <a:spcBef>
          <a:spcPct val="20000"/>
        </a:spcBef>
        <a:spcAft>
          <a:spcPct val="0"/>
        </a:spcAft>
        <a:buChar char="»"/>
        <a:defRPr sz="2000">
          <a:solidFill>
            <a:schemeClr val="tx1"/>
          </a:solidFill>
          <a:latin typeface="+mn-lt"/>
          <a:ea typeface="Arial" charset="0"/>
          <a:cs typeface="+mn-cs"/>
        </a:defRPr>
      </a:lvl8pPr>
      <a:lvl9pPr marL="3886200" indent="-228600" algn="l" rtl="0" eaLnBrk="1" fontAlgn="base" hangingPunct="1">
        <a:spcBef>
          <a:spcPct val="20000"/>
        </a:spcBef>
        <a:spcAft>
          <a:spcPct val="0"/>
        </a:spcAft>
        <a:buChar char="»"/>
        <a:defRPr sz="2000">
          <a:solidFill>
            <a:schemeClr val="tx1"/>
          </a:solidFill>
          <a:latin typeface="+mn-lt"/>
          <a:ea typeface="Arial" charset="0"/>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14"/>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692275" y="274638"/>
            <a:ext cx="6994525" cy="1143000"/>
          </a:xfrm>
          <a:prstGeom prst="rect">
            <a:avLst/>
          </a:prstGeom>
          <a:ln>
            <a:solidFill>
              <a:srgbClr val="0061AF"/>
            </a:solidFill>
          </a:ln>
          <a:extLst/>
        </p:spPr>
        <p:style>
          <a:lnRef idx="2">
            <a:schemeClr val="accent1"/>
          </a:lnRef>
          <a:fillRef idx="1">
            <a:schemeClr val="lt1"/>
          </a:fillRef>
          <a:effectRef idx="0">
            <a:schemeClr val="accent1"/>
          </a:effectRef>
          <a:fontRef idx="none"/>
        </p:style>
        <p:txBody>
          <a:bodyPr vert="horz" wrap="square" lIns="91440" tIns="45720" rIns="91440" bIns="45720" numCol="1" anchor="ctr" anchorCtr="0" compatLnSpc="1">
            <a:prstTxWarp prst="textNoShape">
              <a:avLst/>
            </a:prstTxWarp>
          </a:bodyPr>
          <a:lstStyle/>
          <a:p>
            <a:pPr lvl="0"/>
            <a:r>
              <a:rPr lang="es-ES" altLang="en-US"/>
              <a:t>Haga clic para cambiar el estilo de título	</a:t>
            </a:r>
          </a:p>
        </p:txBody>
      </p:sp>
      <p:sp>
        <p:nvSpPr>
          <p:cNvPr id="1027" name="Rectangle 3"/>
          <p:cNvSpPr>
            <a:spLocks noGrp="1" noChangeArrowheads="1"/>
          </p:cNvSpPr>
          <p:nvPr>
            <p:ph type="body" idx="1"/>
          </p:nvPr>
        </p:nvSpPr>
        <p:spPr bwMode="auto">
          <a:xfrm>
            <a:off x="1692275" y="1600200"/>
            <a:ext cx="6994525" cy="36290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s-ES" altLang="en-US"/>
              <a:t>Haga clic para modificar el estilo de texto del patrón</a:t>
            </a:r>
          </a:p>
          <a:p>
            <a:pPr lvl="1"/>
            <a:r>
              <a:rPr lang="es-ES" altLang="en-US"/>
              <a:t>Segundo nivel</a:t>
            </a:r>
          </a:p>
          <a:p>
            <a:pPr lvl="2"/>
            <a:r>
              <a:rPr lang="es-ES" altLang="en-US"/>
              <a:t>Tercer nivel</a:t>
            </a:r>
          </a:p>
          <a:p>
            <a:pPr lvl="3"/>
            <a:r>
              <a:rPr lang="es-ES" altLang="en-US"/>
              <a:t>Cuarto nivel</a:t>
            </a:r>
          </a:p>
          <a:p>
            <a:pPr lvl="4"/>
            <a:r>
              <a:rPr lang="es-ES" altLang="en-US"/>
              <a:t>Quinto nivel</a:t>
            </a:r>
          </a:p>
        </p:txBody>
      </p:sp>
      <p:pic>
        <p:nvPicPr>
          <p:cNvPr id="1028" name="Picture 1" descr="CEEDAR-LogoFinal-simple-white-17.png"/>
          <p:cNvPicPr>
            <a:picLocks noChangeAspect="1"/>
          </p:cNvPicPr>
          <p:nvPr userDrawn="1"/>
        </p:nvPicPr>
        <p:blipFill>
          <a:blip r:embed="rId15" cstate="print">
            <a:extLst>
              <a:ext uri="{28A0092B-C50C-407E-A947-70E740481C1C}">
                <a14:useLocalDpi xmlns:a14="http://schemas.microsoft.com/office/drawing/2010/main" val="0"/>
              </a:ext>
            </a:extLst>
          </a:blip>
          <a:srcRect/>
          <a:stretch>
            <a:fillRect/>
          </a:stretch>
        </p:blipFill>
        <p:spPr bwMode="auto">
          <a:xfrm>
            <a:off x="107950" y="6381750"/>
            <a:ext cx="1258888" cy="381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1029" name="Picture 2"/>
          <p:cNvPicPr>
            <a:picLocks noChangeAspect="1"/>
          </p:cNvPicPr>
          <p:nvPr userDrawn="1"/>
        </p:nvPicPr>
        <p:blipFill>
          <a:blip r:embed="rId16" cstate="print">
            <a:extLst>
              <a:ext uri="{28A0092B-C50C-407E-A947-70E740481C1C}">
                <a14:useLocalDpi xmlns:a14="http://schemas.microsoft.com/office/drawing/2010/main" val="0"/>
              </a:ext>
            </a:extLst>
          </a:blip>
          <a:srcRect/>
          <a:stretch>
            <a:fillRect/>
          </a:stretch>
        </p:blipFill>
        <p:spPr bwMode="auto">
          <a:xfrm>
            <a:off x="8223250" y="6092825"/>
            <a:ext cx="908050" cy="7588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61535147"/>
      </p:ext>
    </p:extLst>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5" r:id="rId5"/>
    <p:sldLayoutId id="2147483706" r:id="rId6"/>
    <p:sldLayoutId id="2147483707" r:id="rId7"/>
    <p:sldLayoutId id="2147483708" r:id="rId8"/>
    <p:sldLayoutId id="2147483709" r:id="rId9"/>
    <p:sldLayoutId id="2147483710" r:id="rId10"/>
    <p:sldLayoutId id="2147483711" r:id="rId11"/>
    <p:sldLayoutId id="2147483712" r:id="rId12"/>
  </p:sldLayoutIdLst>
  <p:txStyles>
    <p:titleStyle>
      <a:lvl1pPr algn="ctr" rtl="0" eaLnBrk="0" fontAlgn="base" hangingPunct="0">
        <a:spcBef>
          <a:spcPct val="0"/>
        </a:spcBef>
        <a:spcAft>
          <a:spcPct val="0"/>
        </a:spcAft>
        <a:defRPr sz="4400" b="1">
          <a:solidFill>
            <a:srgbClr val="0061AF"/>
          </a:solidFill>
          <a:latin typeface="+mj-lt"/>
          <a:ea typeface="MS PGothic" panose="020B0600070205080204" pitchFamily="34" charset="-128"/>
          <a:cs typeface="+mj-cs"/>
        </a:defRPr>
      </a:lvl1pPr>
      <a:lvl2pPr algn="ctr" rtl="0" eaLnBrk="0" fontAlgn="base" hangingPunct="0">
        <a:spcBef>
          <a:spcPct val="0"/>
        </a:spcBef>
        <a:spcAft>
          <a:spcPct val="0"/>
        </a:spcAft>
        <a:defRPr sz="4400" b="1">
          <a:solidFill>
            <a:srgbClr val="0061AF"/>
          </a:solidFill>
          <a:latin typeface="Arial" charset="0"/>
          <a:ea typeface="MS PGothic" panose="020B0600070205080204" pitchFamily="34" charset="-128"/>
          <a:cs typeface="Arial" charset="0"/>
        </a:defRPr>
      </a:lvl2pPr>
      <a:lvl3pPr algn="ctr" rtl="0" eaLnBrk="0" fontAlgn="base" hangingPunct="0">
        <a:spcBef>
          <a:spcPct val="0"/>
        </a:spcBef>
        <a:spcAft>
          <a:spcPct val="0"/>
        </a:spcAft>
        <a:defRPr sz="4400" b="1">
          <a:solidFill>
            <a:srgbClr val="0061AF"/>
          </a:solidFill>
          <a:latin typeface="Arial" charset="0"/>
          <a:ea typeface="MS PGothic" panose="020B0600070205080204" pitchFamily="34" charset="-128"/>
          <a:cs typeface="Arial" charset="0"/>
        </a:defRPr>
      </a:lvl3pPr>
      <a:lvl4pPr algn="ctr" rtl="0" eaLnBrk="0" fontAlgn="base" hangingPunct="0">
        <a:spcBef>
          <a:spcPct val="0"/>
        </a:spcBef>
        <a:spcAft>
          <a:spcPct val="0"/>
        </a:spcAft>
        <a:defRPr sz="4400" b="1">
          <a:solidFill>
            <a:srgbClr val="0061AF"/>
          </a:solidFill>
          <a:latin typeface="Arial" charset="0"/>
          <a:ea typeface="MS PGothic" panose="020B0600070205080204" pitchFamily="34" charset="-128"/>
          <a:cs typeface="Arial" charset="0"/>
        </a:defRPr>
      </a:lvl4pPr>
      <a:lvl5pPr algn="ctr" rtl="0" eaLnBrk="0" fontAlgn="base" hangingPunct="0">
        <a:spcBef>
          <a:spcPct val="0"/>
        </a:spcBef>
        <a:spcAft>
          <a:spcPct val="0"/>
        </a:spcAft>
        <a:defRPr sz="4400" b="1">
          <a:solidFill>
            <a:srgbClr val="0061AF"/>
          </a:solidFill>
          <a:latin typeface="Arial" charset="0"/>
          <a:ea typeface="MS PGothic" panose="020B0600070205080204" pitchFamily="34" charset="-128"/>
          <a:cs typeface="Arial" charset="0"/>
        </a:defRPr>
      </a:lvl5pPr>
      <a:lvl6pPr marL="457200" algn="ctr" rtl="0" fontAlgn="base">
        <a:spcBef>
          <a:spcPct val="0"/>
        </a:spcBef>
        <a:spcAft>
          <a:spcPct val="0"/>
        </a:spcAft>
        <a:defRPr sz="4400">
          <a:solidFill>
            <a:schemeClr val="tx2"/>
          </a:solidFill>
          <a:latin typeface="Arial" charset="0"/>
          <a:ea typeface="ＭＳ Ｐゴシック" charset="0"/>
          <a:cs typeface="Arial" charset="0"/>
        </a:defRPr>
      </a:lvl6pPr>
      <a:lvl7pPr marL="914400" algn="ctr" rtl="0" fontAlgn="base">
        <a:spcBef>
          <a:spcPct val="0"/>
        </a:spcBef>
        <a:spcAft>
          <a:spcPct val="0"/>
        </a:spcAft>
        <a:defRPr sz="4400">
          <a:solidFill>
            <a:schemeClr val="tx2"/>
          </a:solidFill>
          <a:latin typeface="Arial" charset="0"/>
          <a:ea typeface="ＭＳ Ｐゴシック" charset="0"/>
          <a:cs typeface="Arial" charset="0"/>
        </a:defRPr>
      </a:lvl7pPr>
      <a:lvl8pPr marL="1371600" algn="ctr" rtl="0" fontAlgn="base">
        <a:spcBef>
          <a:spcPct val="0"/>
        </a:spcBef>
        <a:spcAft>
          <a:spcPct val="0"/>
        </a:spcAft>
        <a:defRPr sz="4400">
          <a:solidFill>
            <a:schemeClr val="tx2"/>
          </a:solidFill>
          <a:latin typeface="Arial" charset="0"/>
          <a:ea typeface="ＭＳ Ｐゴシック" charset="0"/>
          <a:cs typeface="Arial" charset="0"/>
        </a:defRPr>
      </a:lvl8pPr>
      <a:lvl9pPr marL="1828800" algn="ctr" rtl="0" fontAlgn="base">
        <a:spcBef>
          <a:spcPct val="0"/>
        </a:spcBef>
        <a:spcAft>
          <a:spcPct val="0"/>
        </a:spcAft>
        <a:defRPr sz="4400">
          <a:solidFill>
            <a:schemeClr val="tx2"/>
          </a:solidFill>
          <a:latin typeface="Arial" charset="0"/>
          <a:ea typeface="ＭＳ Ｐゴシック" charset="0"/>
          <a:cs typeface="Arial" charset="0"/>
        </a:defRPr>
      </a:lvl9pPr>
    </p:titleStyle>
    <p:bodyStyle>
      <a:lvl1pPr marL="342900" indent="-342900" algn="l" rtl="0" eaLnBrk="0" fontAlgn="base" hangingPunct="0">
        <a:spcBef>
          <a:spcPct val="20000"/>
        </a:spcBef>
        <a:spcAft>
          <a:spcPct val="0"/>
        </a:spcAft>
        <a:buFont typeface="Wingdings" panose="05000000000000000000" pitchFamily="2" charset="2"/>
        <a:buChar char="²"/>
        <a:defRPr sz="3200">
          <a:solidFill>
            <a:srgbClr val="0061AF"/>
          </a:solidFill>
          <a:latin typeface="+mn-lt"/>
          <a:ea typeface="MS PGothic" panose="020B0600070205080204" pitchFamily="34" charset="-128"/>
          <a:cs typeface="+mn-cs"/>
        </a:defRPr>
      </a:lvl1pPr>
      <a:lvl2pPr marL="742950" indent="-285750" algn="l" rtl="0" eaLnBrk="0" fontAlgn="base" hangingPunct="0">
        <a:spcBef>
          <a:spcPct val="20000"/>
        </a:spcBef>
        <a:spcAft>
          <a:spcPct val="0"/>
        </a:spcAft>
        <a:buChar char="–"/>
        <a:defRPr sz="2800">
          <a:solidFill>
            <a:srgbClr val="0061AF"/>
          </a:solidFill>
          <a:latin typeface="+mn-lt"/>
          <a:ea typeface="Arial" charset="0"/>
          <a:cs typeface="+mn-cs"/>
        </a:defRPr>
      </a:lvl2pPr>
      <a:lvl3pPr marL="1143000" indent="-228600" algn="l" rtl="0" eaLnBrk="0" fontAlgn="base" hangingPunct="0">
        <a:spcBef>
          <a:spcPct val="20000"/>
        </a:spcBef>
        <a:spcAft>
          <a:spcPct val="0"/>
        </a:spcAft>
        <a:buChar char="•"/>
        <a:defRPr sz="2400">
          <a:solidFill>
            <a:srgbClr val="0061AF"/>
          </a:solidFill>
          <a:latin typeface="+mn-lt"/>
          <a:ea typeface="Arial" charset="0"/>
          <a:cs typeface="+mn-cs"/>
        </a:defRPr>
      </a:lvl3pPr>
      <a:lvl4pPr marL="1600200" indent="-228600" algn="l" rtl="0" eaLnBrk="0" fontAlgn="base" hangingPunct="0">
        <a:spcBef>
          <a:spcPct val="20000"/>
        </a:spcBef>
        <a:spcAft>
          <a:spcPct val="0"/>
        </a:spcAft>
        <a:buChar char="–"/>
        <a:defRPr sz="2000">
          <a:solidFill>
            <a:srgbClr val="0061AF"/>
          </a:solidFill>
          <a:latin typeface="+mn-lt"/>
          <a:ea typeface="Arial" charset="0"/>
          <a:cs typeface="+mn-cs"/>
        </a:defRPr>
      </a:lvl4pPr>
      <a:lvl5pPr marL="2057400" indent="-228600" algn="l" rtl="0" eaLnBrk="0" fontAlgn="base" hangingPunct="0">
        <a:spcBef>
          <a:spcPct val="20000"/>
        </a:spcBef>
        <a:spcAft>
          <a:spcPct val="0"/>
        </a:spcAft>
        <a:buChar char="»"/>
        <a:defRPr sz="2000">
          <a:solidFill>
            <a:srgbClr val="0061AF"/>
          </a:solidFill>
          <a:latin typeface="+mn-lt"/>
          <a:ea typeface="Arial" charset="0"/>
          <a:cs typeface="+mn-cs"/>
        </a:defRPr>
      </a:lvl5pPr>
      <a:lvl6pPr marL="2514600" indent="-228600" algn="l" rtl="0" fontAlgn="base">
        <a:spcBef>
          <a:spcPct val="20000"/>
        </a:spcBef>
        <a:spcAft>
          <a:spcPct val="0"/>
        </a:spcAft>
        <a:buChar char="»"/>
        <a:defRPr sz="2000">
          <a:solidFill>
            <a:schemeClr val="tx1"/>
          </a:solidFill>
          <a:latin typeface="+mn-lt"/>
          <a:ea typeface="Arial" charset="0"/>
          <a:cs typeface="+mn-cs"/>
        </a:defRPr>
      </a:lvl6pPr>
      <a:lvl7pPr marL="2971800" indent="-228600" algn="l" rtl="0" fontAlgn="base">
        <a:spcBef>
          <a:spcPct val="20000"/>
        </a:spcBef>
        <a:spcAft>
          <a:spcPct val="0"/>
        </a:spcAft>
        <a:buChar char="»"/>
        <a:defRPr sz="2000">
          <a:solidFill>
            <a:schemeClr val="tx1"/>
          </a:solidFill>
          <a:latin typeface="+mn-lt"/>
          <a:ea typeface="Arial" charset="0"/>
          <a:cs typeface="+mn-cs"/>
        </a:defRPr>
      </a:lvl7pPr>
      <a:lvl8pPr marL="3429000" indent="-228600" algn="l" rtl="0" fontAlgn="base">
        <a:spcBef>
          <a:spcPct val="20000"/>
        </a:spcBef>
        <a:spcAft>
          <a:spcPct val="0"/>
        </a:spcAft>
        <a:buChar char="»"/>
        <a:defRPr sz="2000">
          <a:solidFill>
            <a:schemeClr val="tx1"/>
          </a:solidFill>
          <a:latin typeface="+mn-lt"/>
          <a:ea typeface="Arial" charset="0"/>
          <a:cs typeface="+mn-cs"/>
        </a:defRPr>
      </a:lvl8pPr>
      <a:lvl9pPr marL="3886200" indent="-228600" algn="l" rtl="0" fontAlgn="base">
        <a:spcBef>
          <a:spcPct val="20000"/>
        </a:spcBef>
        <a:spcAft>
          <a:spcPct val="0"/>
        </a:spcAft>
        <a:buChar char="»"/>
        <a:defRPr sz="2000">
          <a:solidFill>
            <a:schemeClr val="tx1"/>
          </a:solidFill>
          <a:latin typeface="+mn-lt"/>
          <a:ea typeface="Arial" charset="0"/>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blipFill dpi="0" rotWithShape="0">
          <a:blip r:embed="rId15"/>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692275" y="274638"/>
            <a:ext cx="6994525" cy="1143000"/>
          </a:xfrm>
          <a:prstGeom prst="rect">
            <a:avLst/>
          </a:prstGeom>
          <a:ln>
            <a:solidFill>
              <a:srgbClr val="0061AF"/>
            </a:solidFill>
          </a:ln>
          <a:extLst/>
        </p:spPr>
        <p:style>
          <a:lnRef idx="2">
            <a:schemeClr val="accent1"/>
          </a:lnRef>
          <a:fillRef idx="1">
            <a:schemeClr val="lt1"/>
          </a:fillRef>
          <a:effectRef idx="0">
            <a:schemeClr val="accent1"/>
          </a:effectRef>
          <a:fontRef idx="none"/>
        </p:style>
        <p:txBody>
          <a:bodyPr vert="horz" wrap="square" lIns="91440" tIns="45720" rIns="91440" bIns="45720" numCol="1" anchor="ctr" anchorCtr="0" compatLnSpc="1">
            <a:prstTxWarp prst="textNoShape">
              <a:avLst/>
            </a:prstTxWarp>
          </a:bodyPr>
          <a:lstStyle/>
          <a:p>
            <a:pPr lvl="0"/>
            <a:r>
              <a:rPr lang="es-ES" altLang="en-US"/>
              <a:t>Haga clic para cambiar el estilo de título	</a:t>
            </a:r>
          </a:p>
        </p:txBody>
      </p:sp>
      <p:sp>
        <p:nvSpPr>
          <p:cNvPr id="1027" name="Rectangle 3"/>
          <p:cNvSpPr>
            <a:spLocks noGrp="1" noChangeArrowheads="1"/>
          </p:cNvSpPr>
          <p:nvPr>
            <p:ph type="body" idx="1"/>
          </p:nvPr>
        </p:nvSpPr>
        <p:spPr bwMode="auto">
          <a:xfrm>
            <a:off x="1692275" y="1600200"/>
            <a:ext cx="6994525" cy="36290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s-ES" altLang="en-US"/>
              <a:t>Haga clic para modificar el estilo de texto del patrón</a:t>
            </a:r>
          </a:p>
          <a:p>
            <a:pPr lvl="1"/>
            <a:r>
              <a:rPr lang="es-ES" altLang="en-US"/>
              <a:t>Segundo nivel</a:t>
            </a:r>
          </a:p>
          <a:p>
            <a:pPr lvl="2"/>
            <a:r>
              <a:rPr lang="es-ES" altLang="en-US"/>
              <a:t>Tercer nivel</a:t>
            </a:r>
          </a:p>
          <a:p>
            <a:pPr lvl="3"/>
            <a:r>
              <a:rPr lang="es-ES" altLang="en-US"/>
              <a:t>Cuarto nivel</a:t>
            </a:r>
          </a:p>
          <a:p>
            <a:pPr lvl="4"/>
            <a:r>
              <a:rPr lang="es-ES" altLang="en-US"/>
              <a:t>Quinto nivel</a:t>
            </a:r>
          </a:p>
        </p:txBody>
      </p:sp>
      <p:pic>
        <p:nvPicPr>
          <p:cNvPr id="1028" name="Picture 1" descr="CEEDAR-LogoFinal-simple-white-17.png"/>
          <p:cNvPicPr>
            <a:picLocks noChangeAspect="1"/>
          </p:cNvPicPr>
          <p:nvPr userDrawn="1"/>
        </p:nvPicPr>
        <p:blipFill>
          <a:blip r:embed="rId16" cstate="print">
            <a:extLst>
              <a:ext uri="{28A0092B-C50C-407E-A947-70E740481C1C}">
                <a14:useLocalDpi xmlns:a14="http://schemas.microsoft.com/office/drawing/2010/main" val="0"/>
              </a:ext>
            </a:extLst>
          </a:blip>
          <a:srcRect/>
          <a:stretch>
            <a:fillRect/>
          </a:stretch>
        </p:blipFill>
        <p:spPr bwMode="auto">
          <a:xfrm>
            <a:off x="107950" y="6381750"/>
            <a:ext cx="1258888" cy="381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1029" name="Picture 2"/>
          <p:cNvPicPr>
            <a:picLocks noChangeAspect="1"/>
          </p:cNvPicPr>
          <p:nvPr userDrawn="1"/>
        </p:nvPicPr>
        <p:blipFill>
          <a:blip r:embed="rId17" cstate="print">
            <a:extLst>
              <a:ext uri="{28A0092B-C50C-407E-A947-70E740481C1C}">
                <a14:useLocalDpi xmlns:a14="http://schemas.microsoft.com/office/drawing/2010/main" val="0"/>
              </a:ext>
            </a:extLst>
          </a:blip>
          <a:srcRect/>
          <a:stretch>
            <a:fillRect/>
          </a:stretch>
        </p:blipFill>
        <p:spPr bwMode="auto">
          <a:xfrm>
            <a:off x="8223250" y="6092825"/>
            <a:ext cx="908050" cy="7588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00650255"/>
      </p:ext>
    </p:extLst>
  </p:cSld>
  <p:clrMap bg1="lt1" tx1="dk1" bg2="lt2" tx2="dk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 id="2147483725" r:id="rId12"/>
    <p:sldLayoutId id="2147483726" r:id="rId13"/>
  </p:sldLayoutIdLst>
  <p:txStyles>
    <p:titleStyle>
      <a:lvl1pPr algn="ctr" rtl="0" eaLnBrk="0" fontAlgn="base" hangingPunct="0">
        <a:spcBef>
          <a:spcPct val="0"/>
        </a:spcBef>
        <a:spcAft>
          <a:spcPct val="0"/>
        </a:spcAft>
        <a:defRPr sz="4400" b="1">
          <a:solidFill>
            <a:srgbClr val="0061AF"/>
          </a:solidFill>
          <a:latin typeface="+mj-lt"/>
          <a:ea typeface="MS PGothic" panose="020B0600070205080204" pitchFamily="34" charset="-128"/>
          <a:cs typeface="+mj-cs"/>
        </a:defRPr>
      </a:lvl1pPr>
      <a:lvl2pPr algn="ctr" rtl="0" eaLnBrk="0" fontAlgn="base" hangingPunct="0">
        <a:spcBef>
          <a:spcPct val="0"/>
        </a:spcBef>
        <a:spcAft>
          <a:spcPct val="0"/>
        </a:spcAft>
        <a:defRPr sz="4400" b="1">
          <a:solidFill>
            <a:srgbClr val="0061AF"/>
          </a:solidFill>
          <a:latin typeface="Arial" charset="0"/>
          <a:ea typeface="MS PGothic" panose="020B0600070205080204" pitchFamily="34" charset="-128"/>
          <a:cs typeface="Arial" charset="0"/>
        </a:defRPr>
      </a:lvl2pPr>
      <a:lvl3pPr algn="ctr" rtl="0" eaLnBrk="0" fontAlgn="base" hangingPunct="0">
        <a:spcBef>
          <a:spcPct val="0"/>
        </a:spcBef>
        <a:spcAft>
          <a:spcPct val="0"/>
        </a:spcAft>
        <a:defRPr sz="4400" b="1">
          <a:solidFill>
            <a:srgbClr val="0061AF"/>
          </a:solidFill>
          <a:latin typeface="Arial" charset="0"/>
          <a:ea typeface="MS PGothic" panose="020B0600070205080204" pitchFamily="34" charset="-128"/>
          <a:cs typeface="Arial" charset="0"/>
        </a:defRPr>
      </a:lvl3pPr>
      <a:lvl4pPr algn="ctr" rtl="0" eaLnBrk="0" fontAlgn="base" hangingPunct="0">
        <a:spcBef>
          <a:spcPct val="0"/>
        </a:spcBef>
        <a:spcAft>
          <a:spcPct val="0"/>
        </a:spcAft>
        <a:defRPr sz="4400" b="1">
          <a:solidFill>
            <a:srgbClr val="0061AF"/>
          </a:solidFill>
          <a:latin typeface="Arial" charset="0"/>
          <a:ea typeface="MS PGothic" panose="020B0600070205080204" pitchFamily="34" charset="-128"/>
          <a:cs typeface="Arial" charset="0"/>
        </a:defRPr>
      </a:lvl4pPr>
      <a:lvl5pPr algn="ctr" rtl="0" eaLnBrk="0" fontAlgn="base" hangingPunct="0">
        <a:spcBef>
          <a:spcPct val="0"/>
        </a:spcBef>
        <a:spcAft>
          <a:spcPct val="0"/>
        </a:spcAft>
        <a:defRPr sz="4400" b="1">
          <a:solidFill>
            <a:srgbClr val="0061AF"/>
          </a:solidFill>
          <a:latin typeface="Arial" charset="0"/>
          <a:ea typeface="MS PGothic" panose="020B0600070205080204" pitchFamily="34" charset="-128"/>
          <a:cs typeface="Arial" charset="0"/>
        </a:defRPr>
      </a:lvl5pPr>
      <a:lvl6pPr marL="457200" algn="ctr" rtl="0" fontAlgn="base">
        <a:spcBef>
          <a:spcPct val="0"/>
        </a:spcBef>
        <a:spcAft>
          <a:spcPct val="0"/>
        </a:spcAft>
        <a:defRPr sz="4400">
          <a:solidFill>
            <a:schemeClr val="tx2"/>
          </a:solidFill>
          <a:latin typeface="Arial" charset="0"/>
          <a:ea typeface="ＭＳ Ｐゴシック" charset="0"/>
          <a:cs typeface="Arial" charset="0"/>
        </a:defRPr>
      </a:lvl6pPr>
      <a:lvl7pPr marL="914400" algn="ctr" rtl="0" fontAlgn="base">
        <a:spcBef>
          <a:spcPct val="0"/>
        </a:spcBef>
        <a:spcAft>
          <a:spcPct val="0"/>
        </a:spcAft>
        <a:defRPr sz="4400">
          <a:solidFill>
            <a:schemeClr val="tx2"/>
          </a:solidFill>
          <a:latin typeface="Arial" charset="0"/>
          <a:ea typeface="ＭＳ Ｐゴシック" charset="0"/>
          <a:cs typeface="Arial" charset="0"/>
        </a:defRPr>
      </a:lvl7pPr>
      <a:lvl8pPr marL="1371600" algn="ctr" rtl="0" fontAlgn="base">
        <a:spcBef>
          <a:spcPct val="0"/>
        </a:spcBef>
        <a:spcAft>
          <a:spcPct val="0"/>
        </a:spcAft>
        <a:defRPr sz="4400">
          <a:solidFill>
            <a:schemeClr val="tx2"/>
          </a:solidFill>
          <a:latin typeface="Arial" charset="0"/>
          <a:ea typeface="ＭＳ Ｐゴシック" charset="0"/>
          <a:cs typeface="Arial" charset="0"/>
        </a:defRPr>
      </a:lvl8pPr>
      <a:lvl9pPr marL="1828800" algn="ctr" rtl="0" fontAlgn="base">
        <a:spcBef>
          <a:spcPct val="0"/>
        </a:spcBef>
        <a:spcAft>
          <a:spcPct val="0"/>
        </a:spcAft>
        <a:defRPr sz="4400">
          <a:solidFill>
            <a:schemeClr val="tx2"/>
          </a:solidFill>
          <a:latin typeface="Arial" charset="0"/>
          <a:ea typeface="ＭＳ Ｐゴシック" charset="0"/>
          <a:cs typeface="Arial" charset="0"/>
        </a:defRPr>
      </a:lvl9pPr>
    </p:titleStyle>
    <p:bodyStyle>
      <a:lvl1pPr marL="342900" indent="-342900" algn="l" rtl="0" eaLnBrk="0" fontAlgn="base" hangingPunct="0">
        <a:spcBef>
          <a:spcPct val="20000"/>
        </a:spcBef>
        <a:spcAft>
          <a:spcPct val="0"/>
        </a:spcAft>
        <a:buFont typeface="Wingdings" panose="05000000000000000000" pitchFamily="2" charset="2"/>
        <a:buChar char="²"/>
        <a:defRPr sz="3200">
          <a:solidFill>
            <a:srgbClr val="0061AF"/>
          </a:solidFill>
          <a:latin typeface="+mn-lt"/>
          <a:ea typeface="MS PGothic" panose="020B0600070205080204" pitchFamily="34" charset="-128"/>
          <a:cs typeface="+mn-cs"/>
        </a:defRPr>
      </a:lvl1pPr>
      <a:lvl2pPr marL="742950" indent="-285750" algn="l" rtl="0" eaLnBrk="0" fontAlgn="base" hangingPunct="0">
        <a:spcBef>
          <a:spcPct val="20000"/>
        </a:spcBef>
        <a:spcAft>
          <a:spcPct val="0"/>
        </a:spcAft>
        <a:buChar char="–"/>
        <a:defRPr sz="2800">
          <a:solidFill>
            <a:srgbClr val="0061AF"/>
          </a:solidFill>
          <a:latin typeface="+mn-lt"/>
          <a:ea typeface="Arial" charset="0"/>
          <a:cs typeface="+mn-cs"/>
        </a:defRPr>
      </a:lvl2pPr>
      <a:lvl3pPr marL="1143000" indent="-228600" algn="l" rtl="0" eaLnBrk="0" fontAlgn="base" hangingPunct="0">
        <a:spcBef>
          <a:spcPct val="20000"/>
        </a:spcBef>
        <a:spcAft>
          <a:spcPct val="0"/>
        </a:spcAft>
        <a:buChar char="•"/>
        <a:defRPr sz="2400">
          <a:solidFill>
            <a:srgbClr val="0061AF"/>
          </a:solidFill>
          <a:latin typeface="+mn-lt"/>
          <a:ea typeface="Arial" charset="0"/>
          <a:cs typeface="+mn-cs"/>
        </a:defRPr>
      </a:lvl3pPr>
      <a:lvl4pPr marL="1600200" indent="-228600" algn="l" rtl="0" eaLnBrk="0" fontAlgn="base" hangingPunct="0">
        <a:spcBef>
          <a:spcPct val="20000"/>
        </a:spcBef>
        <a:spcAft>
          <a:spcPct val="0"/>
        </a:spcAft>
        <a:buChar char="–"/>
        <a:defRPr sz="2000">
          <a:solidFill>
            <a:srgbClr val="0061AF"/>
          </a:solidFill>
          <a:latin typeface="+mn-lt"/>
          <a:ea typeface="Arial" charset="0"/>
          <a:cs typeface="+mn-cs"/>
        </a:defRPr>
      </a:lvl4pPr>
      <a:lvl5pPr marL="2057400" indent="-228600" algn="l" rtl="0" eaLnBrk="0" fontAlgn="base" hangingPunct="0">
        <a:spcBef>
          <a:spcPct val="20000"/>
        </a:spcBef>
        <a:spcAft>
          <a:spcPct val="0"/>
        </a:spcAft>
        <a:buChar char="»"/>
        <a:defRPr sz="2000">
          <a:solidFill>
            <a:srgbClr val="0061AF"/>
          </a:solidFill>
          <a:latin typeface="+mn-lt"/>
          <a:ea typeface="Arial" charset="0"/>
          <a:cs typeface="+mn-cs"/>
        </a:defRPr>
      </a:lvl5pPr>
      <a:lvl6pPr marL="2514600" indent="-228600" algn="l" rtl="0" fontAlgn="base">
        <a:spcBef>
          <a:spcPct val="20000"/>
        </a:spcBef>
        <a:spcAft>
          <a:spcPct val="0"/>
        </a:spcAft>
        <a:buChar char="»"/>
        <a:defRPr sz="2000">
          <a:solidFill>
            <a:schemeClr val="tx1"/>
          </a:solidFill>
          <a:latin typeface="+mn-lt"/>
          <a:ea typeface="Arial" charset="0"/>
          <a:cs typeface="+mn-cs"/>
        </a:defRPr>
      </a:lvl6pPr>
      <a:lvl7pPr marL="2971800" indent="-228600" algn="l" rtl="0" fontAlgn="base">
        <a:spcBef>
          <a:spcPct val="20000"/>
        </a:spcBef>
        <a:spcAft>
          <a:spcPct val="0"/>
        </a:spcAft>
        <a:buChar char="»"/>
        <a:defRPr sz="2000">
          <a:solidFill>
            <a:schemeClr val="tx1"/>
          </a:solidFill>
          <a:latin typeface="+mn-lt"/>
          <a:ea typeface="Arial" charset="0"/>
          <a:cs typeface="+mn-cs"/>
        </a:defRPr>
      </a:lvl7pPr>
      <a:lvl8pPr marL="3429000" indent="-228600" algn="l" rtl="0" fontAlgn="base">
        <a:spcBef>
          <a:spcPct val="20000"/>
        </a:spcBef>
        <a:spcAft>
          <a:spcPct val="0"/>
        </a:spcAft>
        <a:buChar char="»"/>
        <a:defRPr sz="2000">
          <a:solidFill>
            <a:schemeClr val="tx1"/>
          </a:solidFill>
          <a:latin typeface="+mn-lt"/>
          <a:ea typeface="Arial" charset="0"/>
          <a:cs typeface="+mn-cs"/>
        </a:defRPr>
      </a:lvl8pPr>
      <a:lvl9pPr marL="3886200" indent="-228600" algn="l" rtl="0" fontAlgn="base">
        <a:spcBef>
          <a:spcPct val="20000"/>
        </a:spcBef>
        <a:spcAft>
          <a:spcPct val="0"/>
        </a:spcAft>
        <a:buChar char="»"/>
        <a:defRPr sz="2000">
          <a:solidFill>
            <a:schemeClr val="tx1"/>
          </a:solidFill>
          <a:latin typeface="+mn-lt"/>
          <a:ea typeface="Arial" charset="0"/>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13.xml"/><Relationship Id="rId4" Type="http://schemas.openxmlformats.org/officeDocument/2006/relationships/image" Target="../media/image5.png"/></Relationships>
</file>

<file path=ppt/slides/_rels/slide10.xml.rels><?xml version="1.0" encoding="UTF-8" standalone="yes"?>
<Relationships xmlns="http://schemas.openxmlformats.org/package/2006/relationships"><Relationship Id="rId3" Type="http://schemas.openxmlformats.org/officeDocument/2006/relationships/hyperlink" Target="https://www.youtube.com/watch?v=JGRjMNBfl58"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www.transitionta.org/"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6.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s://www.youtube.com/watch?reload=9&amp;v=104CPmP-SX4" TargetMode="External"/><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s://www.youtube.com/watch?v=Fo7aOjo63Zw&amp;feature=youtu.be" TargetMode="External"/><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3.xml"/><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youtube.com/watch?v=5r-kVhemaAQ"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14338" name="Rectangle 125"/>
          <p:cNvSpPr>
            <a:spLocks noChangeArrowheads="1"/>
          </p:cNvSpPr>
          <p:nvPr/>
        </p:nvSpPr>
        <p:spPr bwMode="auto">
          <a:xfrm>
            <a:off x="539750" y="4292600"/>
            <a:ext cx="8064499" cy="6492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lstStyle>
            <a:lvl1pPr>
              <a:spcBef>
                <a:spcPct val="20000"/>
              </a:spcBef>
              <a:buFont typeface="Wingdings" panose="05000000000000000000" pitchFamily="2" charset="2"/>
              <a:buChar char="²"/>
              <a:defRPr sz="3200">
                <a:solidFill>
                  <a:srgbClr val="0061AF"/>
                </a:solidFill>
                <a:latin typeface="Arial" panose="020B0604020202020204" pitchFamily="34" charset="0"/>
                <a:ea typeface="MS PGothic" panose="020B0600070205080204" pitchFamily="34" charset="-128"/>
                <a:cs typeface="Arial" panose="020B0604020202020204" pitchFamily="34" charset="0"/>
              </a:defRPr>
            </a:lvl1pPr>
            <a:lvl2pPr marL="742950" indent="-285750">
              <a:spcBef>
                <a:spcPct val="20000"/>
              </a:spcBef>
              <a:buChar char="–"/>
              <a:defRPr sz="2800">
                <a:solidFill>
                  <a:srgbClr val="0061AF"/>
                </a:solidFill>
                <a:latin typeface="Arial" panose="020B0604020202020204" pitchFamily="34" charset="0"/>
                <a:ea typeface="Arial" panose="020B0604020202020204" pitchFamily="34" charset="0"/>
                <a:cs typeface="Arial" panose="020B0604020202020204" pitchFamily="34" charset="0"/>
              </a:defRPr>
            </a:lvl2pPr>
            <a:lvl3pPr marL="1143000" indent="-228600">
              <a:spcBef>
                <a:spcPct val="20000"/>
              </a:spcBef>
              <a:buChar char="•"/>
              <a:defRPr sz="2400">
                <a:solidFill>
                  <a:srgbClr val="0061AF"/>
                </a:solidFill>
                <a:latin typeface="Arial" panose="020B0604020202020204" pitchFamily="34" charset="0"/>
                <a:ea typeface="Arial" panose="020B0604020202020204" pitchFamily="34" charset="0"/>
                <a:cs typeface="Arial" panose="020B0604020202020204" pitchFamily="34" charset="0"/>
              </a:defRPr>
            </a:lvl3pPr>
            <a:lvl4pPr marL="1600200" indent="-228600">
              <a:spcBef>
                <a:spcPct val="20000"/>
              </a:spcBef>
              <a:buChar char="–"/>
              <a:defRPr sz="2000">
                <a:solidFill>
                  <a:srgbClr val="0061AF"/>
                </a:solidFill>
                <a:latin typeface="Arial" panose="020B0604020202020204" pitchFamily="34" charset="0"/>
                <a:ea typeface="Arial" panose="020B0604020202020204" pitchFamily="34" charset="0"/>
                <a:cs typeface="Arial" panose="020B0604020202020204" pitchFamily="34" charset="0"/>
              </a:defRPr>
            </a:lvl4pPr>
            <a:lvl5pPr marL="2057400" indent="-228600">
              <a:spcBef>
                <a:spcPct val="20000"/>
              </a:spcBef>
              <a:buChar char="»"/>
              <a:defRPr sz="2000">
                <a:solidFill>
                  <a:srgbClr val="0061AF"/>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rgbClr val="0061AF"/>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rgbClr val="0061AF"/>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rgbClr val="0061AF"/>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rgbClr val="0061AF"/>
                </a:solidFill>
                <a:latin typeface="Arial" panose="020B0604020202020204" pitchFamily="34" charset="0"/>
                <a:ea typeface="Arial" panose="020B0604020202020204" pitchFamily="34" charset="0"/>
                <a:cs typeface="Arial" panose="020B0604020202020204" pitchFamily="34" charset="0"/>
              </a:defRPr>
            </a:lvl9pPr>
          </a:lstStyle>
          <a:p>
            <a:pPr eaLnBrk="1" hangingPunct="1">
              <a:spcBef>
                <a:spcPct val="0"/>
              </a:spcBef>
              <a:buFontTx/>
              <a:buNone/>
            </a:pPr>
            <a:r>
              <a:rPr lang="en-US" altLang="en-US" sz="2000" dirty="0">
                <a:latin typeface="Calibri"/>
                <a:cs typeface="Calibri"/>
              </a:rPr>
              <a:t>Evidence-Based Transition Planning and Services: Part 3</a:t>
            </a:r>
          </a:p>
        </p:txBody>
      </p:sp>
      <p:pic>
        <p:nvPicPr>
          <p:cNvPr id="14339" name="Picture 1" descr="CEEDAR-LogoFinal-simple-white-17.pn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2916238" y="2205038"/>
            <a:ext cx="3243262" cy="9810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14340" name="Rectangle 110"/>
          <p:cNvSpPr txBox="1">
            <a:spLocks noChangeArrowheads="1"/>
          </p:cNvSpPr>
          <p:nvPr/>
        </p:nvSpPr>
        <p:spPr bwMode="auto">
          <a:xfrm>
            <a:off x="539750" y="3429000"/>
            <a:ext cx="8064500" cy="10080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lstStyle>
            <a:lvl1pPr>
              <a:spcBef>
                <a:spcPct val="20000"/>
              </a:spcBef>
              <a:buFont typeface="Wingdings" panose="05000000000000000000" pitchFamily="2" charset="2"/>
              <a:buChar char="²"/>
              <a:defRPr sz="3200">
                <a:solidFill>
                  <a:srgbClr val="0061AF"/>
                </a:solidFill>
                <a:latin typeface="Arial" panose="020B0604020202020204" pitchFamily="34" charset="0"/>
                <a:ea typeface="MS PGothic" panose="020B0600070205080204" pitchFamily="34" charset="-128"/>
                <a:cs typeface="Arial" panose="020B0604020202020204" pitchFamily="34" charset="0"/>
              </a:defRPr>
            </a:lvl1pPr>
            <a:lvl2pPr marL="742950" indent="-285750">
              <a:spcBef>
                <a:spcPct val="20000"/>
              </a:spcBef>
              <a:buChar char="–"/>
              <a:defRPr sz="2800">
                <a:solidFill>
                  <a:srgbClr val="0061AF"/>
                </a:solidFill>
                <a:latin typeface="Arial" panose="020B0604020202020204" pitchFamily="34" charset="0"/>
                <a:ea typeface="Arial" panose="020B0604020202020204" pitchFamily="34" charset="0"/>
                <a:cs typeface="Arial" panose="020B0604020202020204" pitchFamily="34" charset="0"/>
              </a:defRPr>
            </a:lvl2pPr>
            <a:lvl3pPr marL="1143000" indent="-228600">
              <a:spcBef>
                <a:spcPct val="20000"/>
              </a:spcBef>
              <a:buChar char="•"/>
              <a:defRPr sz="2400">
                <a:solidFill>
                  <a:srgbClr val="0061AF"/>
                </a:solidFill>
                <a:latin typeface="Arial" panose="020B0604020202020204" pitchFamily="34" charset="0"/>
                <a:ea typeface="Arial" panose="020B0604020202020204" pitchFamily="34" charset="0"/>
                <a:cs typeface="Arial" panose="020B0604020202020204" pitchFamily="34" charset="0"/>
              </a:defRPr>
            </a:lvl3pPr>
            <a:lvl4pPr marL="1600200" indent="-228600">
              <a:spcBef>
                <a:spcPct val="20000"/>
              </a:spcBef>
              <a:buChar char="–"/>
              <a:defRPr sz="2000">
                <a:solidFill>
                  <a:srgbClr val="0061AF"/>
                </a:solidFill>
                <a:latin typeface="Arial" panose="020B0604020202020204" pitchFamily="34" charset="0"/>
                <a:ea typeface="Arial" panose="020B0604020202020204" pitchFamily="34" charset="0"/>
                <a:cs typeface="Arial" panose="020B0604020202020204" pitchFamily="34" charset="0"/>
              </a:defRPr>
            </a:lvl4pPr>
            <a:lvl5pPr marL="2057400" indent="-228600">
              <a:spcBef>
                <a:spcPct val="20000"/>
              </a:spcBef>
              <a:buChar char="»"/>
              <a:defRPr sz="2000">
                <a:solidFill>
                  <a:srgbClr val="0061AF"/>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rgbClr val="0061AF"/>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rgbClr val="0061AF"/>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rgbClr val="0061AF"/>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rgbClr val="0061AF"/>
                </a:solidFill>
                <a:latin typeface="Arial" panose="020B0604020202020204" pitchFamily="34" charset="0"/>
                <a:ea typeface="Arial" panose="020B0604020202020204" pitchFamily="34" charset="0"/>
                <a:cs typeface="Arial" panose="020B0604020202020204" pitchFamily="34" charset="0"/>
              </a:defRPr>
            </a:lvl9pPr>
          </a:lstStyle>
          <a:p>
            <a:pPr eaLnBrk="1" hangingPunct="1">
              <a:spcBef>
                <a:spcPct val="0"/>
              </a:spcBef>
              <a:buFontTx/>
              <a:buNone/>
            </a:pPr>
            <a:r>
              <a:rPr lang="en-US" altLang="en-US" sz="2800" dirty="0">
                <a:latin typeface="Calibri"/>
                <a:cs typeface="Calibri"/>
              </a:rPr>
              <a:t>Collaboration for Effective Educator Development, Accountability and Reform  </a:t>
            </a:r>
          </a:p>
        </p:txBody>
      </p:sp>
      <p:sp>
        <p:nvSpPr>
          <p:cNvPr id="14341" name="TextBox 1"/>
          <p:cNvSpPr txBox="1">
            <a:spLocks noChangeArrowheads="1"/>
          </p:cNvSpPr>
          <p:nvPr/>
        </p:nvSpPr>
        <p:spPr bwMode="auto">
          <a:xfrm>
            <a:off x="3348038" y="6381750"/>
            <a:ext cx="2592387" cy="3683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spcBef>
                <a:spcPct val="20000"/>
              </a:spcBef>
              <a:buFont typeface="Wingdings" panose="05000000000000000000" pitchFamily="2" charset="2"/>
              <a:buChar char="²"/>
              <a:defRPr sz="3200">
                <a:solidFill>
                  <a:srgbClr val="0061AF"/>
                </a:solidFill>
                <a:latin typeface="Arial" panose="020B0604020202020204" pitchFamily="34" charset="0"/>
                <a:ea typeface="MS PGothic" panose="020B0600070205080204" pitchFamily="34" charset="-128"/>
                <a:cs typeface="Arial" panose="020B0604020202020204" pitchFamily="34" charset="0"/>
              </a:defRPr>
            </a:lvl1pPr>
            <a:lvl2pPr marL="742950" indent="-285750">
              <a:spcBef>
                <a:spcPct val="20000"/>
              </a:spcBef>
              <a:buChar char="–"/>
              <a:defRPr sz="2800">
                <a:solidFill>
                  <a:srgbClr val="0061AF"/>
                </a:solidFill>
                <a:latin typeface="Arial" panose="020B0604020202020204" pitchFamily="34" charset="0"/>
                <a:ea typeface="Arial" panose="020B0604020202020204" pitchFamily="34" charset="0"/>
                <a:cs typeface="Arial" panose="020B0604020202020204" pitchFamily="34" charset="0"/>
              </a:defRPr>
            </a:lvl2pPr>
            <a:lvl3pPr marL="1143000" indent="-228600">
              <a:spcBef>
                <a:spcPct val="20000"/>
              </a:spcBef>
              <a:buChar char="•"/>
              <a:defRPr sz="2400">
                <a:solidFill>
                  <a:srgbClr val="0061AF"/>
                </a:solidFill>
                <a:latin typeface="Arial" panose="020B0604020202020204" pitchFamily="34" charset="0"/>
                <a:ea typeface="Arial" panose="020B0604020202020204" pitchFamily="34" charset="0"/>
                <a:cs typeface="Arial" panose="020B0604020202020204" pitchFamily="34" charset="0"/>
              </a:defRPr>
            </a:lvl3pPr>
            <a:lvl4pPr marL="1600200" indent="-228600">
              <a:spcBef>
                <a:spcPct val="20000"/>
              </a:spcBef>
              <a:buChar char="–"/>
              <a:defRPr sz="2000">
                <a:solidFill>
                  <a:srgbClr val="0061AF"/>
                </a:solidFill>
                <a:latin typeface="Arial" panose="020B0604020202020204" pitchFamily="34" charset="0"/>
                <a:ea typeface="Arial" panose="020B0604020202020204" pitchFamily="34" charset="0"/>
                <a:cs typeface="Arial" panose="020B0604020202020204" pitchFamily="34" charset="0"/>
              </a:defRPr>
            </a:lvl4pPr>
            <a:lvl5pPr marL="2057400" indent="-228600">
              <a:spcBef>
                <a:spcPct val="20000"/>
              </a:spcBef>
              <a:buChar char="»"/>
              <a:defRPr sz="2000">
                <a:solidFill>
                  <a:srgbClr val="0061AF"/>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rgbClr val="0061AF"/>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rgbClr val="0061AF"/>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rgbClr val="0061AF"/>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rgbClr val="0061AF"/>
                </a:solidFill>
                <a:latin typeface="Arial" panose="020B0604020202020204" pitchFamily="34" charset="0"/>
                <a:ea typeface="Arial" panose="020B0604020202020204" pitchFamily="34" charset="0"/>
                <a:cs typeface="Arial" panose="020B0604020202020204" pitchFamily="34" charset="0"/>
              </a:defRPr>
            </a:lvl9pPr>
          </a:lstStyle>
          <a:p>
            <a:pPr eaLnBrk="1" hangingPunct="1">
              <a:spcBef>
                <a:spcPct val="0"/>
              </a:spcBef>
              <a:buFontTx/>
              <a:buNone/>
            </a:pPr>
            <a:r>
              <a:rPr lang="en-US" altLang="en-US" sz="1800" b="0" dirty="0">
                <a:solidFill>
                  <a:srgbClr val="FFFFFF"/>
                </a:solidFill>
                <a:latin typeface="Calibri"/>
                <a:cs typeface="Calibri"/>
              </a:rPr>
              <a:t>H325A120003</a:t>
            </a:r>
          </a:p>
        </p:txBody>
      </p:sp>
    </p:spTree>
    <p:extLst>
      <p:ext uri="{BB962C8B-B14F-4D97-AF65-F5344CB8AC3E}">
        <p14:creationId xmlns:p14="http://schemas.microsoft.com/office/powerpoint/2010/main" val="42839797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latin typeface="Calibri"/>
                <a:cs typeface="Calibri"/>
              </a:rPr>
              <a:t>Why Focus on </a:t>
            </a:r>
            <a:br>
              <a:rPr lang="en-US" sz="3600" dirty="0">
                <a:latin typeface="Calibri"/>
                <a:cs typeface="Calibri"/>
              </a:rPr>
            </a:br>
            <a:r>
              <a:rPr lang="en-US" sz="3600" dirty="0">
                <a:latin typeface="Calibri"/>
                <a:cs typeface="Calibri"/>
              </a:rPr>
              <a:t>Self-Determination?</a:t>
            </a:r>
          </a:p>
        </p:txBody>
      </p:sp>
      <p:sp>
        <p:nvSpPr>
          <p:cNvPr id="3" name="Content Placeholder 2"/>
          <p:cNvSpPr>
            <a:spLocks noGrp="1"/>
          </p:cNvSpPr>
          <p:nvPr>
            <p:ph idx="1"/>
          </p:nvPr>
        </p:nvSpPr>
        <p:spPr/>
        <p:txBody>
          <a:bodyPr/>
          <a:lstStyle/>
          <a:p>
            <a:r>
              <a:rPr lang="en-US" sz="2800" dirty="0">
                <a:latin typeface="Calibri"/>
                <a:cs typeface="Calibri"/>
              </a:rPr>
              <a:t>Watch this video: </a:t>
            </a:r>
            <a:r>
              <a:rPr lang="en-US" sz="2800" dirty="0">
                <a:latin typeface="Calibri"/>
                <a:cs typeface="Calibri"/>
                <a:hlinkClick r:id="rId3"/>
              </a:rPr>
              <a:t>https://www.youtube.com/watch?v=JGRjMNBfl58</a:t>
            </a:r>
            <a:r>
              <a:rPr lang="en-US" sz="2800" dirty="0">
                <a:latin typeface="Calibri"/>
                <a:cs typeface="Calibri"/>
              </a:rPr>
              <a:t> </a:t>
            </a:r>
          </a:p>
          <a:p>
            <a:pPr>
              <a:spcBef>
                <a:spcPts val="1200"/>
              </a:spcBef>
            </a:pPr>
            <a:r>
              <a:rPr lang="en-US" sz="2800" dirty="0">
                <a:latin typeface="Calibri"/>
                <a:cs typeface="Calibri"/>
              </a:rPr>
              <a:t>Identify reasons why self-determination is important. </a:t>
            </a:r>
          </a:p>
          <a:p>
            <a:pPr>
              <a:spcBef>
                <a:spcPts val="1200"/>
              </a:spcBef>
            </a:pPr>
            <a:r>
              <a:rPr lang="en-US" sz="2800" dirty="0">
                <a:latin typeface="Calibri"/>
                <a:cs typeface="Calibri"/>
              </a:rPr>
              <a:t>What other reasons can you think of for ensuring that students are self-determined?</a:t>
            </a:r>
          </a:p>
          <a:p>
            <a:pPr marL="0" indent="0">
              <a:buNone/>
            </a:pPr>
            <a:endParaRPr lang="en-US" sz="2800" dirty="0">
              <a:latin typeface="Calibri"/>
              <a:cs typeface="Calibri"/>
            </a:endParaRPr>
          </a:p>
        </p:txBody>
      </p:sp>
    </p:spTree>
    <p:extLst>
      <p:ext uri="{BB962C8B-B14F-4D97-AF65-F5344CB8AC3E}">
        <p14:creationId xmlns:p14="http://schemas.microsoft.com/office/powerpoint/2010/main" val="7221996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7" name="Title 1"/>
          <p:cNvSpPr>
            <a:spLocks noGrp="1"/>
          </p:cNvSpPr>
          <p:nvPr>
            <p:ph type="title"/>
          </p:nvPr>
        </p:nvSpPr>
        <p:spPr>
          <a:xfrm>
            <a:off x="1692275" y="274638"/>
            <a:ext cx="6994525" cy="603504"/>
          </a:xfrm>
          <a:ln>
            <a:miter lim="800000"/>
            <a:headEnd/>
            <a:tailEnd/>
          </a:ln>
        </p:spPr>
        <p:txBody>
          <a:bodyPr/>
          <a:lstStyle/>
          <a:p>
            <a:r>
              <a:rPr lang="en-US" altLang="en-US" sz="3200" dirty="0">
                <a:solidFill>
                  <a:schemeClr val="tx1"/>
                </a:solidFill>
                <a:latin typeface="Calibri"/>
                <a:cs typeface="Calibri"/>
              </a:rPr>
              <a:t>Predictors of Post-School Success</a:t>
            </a:r>
          </a:p>
        </p:txBody>
      </p:sp>
      <p:sp>
        <p:nvSpPr>
          <p:cNvPr id="41989" name="TextBox 6"/>
          <p:cNvSpPr txBox="1">
            <a:spLocks noChangeArrowheads="1"/>
          </p:cNvSpPr>
          <p:nvPr/>
        </p:nvSpPr>
        <p:spPr bwMode="auto">
          <a:xfrm>
            <a:off x="1600200" y="6123801"/>
            <a:ext cx="6378835" cy="27699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nchor="t">
            <a:spAutoFit/>
          </a:bodyPr>
          <a:lstStyle>
            <a:lvl1pPr>
              <a:spcBef>
                <a:spcPct val="20000"/>
              </a:spcBef>
              <a:buFont typeface="Wingdings" panose="05000000000000000000" pitchFamily="2" charset="2"/>
              <a:buChar char="²"/>
              <a:defRPr sz="3200">
                <a:solidFill>
                  <a:srgbClr val="0061AF"/>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Char char="–"/>
              <a:defRPr sz="2800">
                <a:solidFill>
                  <a:srgbClr val="0061AF"/>
                </a:solidFill>
                <a:latin typeface="Arial" panose="020B0604020202020204" pitchFamily="34" charset="0"/>
                <a:ea typeface="Arial" panose="020B0604020202020204" pitchFamily="34" charset="0"/>
                <a:cs typeface="Arial" panose="020B0604020202020204" pitchFamily="34" charset="0"/>
              </a:defRPr>
            </a:lvl2pPr>
            <a:lvl3pPr marL="1143000" indent="-228600">
              <a:spcBef>
                <a:spcPct val="20000"/>
              </a:spcBef>
              <a:buChar char="•"/>
              <a:defRPr sz="2400">
                <a:solidFill>
                  <a:srgbClr val="0061AF"/>
                </a:solidFill>
                <a:latin typeface="Arial" panose="020B0604020202020204" pitchFamily="34" charset="0"/>
                <a:ea typeface="Arial" panose="020B0604020202020204" pitchFamily="34" charset="0"/>
                <a:cs typeface="Arial" panose="020B0604020202020204" pitchFamily="34" charset="0"/>
              </a:defRPr>
            </a:lvl3pPr>
            <a:lvl4pPr marL="1600200" indent="-228600">
              <a:spcBef>
                <a:spcPct val="20000"/>
              </a:spcBef>
              <a:buChar char="–"/>
              <a:defRPr sz="2000">
                <a:solidFill>
                  <a:srgbClr val="0061AF"/>
                </a:solidFill>
                <a:latin typeface="Arial" panose="020B0604020202020204" pitchFamily="34" charset="0"/>
                <a:ea typeface="Arial" panose="020B0604020202020204" pitchFamily="34" charset="0"/>
                <a:cs typeface="Arial" panose="020B0604020202020204" pitchFamily="34" charset="0"/>
              </a:defRPr>
            </a:lvl4pPr>
            <a:lvl5pPr marL="2057400" indent="-228600">
              <a:spcBef>
                <a:spcPct val="20000"/>
              </a:spcBef>
              <a:buChar char="»"/>
              <a:defRPr sz="2000">
                <a:solidFill>
                  <a:srgbClr val="0061AF"/>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rgbClr val="0061AF"/>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rgbClr val="0061AF"/>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rgbClr val="0061AF"/>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rgbClr val="0061AF"/>
                </a:solidFill>
                <a:latin typeface="Arial" panose="020B0604020202020204" pitchFamily="34" charset="0"/>
                <a:ea typeface="Arial" panose="020B0604020202020204" pitchFamily="34" charset="0"/>
                <a:cs typeface="Arial" panose="020B0604020202020204" pitchFamily="34" charset="0"/>
              </a:defRPr>
            </a:lvl9pPr>
          </a:lstStyle>
          <a:p>
            <a:pPr algn="l" eaLnBrk="1" hangingPunct="1">
              <a:spcBef>
                <a:spcPct val="0"/>
              </a:spcBef>
              <a:buFontTx/>
              <a:buNone/>
            </a:pPr>
            <a:r>
              <a:rPr lang="en-US" altLang="en-US" sz="1200" b="0" dirty="0" err="1">
                <a:solidFill>
                  <a:schemeClr val="tx1"/>
                </a:solidFill>
                <a:latin typeface="Calibri"/>
                <a:cs typeface="Calibri"/>
              </a:rPr>
              <a:t>Mazzotti</a:t>
            </a:r>
            <a:r>
              <a:rPr lang="en-US" altLang="en-US" sz="1200" b="0" dirty="0">
                <a:solidFill>
                  <a:schemeClr val="tx1"/>
                </a:solidFill>
                <a:latin typeface="Calibri"/>
                <a:cs typeface="Calibri"/>
              </a:rPr>
              <a:t> et al., 2015; Test et al., 2009</a:t>
            </a:r>
          </a:p>
        </p:txBody>
      </p:sp>
      <p:pic>
        <p:nvPicPr>
          <p:cNvPr id="2" name="Picture 2" descr="A screenshot of a cell phone&#10;&#10;Description generated with very high confidence">
            <a:extLst>
              <a:ext uri="{FF2B5EF4-FFF2-40B4-BE49-F238E27FC236}">
                <a16:creationId xmlns:a16="http://schemas.microsoft.com/office/drawing/2014/main" id="{1A864E46-4D41-4924-8D0A-114A7CE957D5}"/>
              </a:ext>
            </a:extLst>
          </p:cNvPr>
          <p:cNvPicPr>
            <a:picLocks noChangeAspect="1"/>
          </p:cNvPicPr>
          <p:nvPr/>
        </p:nvPicPr>
        <p:blipFill>
          <a:blip r:embed="rId3"/>
          <a:stretch>
            <a:fillRect/>
          </a:stretch>
        </p:blipFill>
        <p:spPr>
          <a:xfrm>
            <a:off x="1547005" y="1336845"/>
            <a:ext cx="7286444" cy="4011782"/>
          </a:xfrm>
          <a:prstGeom prst="rect">
            <a:avLst/>
          </a:prstGeom>
        </p:spPr>
      </p:pic>
      <p:sp>
        <p:nvSpPr>
          <p:cNvPr id="4" name="Rectangle 3">
            <a:extLst>
              <a:ext uri="{FF2B5EF4-FFF2-40B4-BE49-F238E27FC236}">
                <a16:creationId xmlns:a16="http://schemas.microsoft.com/office/drawing/2014/main" id="{77C87877-D58C-4AD4-9108-61BA98E826CA}"/>
              </a:ext>
            </a:extLst>
          </p:cNvPr>
          <p:cNvSpPr/>
          <p:nvPr/>
        </p:nvSpPr>
        <p:spPr>
          <a:xfrm>
            <a:off x="1541253" y="1742535"/>
            <a:ext cx="7254815" cy="411194"/>
          </a:xfrm>
          <a:prstGeom prst="rect">
            <a:avLst/>
          </a:prstGeom>
          <a:no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512890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8114" name="Rectangle 2"/>
          <p:cNvSpPr>
            <a:spLocks noGrp="1" noChangeArrowheads="1"/>
          </p:cNvSpPr>
          <p:nvPr>
            <p:ph type="title"/>
          </p:nvPr>
        </p:nvSpPr>
        <p:spPr/>
        <p:txBody>
          <a:bodyPr/>
          <a:lstStyle/>
          <a:p>
            <a:r>
              <a:rPr lang="en-US" altLang="en-US" sz="3600" dirty="0">
                <a:latin typeface="Calibri"/>
                <a:cs typeface="Calibri"/>
              </a:rPr>
              <a:t>The Research Says…</a:t>
            </a:r>
          </a:p>
        </p:txBody>
      </p:sp>
      <p:sp>
        <p:nvSpPr>
          <p:cNvPr id="218116" name="Rectangle 4"/>
          <p:cNvSpPr>
            <a:spLocks noGrp="1" noChangeArrowheads="1"/>
          </p:cNvSpPr>
          <p:nvPr>
            <p:ph sz="half" idx="1"/>
          </p:nvPr>
        </p:nvSpPr>
        <p:spPr>
          <a:xfrm>
            <a:off x="1752600" y="2646401"/>
            <a:ext cx="2803525" cy="4191000"/>
          </a:xfrm>
        </p:spPr>
        <p:txBody>
          <a:bodyPr/>
          <a:lstStyle/>
          <a:p>
            <a:r>
              <a:rPr lang="en-US" altLang="en-US" sz="2400" dirty="0">
                <a:latin typeface="Calibri"/>
                <a:cs typeface="Calibri"/>
              </a:rPr>
              <a:t>Engagement</a:t>
            </a:r>
          </a:p>
          <a:p>
            <a:r>
              <a:rPr lang="en-US" altLang="en-US" sz="2400" dirty="0">
                <a:latin typeface="Calibri"/>
                <a:cs typeface="Calibri"/>
              </a:rPr>
              <a:t>Post-school outcomes </a:t>
            </a:r>
          </a:p>
          <a:p>
            <a:r>
              <a:rPr lang="en-US" altLang="en-US" sz="2400" dirty="0">
                <a:latin typeface="Calibri"/>
                <a:cs typeface="Calibri"/>
              </a:rPr>
              <a:t>Participation in IEP development</a:t>
            </a:r>
          </a:p>
          <a:p>
            <a:endParaRPr lang="en-US" altLang="en-US" sz="2400" dirty="0">
              <a:latin typeface="Calibri"/>
              <a:cs typeface="Calibri"/>
            </a:endParaRPr>
          </a:p>
          <a:p>
            <a:endParaRPr lang="en-US" altLang="en-US" sz="2400" dirty="0">
              <a:latin typeface="Calibri"/>
              <a:cs typeface="Calibri"/>
            </a:endParaRPr>
          </a:p>
        </p:txBody>
      </p:sp>
      <p:sp>
        <p:nvSpPr>
          <p:cNvPr id="218117" name="Rectangle 5"/>
          <p:cNvSpPr>
            <a:spLocks noGrp="1" noChangeArrowheads="1"/>
          </p:cNvSpPr>
          <p:nvPr>
            <p:ph sz="half" idx="2"/>
          </p:nvPr>
        </p:nvSpPr>
        <p:spPr>
          <a:xfrm>
            <a:off x="4953000" y="2646401"/>
            <a:ext cx="3657600" cy="4191000"/>
          </a:xfrm>
        </p:spPr>
        <p:txBody>
          <a:bodyPr/>
          <a:lstStyle/>
          <a:p>
            <a:r>
              <a:rPr lang="en-US" altLang="en-US" sz="2400" dirty="0">
                <a:latin typeface="Calibri"/>
                <a:cs typeface="Calibri"/>
              </a:rPr>
              <a:t>Quality of Life</a:t>
            </a:r>
          </a:p>
          <a:p>
            <a:r>
              <a:rPr lang="en-US" altLang="en-US" sz="2400" dirty="0">
                <a:latin typeface="Calibri"/>
                <a:cs typeface="Calibri"/>
              </a:rPr>
              <a:t>Networks</a:t>
            </a:r>
          </a:p>
          <a:p>
            <a:r>
              <a:rPr lang="en-US" altLang="en-US" sz="2400" dirty="0">
                <a:latin typeface="Calibri"/>
                <a:cs typeface="Calibri"/>
              </a:rPr>
              <a:t>Skills (social skills, problem solving, choice making, self-advocacy)</a:t>
            </a:r>
          </a:p>
          <a:p>
            <a:endParaRPr lang="en-US" altLang="en-US" sz="2400" dirty="0">
              <a:latin typeface="Calibri"/>
              <a:cs typeface="Calibri"/>
            </a:endParaRPr>
          </a:p>
        </p:txBody>
      </p:sp>
      <p:sp>
        <p:nvSpPr>
          <p:cNvPr id="218119" name="Text Box 7"/>
          <p:cNvSpPr txBox="1">
            <a:spLocks noChangeArrowheads="1"/>
          </p:cNvSpPr>
          <p:nvPr/>
        </p:nvSpPr>
        <p:spPr bwMode="auto">
          <a:xfrm>
            <a:off x="1752600" y="1616521"/>
            <a:ext cx="7086600" cy="83099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a:spAutoFit/>
          </a:bodyPr>
          <a:lstStyle/>
          <a:p>
            <a:pPr algn="l">
              <a:spcBef>
                <a:spcPct val="50000"/>
              </a:spcBef>
            </a:pPr>
            <a:r>
              <a:rPr lang="en-US" altLang="en-US" sz="2400" dirty="0">
                <a:latin typeface="Calibri"/>
                <a:cs typeface="Calibri"/>
              </a:rPr>
              <a:t>Students who are self-determined exhibit behaviors/skills that impact these areas:</a:t>
            </a:r>
          </a:p>
        </p:txBody>
      </p:sp>
      <p:sp>
        <p:nvSpPr>
          <p:cNvPr id="2" name="TextBox 1">
            <a:extLst>
              <a:ext uri="{FF2B5EF4-FFF2-40B4-BE49-F238E27FC236}">
                <a16:creationId xmlns:a16="http://schemas.microsoft.com/office/drawing/2014/main" id="{93B2CF07-2523-404C-953A-60EB29A12486}"/>
              </a:ext>
            </a:extLst>
          </p:cNvPr>
          <p:cNvSpPr txBox="1"/>
          <p:nvPr/>
        </p:nvSpPr>
        <p:spPr>
          <a:xfrm>
            <a:off x="2550159" y="5943600"/>
            <a:ext cx="6324601" cy="369332"/>
          </a:xfrm>
          <a:prstGeom prst="rect">
            <a:avLst/>
          </a:prstGeom>
          <a:noFill/>
        </p:spPr>
        <p:txBody>
          <a:bodyPr wrap="square" rtlCol="0" anchor="t">
            <a:spAutoFit/>
          </a:bodyPr>
          <a:lstStyle/>
          <a:p>
            <a:pPr algn="l"/>
            <a:r>
              <a:rPr lang="en-US" b="0" dirty="0" err="1">
                <a:latin typeface="Calibri"/>
                <a:cs typeface="Calibri"/>
              </a:rPr>
              <a:t>Algozzine</a:t>
            </a:r>
            <a:r>
              <a:rPr lang="en-US" b="0" dirty="0">
                <a:latin typeface="Calibri"/>
                <a:cs typeface="Calibri"/>
              </a:rPr>
              <a:t>, Browder, Karvonen, Test, &amp; Wood, 2001.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Grp="1" noChangeArrowheads="1"/>
          </p:cNvSpPr>
          <p:nvPr>
            <p:ph type="title"/>
          </p:nvPr>
        </p:nvSpPr>
        <p:spPr/>
        <p:txBody>
          <a:bodyPr/>
          <a:lstStyle/>
          <a:p>
            <a:r>
              <a:rPr lang="en-US" altLang="en-US" sz="3600" dirty="0">
                <a:latin typeface="Calibri"/>
                <a:cs typeface="Calibri"/>
              </a:rPr>
              <a:t>IDEA Requirements Related to Student Involvement</a:t>
            </a:r>
          </a:p>
        </p:txBody>
      </p:sp>
      <p:sp>
        <p:nvSpPr>
          <p:cNvPr id="100355" name="Rectangle 3"/>
          <p:cNvSpPr>
            <a:spLocks noGrp="1" noChangeArrowheads="1"/>
          </p:cNvSpPr>
          <p:nvPr>
            <p:ph idx="1"/>
          </p:nvPr>
        </p:nvSpPr>
        <p:spPr>
          <a:xfrm>
            <a:off x="1692275" y="1600200"/>
            <a:ext cx="6994525" cy="5257800"/>
          </a:xfrm>
        </p:spPr>
        <p:txBody>
          <a:bodyPr/>
          <a:lstStyle/>
          <a:p>
            <a:r>
              <a:rPr lang="en-US" altLang="en-US" sz="2400" dirty="0">
                <a:latin typeface="Calibri"/>
                <a:cs typeface="Calibri"/>
              </a:rPr>
              <a:t>Invite Student to Meeting: </a:t>
            </a:r>
          </a:p>
          <a:p>
            <a:pPr lvl="1"/>
            <a:r>
              <a:rPr lang="en-US" altLang="en-US" sz="2000" dirty="0">
                <a:latin typeface="Calibri"/>
                <a:cs typeface="Calibri"/>
              </a:rPr>
              <a:t>At age 16, or earlier if required by state law.</a:t>
            </a:r>
          </a:p>
          <a:p>
            <a:pPr lvl="1"/>
            <a:r>
              <a:rPr lang="en-US" altLang="en-US" sz="2000" dirty="0">
                <a:latin typeface="Calibri"/>
                <a:cs typeface="Calibri"/>
              </a:rPr>
              <a:t>Student participation and leadership on the IEP team is exemplary practice.</a:t>
            </a:r>
          </a:p>
          <a:p>
            <a:r>
              <a:rPr lang="en-US" altLang="en-US" sz="2400" dirty="0">
                <a:latin typeface="Calibri"/>
                <a:cs typeface="Calibri"/>
              </a:rPr>
              <a:t>Transition Assessments:</a:t>
            </a:r>
          </a:p>
          <a:p>
            <a:pPr lvl="1"/>
            <a:r>
              <a:rPr lang="en-US" altLang="en-US" sz="2000" dirty="0">
                <a:latin typeface="Calibri"/>
                <a:cs typeface="Calibri"/>
              </a:rPr>
              <a:t>To identify student interests, needs, preferences, and strengths.</a:t>
            </a:r>
          </a:p>
          <a:p>
            <a:r>
              <a:rPr lang="en-US" altLang="en-US" sz="2400" dirty="0">
                <a:latin typeface="Calibri"/>
                <a:cs typeface="Calibri"/>
              </a:rPr>
              <a:t>Measureable Postsecondary Goals:</a:t>
            </a:r>
          </a:p>
          <a:p>
            <a:pPr lvl="1"/>
            <a:r>
              <a:rPr lang="en-US" altLang="en-US" sz="2000" dirty="0">
                <a:latin typeface="Calibri"/>
                <a:cs typeface="Calibri"/>
              </a:rPr>
              <a:t>Generated from results of transition assessment.</a:t>
            </a:r>
          </a:p>
          <a:p>
            <a:pPr marL="58420" lvl="1" indent="0">
              <a:spcBef>
                <a:spcPts val="1200"/>
              </a:spcBef>
              <a:buNone/>
            </a:pPr>
            <a:r>
              <a:rPr lang="en-US" altLang="en-US" sz="1200" dirty="0">
                <a:latin typeface="Calibri"/>
                <a:cs typeface="Calibri"/>
              </a:rPr>
              <a:t>U.S. Department of Education. (2004). </a:t>
            </a:r>
            <a:r>
              <a:rPr lang="en-US" altLang="en-US" sz="1200" i="1" dirty="0">
                <a:latin typeface="Calibri"/>
                <a:cs typeface="Calibri"/>
              </a:rPr>
              <a:t>Individuals with Disabilities Education Act.</a:t>
            </a:r>
            <a:r>
              <a:rPr lang="en-US" altLang="en-US" sz="1200" dirty="0">
                <a:latin typeface="Calibri"/>
                <a:cs typeface="Calibri"/>
              </a:rPr>
              <a:t> Retrieved from http://idea.ed.gov/explore/search?search_option=all&amp;query=transition&amp;GO.x=0&amp;GO.y=0</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itle 1"/>
          <p:cNvSpPr>
            <a:spLocks noGrp="1"/>
          </p:cNvSpPr>
          <p:nvPr>
            <p:ph type="title"/>
          </p:nvPr>
        </p:nvSpPr>
        <p:spPr>
          <a:xfrm>
            <a:off x="1692275" y="274638"/>
            <a:ext cx="6994525" cy="1096962"/>
          </a:xfrm>
          <a:ln>
            <a:miter lim="800000"/>
            <a:headEnd/>
            <a:tailEnd/>
          </a:ln>
        </p:spPr>
        <p:txBody>
          <a:bodyPr/>
          <a:lstStyle/>
          <a:p>
            <a:r>
              <a:rPr lang="en-US" sz="3600" dirty="0">
                <a:latin typeface="Calibri"/>
                <a:cs typeface="Calibri"/>
              </a:rPr>
              <a:t>Taxonomy for Transition Programming 2.0</a:t>
            </a:r>
            <a:endParaRPr lang="en-US" altLang="en-US" sz="3600" dirty="0">
              <a:latin typeface="Calibri"/>
              <a:cs typeface="Calibri"/>
            </a:endParaRPr>
          </a:p>
        </p:txBody>
      </p:sp>
      <p:sp>
        <p:nvSpPr>
          <p:cNvPr id="51203" name="Rectangle 5"/>
          <p:cNvSpPr>
            <a:spLocks noChangeArrowheads="1"/>
          </p:cNvSpPr>
          <p:nvPr/>
        </p:nvSpPr>
        <p:spPr bwMode="auto">
          <a:xfrm>
            <a:off x="1752600" y="5906869"/>
            <a:ext cx="6148387" cy="64633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marL="342900" indent="-342900">
              <a:spcBef>
                <a:spcPct val="20000"/>
              </a:spcBef>
              <a:buFont typeface="Wingdings" panose="05000000000000000000" pitchFamily="2" charset="2"/>
              <a:buChar char="²"/>
              <a:defRPr sz="3200">
                <a:solidFill>
                  <a:srgbClr val="0061AF"/>
                </a:solidFill>
                <a:latin typeface="Arial" panose="020B0604020202020204" pitchFamily="34" charset="0"/>
                <a:ea typeface="ＭＳ Ｐゴシック" panose="020B0600070205080204" pitchFamily="34" charset="-128"/>
                <a:cs typeface="Arial" panose="020B0604020202020204" pitchFamily="34" charset="0"/>
              </a:defRPr>
            </a:lvl1pPr>
            <a:lvl2pPr>
              <a:spcBef>
                <a:spcPct val="20000"/>
              </a:spcBef>
              <a:buChar char="–"/>
              <a:defRPr sz="2800">
                <a:solidFill>
                  <a:srgbClr val="0061AF"/>
                </a:solidFill>
                <a:latin typeface="Arial" panose="020B0604020202020204" pitchFamily="34" charset="0"/>
                <a:ea typeface="Arial" panose="020B0604020202020204" pitchFamily="34" charset="0"/>
                <a:cs typeface="Arial" panose="020B0604020202020204" pitchFamily="34" charset="0"/>
              </a:defRPr>
            </a:lvl2pPr>
            <a:lvl3pPr marL="1143000" indent="-228600">
              <a:spcBef>
                <a:spcPct val="20000"/>
              </a:spcBef>
              <a:buChar char="•"/>
              <a:defRPr sz="2400">
                <a:solidFill>
                  <a:srgbClr val="0061AF"/>
                </a:solidFill>
                <a:latin typeface="Arial" panose="020B0604020202020204" pitchFamily="34" charset="0"/>
                <a:ea typeface="Arial" panose="020B0604020202020204" pitchFamily="34" charset="0"/>
                <a:cs typeface="Arial" panose="020B0604020202020204" pitchFamily="34" charset="0"/>
              </a:defRPr>
            </a:lvl3pPr>
            <a:lvl4pPr marL="1600200" indent="-228600">
              <a:spcBef>
                <a:spcPct val="20000"/>
              </a:spcBef>
              <a:buChar char="–"/>
              <a:defRPr sz="2000">
                <a:solidFill>
                  <a:srgbClr val="0061AF"/>
                </a:solidFill>
                <a:latin typeface="Arial" panose="020B0604020202020204" pitchFamily="34" charset="0"/>
                <a:ea typeface="Arial" panose="020B0604020202020204" pitchFamily="34" charset="0"/>
                <a:cs typeface="Arial" panose="020B0604020202020204" pitchFamily="34" charset="0"/>
              </a:defRPr>
            </a:lvl4pPr>
            <a:lvl5pPr marL="2057400" indent="-228600">
              <a:spcBef>
                <a:spcPct val="20000"/>
              </a:spcBef>
              <a:buChar char="»"/>
              <a:defRPr sz="2000">
                <a:solidFill>
                  <a:srgbClr val="0061AF"/>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rgbClr val="0061AF"/>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rgbClr val="0061AF"/>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rgbClr val="0061AF"/>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rgbClr val="0061AF"/>
                </a:solidFill>
                <a:latin typeface="Arial" panose="020B0604020202020204" pitchFamily="34" charset="0"/>
                <a:ea typeface="Arial" panose="020B0604020202020204" pitchFamily="34" charset="0"/>
                <a:cs typeface="Arial" panose="020B0604020202020204" pitchFamily="34" charset="0"/>
              </a:defRPr>
            </a:lvl9pPr>
          </a:lstStyle>
          <a:p>
            <a:pPr marL="0" lvl="1" algn="l">
              <a:spcBef>
                <a:spcPct val="0"/>
              </a:spcBef>
              <a:buFontTx/>
              <a:buNone/>
            </a:pPr>
            <a:r>
              <a:rPr lang="en-US" altLang="en-US" sz="1200" b="0" dirty="0">
                <a:solidFill>
                  <a:schemeClr val="tx1"/>
                </a:solidFill>
                <a:latin typeface="Calibri"/>
                <a:ea typeface="ＭＳ Ｐゴシック" panose="020B0600070205080204" pitchFamily="34" charset="-128"/>
                <a:cs typeface="Calibri"/>
              </a:rPr>
              <a:t>Kohler, P. D., Gothberg, J. E., Fowler, C., &amp; Coyle, J. (2016). </a:t>
            </a:r>
            <a:r>
              <a:rPr lang="en-US" altLang="en-US" sz="1200" b="0" i="1" dirty="0">
                <a:solidFill>
                  <a:schemeClr val="tx1"/>
                </a:solidFill>
                <a:latin typeface="Calibri"/>
                <a:ea typeface="ＭＳ Ｐゴシック" panose="020B0600070205080204" pitchFamily="34" charset="-128"/>
                <a:cs typeface="Calibri"/>
              </a:rPr>
              <a:t>Taxonomy for transition programming 2.0: A model for planning, organizing, and evaluating transition education,</a:t>
            </a:r>
            <a:r>
              <a:rPr lang="en-US" altLang="en-US" sz="1200" b="0" dirty="0">
                <a:solidFill>
                  <a:schemeClr val="tx1"/>
                </a:solidFill>
                <a:latin typeface="Calibri"/>
                <a:ea typeface="ＭＳ Ｐゴシック" panose="020B0600070205080204" pitchFamily="34" charset="-128"/>
                <a:cs typeface="Calibri"/>
              </a:rPr>
              <a:t> </a:t>
            </a:r>
            <a:r>
              <a:rPr lang="en-US" altLang="en-US" sz="1200" b="0" i="1" dirty="0">
                <a:solidFill>
                  <a:schemeClr val="tx1"/>
                </a:solidFill>
                <a:latin typeface="Calibri"/>
                <a:ea typeface="ＭＳ Ｐゴシック" panose="020B0600070205080204" pitchFamily="34" charset="-128"/>
                <a:cs typeface="Calibri"/>
              </a:rPr>
              <a:t>services, and programs.</a:t>
            </a:r>
            <a:r>
              <a:rPr lang="en-US" altLang="en-US" sz="1200" b="0" dirty="0">
                <a:solidFill>
                  <a:schemeClr val="tx1"/>
                </a:solidFill>
                <a:latin typeface="Calibri"/>
                <a:ea typeface="ＭＳ Ｐゴシック" panose="020B0600070205080204" pitchFamily="34" charset="-128"/>
                <a:cs typeface="Calibri"/>
              </a:rPr>
              <a:t> Kalamazoo, MI: Western Michigan University. Retrieved from </a:t>
            </a:r>
            <a:r>
              <a:rPr lang="en-US" altLang="en-US" sz="1200" b="0" u="sng" dirty="0">
                <a:solidFill>
                  <a:schemeClr val="tx1"/>
                </a:solidFill>
                <a:latin typeface="Calibri"/>
                <a:ea typeface="ＭＳ Ｐゴシック" panose="020B0600070205080204" pitchFamily="34" charset="-128"/>
                <a:cs typeface="Calibri"/>
                <a:hlinkClick r:id="rId3"/>
              </a:rPr>
              <a:t>www.transitionta.org</a:t>
            </a:r>
            <a:r>
              <a:rPr lang="en-US" altLang="en-US" sz="1200" b="0" dirty="0">
                <a:solidFill>
                  <a:schemeClr val="tx1"/>
                </a:solidFill>
                <a:latin typeface="Calibri"/>
                <a:ea typeface="ＭＳ Ｐゴシック" panose="020B0600070205080204" pitchFamily="34" charset="-128"/>
                <a:cs typeface="Calibri"/>
              </a:rPr>
              <a:t>. </a:t>
            </a:r>
          </a:p>
        </p:txBody>
      </p:sp>
      <p:pic>
        <p:nvPicPr>
          <p:cNvPr id="51204" name="Picture 1"/>
          <p:cNvPicPr>
            <a:picLocks noChangeAspect="1"/>
          </p:cNvPicPr>
          <p:nvPr/>
        </p:nvPicPr>
        <p:blipFill rotWithShape="1">
          <a:blip r:embed="rId4">
            <a:extLst>
              <a:ext uri="{28A0092B-C50C-407E-A947-70E740481C1C}">
                <a14:useLocalDpi xmlns:a14="http://schemas.microsoft.com/office/drawing/2010/main" val="0"/>
              </a:ext>
            </a:extLst>
          </a:blip>
          <a:srcRect t="5665"/>
          <a:stretch/>
        </p:blipFill>
        <p:spPr bwMode="auto">
          <a:xfrm>
            <a:off x="1790700" y="1611630"/>
            <a:ext cx="6896100" cy="40973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4" name="Rectangle 3"/>
          <p:cNvSpPr/>
          <p:nvPr/>
        </p:nvSpPr>
        <p:spPr>
          <a:xfrm>
            <a:off x="2590800" y="1752600"/>
            <a:ext cx="1600200" cy="1066006"/>
          </a:xfrm>
          <a:prstGeom prst="rect">
            <a:avLst/>
          </a:prstGeom>
          <a:noFill/>
          <a:ln w="28575">
            <a:solidFill>
              <a:srgbClr val="FF0000"/>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p>
        </p:txBody>
      </p:sp>
      <p:sp>
        <p:nvSpPr>
          <p:cNvPr id="6" name="Explosion 2 5"/>
          <p:cNvSpPr/>
          <p:nvPr/>
        </p:nvSpPr>
        <p:spPr>
          <a:xfrm>
            <a:off x="6551613" y="4767263"/>
            <a:ext cx="2628900" cy="1143000"/>
          </a:xfrm>
          <a:prstGeom prst="irregularSeal2">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b="0" dirty="0">
                <a:solidFill>
                  <a:schemeClr val="tx1"/>
                </a:solidFill>
              </a:rPr>
              <a:t>Available Handout</a:t>
            </a:r>
          </a:p>
        </p:txBody>
      </p:sp>
    </p:spTree>
    <p:extLst>
      <p:ext uri="{BB962C8B-B14F-4D97-AF65-F5344CB8AC3E}">
        <p14:creationId xmlns:p14="http://schemas.microsoft.com/office/powerpoint/2010/main" val="33984958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r>
              <a:rPr lang="en-US" altLang="en-US" sz="3600" dirty="0">
                <a:latin typeface="Calibri"/>
                <a:cs typeface="Calibri"/>
              </a:rPr>
              <a:t>Activity: Taxonomy and </a:t>
            </a:r>
            <a:br>
              <a:rPr lang="en-US" altLang="en-US" sz="3600" dirty="0">
                <a:latin typeface="Calibri"/>
                <a:cs typeface="Calibri"/>
              </a:rPr>
            </a:br>
            <a:r>
              <a:rPr lang="en-US" altLang="en-US" sz="3600" dirty="0">
                <a:latin typeface="Calibri"/>
                <a:cs typeface="Calibri"/>
              </a:rPr>
              <a:t>Student-Focused Planning</a:t>
            </a:r>
          </a:p>
        </p:txBody>
      </p:sp>
      <p:sp>
        <p:nvSpPr>
          <p:cNvPr id="32771" name="Content Placeholder 2"/>
          <p:cNvSpPr>
            <a:spLocks noGrp="1"/>
          </p:cNvSpPr>
          <p:nvPr>
            <p:ph idx="1"/>
          </p:nvPr>
        </p:nvSpPr>
        <p:spPr/>
        <p:txBody>
          <a:bodyPr/>
          <a:lstStyle/>
          <a:p>
            <a:r>
              <a:rPr lang="en-US" altLang="en-US" sz="2800" dirty="0">
                <a:latin typeface="Calibri"/>
                <a:cs typeface="Calibri"/>
              </a:rPr>
              <a:t>Review </a:t>
            </a:r>
            <a:r>
              <a:rPr lang="en-US" altLang="en-US" sz="2800" i="1" dirty="0">
                <a:latin typeface="Calibri"/>
                <a:cs typeface="Calibri"/>
              </a:rPr>
              <a:t>Taxonomy for Transition Programming 2.0: Student-Focused Planning, page 4</a:t>
            </a:r>
            <a:r>
              <a:rPr lang="en-US" altLang="en-US" sz="2000" dirty="0">
                <a:latin typeface="Calibri"/>
                <a:cs typeface="Calibri"/>
              </a:rPr>
              <a:t>.</a:t>
            </a:r>
            <a:r>
              <a:rPr lang="en-US" altLang="en-US" sz="2800" dirty="0">
                <a:latin typeface="Calibri"/>
                <a:cs typeface="Calibri"/>
              </a:rPr>
              <a:t> </a:t>
            </a:r>
          </a:p>
          <a:p>
            <a:pPr>
              <a:spcBef>
                <a:spcPts val="1200"/>
              </a:spcBef>
            </a:pPr>
            <a:r>
              <a:rPr lang="en-US" altLang="en-US" sz="2800" dirty="0">
                <a:latin typeface="Calibri"/>
                <a:cs typeface="Calibri"/>
              </a:rPr>
              <a:t>In teams, identify the three activities in each column that should be considered first when implementing student-focused planning. </a:t>
            </a:r>
          </a:p>
          <a:p>
            <a:pPr>
              <a:spcBef>
                <a:spcPts val="1200"/>
              </a:spcBef>
            </a:pPr>
            <a:r>
              <a:rPr lang="en-US" altLang="en-US" sz="2800" dirty="0">
                <a:latin typeface="Calibri"/>
                <a:cs typeface="Calibri"/>
              </a:rPr>
              <a:t>Explain your selections to the larger group. </a:t>
            </a:r>
          </a:p>
          <a:p>
            <a:endParaRPr lang="en-US" altLang="en-US" sz="2800" dirty="0">
              <a:latin typeface="Calibri"/>
              <a:cs typeface="Calibri"/>
            </a:endParaRPr>
          </a:p>
          <a:p>
            <a:endParaRPr lang="en-US" altLang="en-US" sz="2800" dirty="0">
              <a:latin typeface="Calibri"/>
              <a:cs typeface="Calibri"/>
            </a:endParaRPr>
          </a:p>
        </p:txBody>
      </p:sp>
    </p:spTree>
    <p:extLst>
      <p:ext uri="{BB962C8B-B14F-4D97-AF65-F5344CB8AC3E}">
        <p14:creationId xmlns:p14="http://schemas.microsoft.com/office/powerpoint/2010/main" val="42830934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Grp="1" noChangeArrowheads="1"/>
          </p:cNvSpPr>
          <p:nvPr>
            <p:ph type="title"/>
          </p:nvPr>
        </p:nvSpPr>
        <p:spPr/>
        <p:txBody>
          <a:bodyPr/>
          <a:lstStyle/>
          <a:p>
            <a:r>
              <a:rPr lang="en-US" altLang="en-US" sz="3600" dirty="0">
                <a:latin typeface="Calibri"/>
                <a:cs typeface="Calibri"/>
              </a:rPr>
              <a:t>Strategies:</a:t>
            </a:r>
            <a:br>
              <a:rPr lang="en-US" altLang="en-US" sz="3600" dirty="0">
                <a:latin typeface="Calibri"/>
                <a:cs typeface="Calibri"/>
              </a:rPr>
            </a:br>
            <a:r>
              <a:rPr lang="en-US" altLang="en-US" sz="3600" dirty="0">
                <a:latin typeface="Calibri"/>
                <a:cs typeface="Calibri"/>
              </a:rPr>
              <a:t>IEP Development</a:t>
            </a:r>
          </a:p>
        </p:txBody>
      </p:sp>
      <p:sp>
        <p:nvSpPr>
          <p:cNvPr id="102403" name="Rectangle 3"/>
          <p:cNvSpPr>
            <a:spLocks noGrp="1" noChangeArrowheads="1"/>
          </p:cNvSpPr>
          <p:nvPr>
            <p:ph idx="1"/>
          </p:nvPr>
        </p:nvSpPr>
        <p:spPr/>
        <p:txBody>
          <a:bodyPr/>
          <a:lstStyle/>
          <a:p>
            <a:r>
              <a:rPr lang="en-US" altLang="en-US" dirty="0">
                <a:latin typeface="Calibri"/>
                <a:cs typeface="Calibri"/>
              </a:rPr>
              <a:t>Learning style inventories.</a:t>
            </a:r>
          </a:p>
          <a:p>
            <a:pPr>
              <a:spcBef>
                <a:spcPts val="1200"/>
              </a:spcBef>
            </a:pPr>
            <a:r>
              <a:rPr lang="en-US" altLang="en-US" dirty="0">
                <a:latin typeface="Calibri"/>
                <a:cs typeface="Calibri"/>
              </a:rPr>
              <a:t>Preference/interest surveys.</a:t>
            </a:r>
          </a:p>
          <a:p>
            <a:pPr>
              <a:spcBef>
                <a:spcPts val="1200"/>
              </a:spcBef>
            </a:pPr>
            <a:r>
              <a:rPr lang="en-US" altLang="en-US" dirty="0">
                <a:latin typeface="Calibri"/>
                <a:cs typeface="Calibri"/>
              </a:rPr>
              <a:t>Disability research assignments (e.g., students research their particular disability).</a:t>
            </a:r>
          </a:p>
          <a:p>
            <a:pPr>
              <a:spcBef>
                <a:spcPts val="1200"/>
              </a:spcBef>
            </a:pPr>
            <a:r>
              <a:rPr lang="en-US" altLang="en-US" dirty="0">
                <a:latin typeface="Calibri"/>
                <a:cs typeface="Calibri"/>
              </a:rPr>
              <a:t>Resume development.</a:t>
            </a:r>
          </a:p>
        </p:txBody>
      </p:sp>
      <p:sp>
        <p:nvSpPr>
          <p:cNvPr id="102404" name="Text Box 4"/>
          <p:cNvSpPr txBox="1">
            <a:spLocks noChangeArrowheads="1"/>
          </p:cNvSpPr>
          <p:nvPr/>
        </p:nvSpPr>
        <p:spPr bwMode="auto">
          <a:xfrm>
            <a:off x="457200" y="6392863"/>
            <a:ext cx="8001000"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en-US" altLang="en-US" dirty="0"/>
          </a:p>
        </p:txBody>
      </p:sp>
      <p:sp>
        <p:nvSpPr>
          <p:cNvPr id="102405" name="Text Box 5"/>
          <p:cNvSpPr txBox="1">
            <a:spLocks noChangeArrowheads="1"/>
          </p:cNvSpPr>
          <p:nvPr/>
        </p:nvSpPr>
        <p:spPr bwMode="auto">
          <a:xfrm>
            <a:off x="1752600" y="5939135"/>
            <a:ext cx="6934200" cy="276999"/>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a:spAutoFit/>
          </a:bodyPr>
          <a:lstStyle/>
          <a:p>
            <a:pPr algn="l"/>
            <a:r>
              <a:rPr lang="en-US" altLang="en-US" sz="1200" b="0" dirty="0">
                <a:latin typeface="Calibri"/>
                <a:cs typeface="Calibri"/>
              </a:rPr>
              <a:t>Adapted from Hoffman, A., &amp; Field, S. (2006). </a:t>
            </a:r>
            <a:r>
              <a:rPr lang="en-US" altLang="en-US" sz="1200" b="0" i="1" dirty="0">
                <a:latin typeface="Calibri"/>
                <a:cs typeface="Calibri"/>
              </a:rPr>
              <a:t>Steps to self-determination</a:t>
            </a:r>
            <a:r>
              <a:rPr lang="en-US" altLang="en-US" sz="1200" b="0" dirty="0">
                <a:latin typeface="Calibri"/>
                <a:cs typeface="Calibri"/>
              </a:rPr>
              <a:t> (2nd ed.). Austin, TX: PRO-ED.</a:t>
            </a:r>
          </a:p>
        </p:txBody>
      </p:sp>
    </p:spTree>
    <p:extLst>
      <p:ext uri="{BB962C8B-B14F-4D97-AF65-F5344CB8AC3E}">
        <p14:creationId xmlns:p14="http://schemas.microsoft.com/office/powerpoint/2010/main" val="29457452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058" name="Rectangle 2"/>
          <p:cNvSpPr>
            <a:spLocks noGrp="1" noChangeArrowheads="1"/>
          </p:cNvSpPr>
          <p:nvPr>
            <p:ph type="title"/>
          </p:nvPr>
        </p:nvSpPr>
        <p:spPr/>
        <p:txBody>
          <a:bodyPr/>
          <a:lstStyle/>
          <a:p>
            <a:r>
              <a:rPr lang="en-US" altLang="en-US" sz="3600" dirty="0">
                <a:latin typeface="Calibri"/>
                <a:cs typeface="Calibri"/>
              </a:rPr>
              <a:t>Strategies:</a:t>
            </a:r>
            <a:br>
              <a:rPr lang="en-US" altLang="en-US" sz="3600" dirty="0">
                <a:latin typeface="Calibri"/>
                <a:cs typeface="Calibri"/>
              </a:rPr>
            </a:br>
            <a:r>
              <a:rPr lang="en-US" altLang="en-US" sz="3600" dirty="0">
                <a:latin typeface="Calibri"/>
                <a:cs typeface="Calibri"/>
              </a:rPr>
              <a:t>IEP Development</a:t>
            </a:r>
          </a:p>
        </p:txBody>
      </p:sp>
      <p:sp>
        <p:nvSpPr>
          <p:cNvPr id="173059" name="Rectangle 3"/>
          <p:cNvSpPr>
            <a:spLocks noGrp="1" noChangeArrowheads="1"/>
          </p:cNvSpPr>
          <p:nvPr>
            <p:ph idx="1"/>
          </p:nvPr>
        </p:nvSpPr>
        <p:spPr/>
        <p:txBody>
          <a:bodyPr/>
          <a:lstStyle/>
          <a:p>
            <a:r>
              <a:rPr lang="en-US" altLang="en-US" sz="2600" dirty="0">
                <a:latin typeface="Calibri"/>
                <a:cs typeface="Calibri"/>
              </a:rPr>
              <a:t>Video role play job interview.</a:t>
            </a:r>
          </a:p>
          <a:p>
            <a:pPr>
              <a:spcBef>
                <a:spcPts val="1200"/>
              </a:spcBef>
            </a:pPr>
            <a:r>
              <a:rPr lang="en-US" altLang="en-US" sz="2600" dirty="0">
                <a:latin typeface="Calibri"/>
                <a:cs typeface="Calibri"/>
              </a:rPr>
              <a:t>Attend adventure challenge course at recreational center or park. </a:t>
            </a:r>
          </a:p>
          <a:p>
            <a:pPr>
              <a:spcBef>
                <a:spcPts val="1200"/>
              </a:spcBef>
            </a:pPr>
            <a:r>
              <a:rPr lang="en-US" altLang="en-US" sz="2600" dirty="0">
                <a:latin typeface="Calibri"/>
                <a:cs typeface="Calibri"/>
              </a:rPr>
              <a:t>Research and report on famous individuals with disabilities.</a:t>
            </a:r>
          </a:p>
          <a:p>
            <a:endParaRPr lang="en-US" altLang="en-US" sz="2400" dirty="0">
              <a:latin typeface="Calibri"/>
              <a:cs typeface="Calibri"/>
            </a:endParaRPr>
          </a:p>
        </p:txBody>
      </p:sp>
      <p:sp>
        <p:nvSpPr>
          <p:cNvPr id="173060" name="Text Box 4"/>
          <p:cNvSpPr txBox="1">
            <a:spLocks noChangeArrowheads="1"/>
          </p:cNvSpPr>
          <p:nvPr/>
        </p:nvSpPr>
        <p:spPr bwMode="auto">
          <a:xfrm>
            <a:off x="1752600" y="5715000"/>
            <a:ext cx="6765926" cy="6463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anchor="t">
            <a:spAutoFit/>
          </a:bodyPr>
          <a:lstStyle/>
          <a:p>
            <a:pPr algn="l"/>
            <a:r>
              <a:rPr lang="en-US" altLang="en-US" sz="1200" b="0" dirty="0">
                <a:latin typeface="Calibri"/>
                <a:cs typeface="Calibri"/>
              </a:rPr>
              <a:t>Field, S., Hoffman, A., &amp; Spezia, S. (1998). </a:t>
            </a:r>
            <a:r>
              <a:rPr lang="en-US" altLang="en-US" sz="1200" b="0" i="1" dirty="0">
                <a:latin typeface="Calibri"/>
                <a:cs typeface="Calibri"/>
              </a:rPr>
              <a:t>Self-determination strategies for adolescents in transition</a:t>
            </a:r>
            <a:r>
              <a:rPr lang="en-US" altLang="en-US" sz="1200" b="0" dirty="0">
                <a:latin typeface="Calibri"/>
                <a:cs typeface="Calibri"/>
              </a:rPr>
              <a:t>. Austin, TX: PRO-ED; Hoffman, A., &amp; Field, S. (2006). </a:t>
            </a:r>
            <a:r>
              <a:rPr lang="en-US" altLang="en-US" sz="1200" b="0" i="1" dirty="0">
                <a:latin typeface="Calibri"/>
                <a:cs typeface="Calibri"/>
              </a:rPr>
              <a:t>Steps to self-determination</a:t>
            </a:r>
            <a:r>
              <a:rPr lang="en-US" altLang="en-US" sz="1200" b="0" dirty="0">
                <a:latin typeface="Calibri"/>
                <a:cs typeface="Calibri"/>
              </a:rPr>
              <a:t> (2nd ed.). Austin, TX: PRO-ED.</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Grp="1" noChangeArrowheads="1"/>
          </p:cNvSpPr>
          <p:nvPr>
            <p:ph type="title"/>
          </p:nvPr>
        </p:nvSpPr>
        <p:spPr/>
        <p:txBody>
          <a:bodyPr/>
          <a:lstStyle/>
          <a:p>
            <a:r>
              <a:rPr lang="en-US" altLang="en-US" sz="3600" dirty="0">
                <a:latin typeface="Calibri"/>
                <a:cs typeface="Calibri"/>
              </a:rPr>
              <a:t>Strategies:</a:t>
            </a:r>
            <a:br>
              <a:rPr lang="en-US" altLang="en-US" sz="3600" dirty="0">
                <a:latin typeface="Calibri"/>
                <a:cs typeface="Calibri"/>
              </a:rPr>
            </a:br>
            <a:r>
              <a:rPr lang="en-US" altLang="en-US" sz="3600" dirty="0">
                <a:latin typeface="Calibri"/>
                <a:cs typeface="Calibri"/>
              </a:rPr>
              <a:t>Student-Focused Planning </a:t>
            </a:r>
          </a:p>
        </p:txBody>
      </p:sp>
      <p:sp>
        <p:nvSpPr>
          <p:cNvPr id="102403" name="Rectangle 3"/>
          <p:cNvSpPr>
            <a:spLocks noGrp="1" noChangeArrowheads="1"/>
          </p:cNvSpPr>
          <p:nvPr>
            <p:ph idx="1"/>
          </p:nvPr>
        </p:nvSpPr>
        <p:spPr/>
        <p:txBody>
          <a:bodyPr/>
          <a:lstStyle/>
          <a:p>
            <a:r>
              <a:rPr lang="en-US" altLang="en-US" dirty="0">
                <a:latin typeface="Calibri"/>
                <a:cs typeface="Calibri"/>
              </a:rPr>
              <a:t>Product Development:</a:t>
            </a:r>
          </a:p>
          <a:p>
            <a:pPr lvl="1"/>
            <a:r>
              <a:rPr lang="en-US" altLang="en-US" dirty="0">
                <a:latin typeface="Calibri"/>
                <a:cs typeface="Calibri"/>
              </a:rPr>
              <a:t>Collage, poem, essay, visual art, song, PowerPoint presentation. </a:t>
            </a:r>
          </a:p>
          <a:p>
            <a:pPr lvl="1"/>
            <a:r>
              <a:rPr lang="en-US" altLang="en-US" dirty="0">
                <a:latin typeface="Calibri"/>
                <a:cs typeface="Calibri"/>
              </a:rPr>
              <a:t>Inspiration map to share students’ dreams and aspirations, fears and motivations, etc.</a:t>
            </a:r>
          </a:p>
          <a:p>
            <a:endParaRPr lang="en-US" altLang="en-US" dirty="0">
              <a:latin typeface="Calibri"/>
              <a:cs typeface="Calibri"/>
            </a:endParaRPr>
          </a:p>
          <a:p>
            <a:endParaRPr lang="en-US" altLang="en-US" dirty="0">
              <a:latin typeface="Calibri"/>
              <a:cs typeface="Calibri"/>
            </a:endParaRPr>
          </a:p>
          <a:p>
            <a:endParaRPr lang="en-US" altLang="en-US" dirty="0">
              <a:latin typeface="Calibri"/>
              <a:cs typeface="Calibri"/>
            </a:endParaRPr>
          </a:p>
        </p:txBody>
      </p:sp>
      <p:sp>
        <p:nvSpPr>
          <p:cNvPr id="102404" name="Text Box 4"/>
          <p:cNvSpPr txBox="1">
            <a:spLocks noChangeArrowheads="1"/>
          </p:cNvSpPr>
          <p:nvPr/>
        </p:nvSpPr>
        <p:spPr bwMode="auto">
          <a:xfrm>
            <a:off x="457200" y="6392863"/>
            <a:ext cx="8001000" cy="36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en-US" altLang="en-US" dirty="0"/>
          </a:p>
        </p:txBody>
      </p:sp>
      <p:sp>
        <p:nvSpPr>
          <p:cNvPr id="102405" name="Text Box 5"/>
          <p:cNvSpPr txBox="1">
            <a:spLocks noChangeArrowheads="1"/>
          </p:cNvSpPr>
          <p:nvPr/>
        </p:nvSpPr>
        <p:spPr bwMode="auto">
          <a:xfrm>
            <a:off x="1752600" y="5867400"/>
            <a:ext cx="6096000" cy="46166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a:spAutoFit/>
          </a:bodyPr>
          <a:lstStyle/>
          <a:p>
            <a:pPr algn="l"/>
            <a:r>
              <a:rPr lang="en-US" altLang="en-US" sz="1200" b="0" dirty="0">
                <a:latin typeface="Calibri"/>
                <a:cs typeface="Calibri"/>
              </a:rPr>
              <a:t>Adapted from Hoffman, A., &amp; Field, S. (2006). </a:t>
            </a:r>
            <a:r>
              <a:rPr lang="en-US" altLang="en-US" sz="1200" b="0" i="1" dirty="0">
                <a:latin typeface="Calibri"/>
                <a:cs typeface="Calibri"/>
              </a:rPr>
              <a:t>Steps to self-determination</a:t>
            </a:r>
            <a:r>
              <a:rPr lang="en-US" altLang="en-US" sz="1200" b="0" dirty="0">
                <a:latin typeface="Calibri"/>
                <a:cs typeface="Calibri"/>
              </a:rPr>
              <a:t> (2nd ed.). Austin, TX: PRO-ED.</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2" name="Rectangle 2"/>
          <p:cNvSpPr>
            <a:spLocks noGrp="1" noChangeArrowheads="1"/>
          </p:cNvSpPr>
          <p:nvPr>
            <p:ph type="title"/>
          </p:nvPr>
        </p:nvSpPr>
        <p:spPr/>
        <p:txBody>
          <a:bodyPr/>
          <a:lstStyle/>
          <a:p>
            <a:r>
              <a:rPr lang="en-US" altLang="en-US" sz="3600" dirty="0">
                <a:latin typeface="Calibri"/>
                <a:cs typeface="Calibri"/>
              </a:rPr>
              <a:t>Strategies:</a:t>
            </a:r>
            <a:br>
              <a:rPr lang="en-US" altLang="en-US" sz="3600" dirty="0">
                <a:latin typeface="Calibri"/>
                <a:cs typeface="Calibri"/>
              </a:rPr>
            </a:br>
            <a:r>
              <a:rPr lang="en-US" altLang="en-US" sz="3600" dirty="0">
                <a:latin typeface="Calibri"/>
                <a:cs typeface="Calibri"/>
              </a:rPr>
              <a:t>Student-Focused Planning</a:t>
            </a:r>
          </a:p>
        </p:txBody>
      </p:sp>
      <p:sp>
        <p:nvSpPr>
          <p:cNvPr id="174083" name="Rectangle 3"/>
          <p:cNvSpPr>
            <a:spLocks noGrp="1" noChangeArrowheads="1"/>
          </p:cNvSpPr>
          <p:nvPr>
            <p:ph idx="1"/>
          </p:nvPr>
        </p:nvSpPr>
        <p:spPr/>
        <p:txBody>
          <a:bodyPr/>
          <a:lstStyle/>
          <a:p>
            <a:r>
              <a:rPr lang="en-US" altLang="en-US" sz="2800" dirty="0">
                <a:latin typeface="Calibri"/>
                <a:cs typeface="Calibri"/>
              </a:rPr>
              <a:t>Learn to plan with small goals first—practice this by each identifying a weekly goal and a plan to meet that goal.</a:t>
            </a:r>
          </a:p>
          <a:p>
            <a:pPr>
              <a:spcBef>
                <a:spcPts val="1200"/>
              </a:spcBef>
            </a:pPr>
            <a:r>
              <a:rPr lang="en-US" altLang="en-US" sz="2800" dirty="0">
                <a:latin typeface="Calibri"/>
                <a:cs typeface="Calibri"/>
              </a:rPr>
              <a:t>Teach problem-solving skills—lots of practice.</a:t>
            </a:r>
          </a:p>
          <a:p>
            <a:pPr>
              <a:spcBef>
                <a:spcPts val="1200"/>
              </a:spcBef>
            </a:pPr>
            <a:r>
              <a:rPr lang="en-US" altLang="en-US" sz="2800" dirty="0">
                <a:latin typeface="Calibri"/>
                <a:cs typeface="Calibri"/>
              </a:rPr>
              <a:t>Use student goals and problem-solving skills with students’ individual issues as well as course activities.</a:t>
            </a:r>
          </a:p>
        </p:txBody>
      </p:sp>
      <p:sp>
        <p:nvSpPr>
          <p:cNvPr id="174084" name="Text Box 4"/>
          <p:cNvSpPr txBox="1">
            <a:spLocks noChangeArrowheads="1"/>
          </p:cNvSpPr>
          <p:nvPr/>
        </p:nvSpPr>
        <p:spPr bwMode="auto">
          <a:xfrm>
            <a:off x="1752600" y="5715000"/>
            <a:ext cx="6324600" cy="83099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anchor="t">
            <a:spAutoFit/>
          </a:bodyPr>
          <a:lstStyle/>
          <a:p>
            <a:pPr algn="l"/>
            <a:r>
              <a:rPr lang="en-US" altLang="en-US" sz="1200" b="0" dirty="0">
                <a:latin typeface="Calibri"/>
                <a:cs typeface="Calibri"/>
              </a:rPr>
              <a:t>Field, S., Hoffman, A., &amp; Spezia, S. (1998). </a:t>
            </a:r>
            <a:r>
              <a:rPr lang="en-US" altLang="en-US" sz="1200" b="0" i="1" dirty="0">
                <a:latin typeface="Calibri"/>
                <a:cs typeface="Calibri"/>
              </a:rPr>
              <a:t>Self-determination strategies for adolescents in transition</a:t>
            </a:r>
            <a:r>
              <a:rPr lang="en-US" altLang="en-US" sz="1200" b="0" dirty="0">
                <a:latin typeface="Calibri"/>
                <a:cs typeface="Calibri"/>
              </a:rPr>
              <a:t>. Austin, TX: PRO-ED; Hoffman, A., &amp; Field, S. (2006). </a:t>
            </a:r>
            <a:r>
              <a:rPr lang="en-US" altLang="en-US" sz="1200" b="0" i="1" dirty="0">
                <a:latin typeface="Calibri"/>
                <a:cs typeface="Calibri"/>
              </a:rPr>
              <a:t>Steps to self-determination</a:t>
            </a:r>
            <a:r>
              <a:rPr lang="en-US" altLang="en-US" sz="1200" b="0" dirty="0">
                <a:latin typeface="Calibri"/>
                <a:cs typeface="Calibri"/>
              </a:rPr>
              <a:t> (2nd ed.). Austin, TX: PRO-ED.</a:t>
            </a:r>
          </a:p>
          <a:p>
            <a:pPr algn="l"/>
            <a:endParaRPr lang="en-US" altLang="en-US" sz="1200" b="0" dirty="0">
              <a:latin typeface="Calibri"/>
              <a:cs typeface="Calibri"/>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ln>
            <a:miter lim="800000"/>
            <a:headEnd/>
            <a:tailEnd/>
          </a:ln>
        </p:spPr>
        <p:txBody>
          <a:bodyPr/>
          <a:lstStyle/>
          <a:p>
            <a:r>
              <a:rPr lang="en-US" altLang="en-US" sz="3600" dirty="0">
                <a:latin typeface="Calibri"/>
                <a:cs typeface="Calibri"/>
              </a:rPr>
              <a:t>CEM Overview</a:t>
            </a:r>
          </a:p>
        </p:txBody>
      </p:sp>
      <p:sp>
        <p:nvSpPr>
          <p:cNvPr id="16387" name="Content Placeholder 2"/>
          <p:cNvSpPr>
            <a:spLocks noGrp="1"/>
          </p:cNvSpPr>
          <p:nvPr>
            <p:ph idx="1"/>
          </p:nvPr>
        </p:nvSpPr>
        <p:spPr>
          <a:xfrm>
            <a:off x="1692275" y="1600200"/>
            <a:ext cx="6994525" cy="5068888"/>
          </a:xfrm>
        </p:spPr>
        <p:txBody>
          <a:bodyPr/>
          <a:lstStyle/>
          <a:p>
            <a:pPr marL="0" indent="0">
              <a:spcBef>
                <a:spcPts val="1200"/>
              </a:spcBef>
              <a:buFont typeface="Wingdings" panose="05000000000000000000" pitchFamily="2" charset="2"/>
              <a:buNone/>
            </a:pPr>
            <a:r>
              <a:rPr lang="en-US" altLang="en-US" sz="2400" dirty="0">
                <a:latin typeface="Calibri"/>
                <a:cs typeface="Calibri"/>
              </a:rPr>
              <a:t>Part 1: Introduction to Transition Planning</a:t>
            </a:r>
            <a:endParaRPr lang="en-US" altLang="en-US" sz="2400" i="1" dirty="0">
              <a:latin typeface="Calibri"/>
              <a:cs typeface="Calibri"/>
            </a:endParaRPr>
          </a:p>
          <a:p>
            <a:pPr marL="0" indent="0">
              <a:spcBef>
                <a:spcPts val="1200"/>
              </a:spcBef>
              <a:buFont typeface="Wingdings" panose="05000000000000000000" pitchFamily="2" charset="2"/>
              <a:buNone/>
            </a:pPr>
            <a:r>
              <a:rPr lang="en-US" altLang="en-US" sz="2400" dirty="0">
                <a:latin typeface="Calibri"/>
                <a:cs typeface="Calibri"/>
              </a:rPr>
              <a:t>Part 2: Designing Effective Transition Program Structures </a:t>
            </a:r>
          </a:p>
          <a:p>
            <a:pPr marL="0" indent="0">
              <a:spcBef>
                <a:spcPts val="1200"/>
              </a:spcBef>
              <a:buFont typeface="Wingdings" panose="05000000000000000000" pitchFamily="2" charset="2"/>
              <a:buNone/>
            </a:pPr>
            <a:r>
              <a:rPr lang="en-US" altLang="en-US" sz="2400" b="1" dirty="0">
                <a:latin typeface="Calibri"/>
                <a:cs typeface="Calibri"/>
              </a:rPr>
              <a:t>Part 3: Student-Focused Planning</a:t>
            </a:r>
          </a:p>
          <a:p>
            <a:pPr marL="0" indent="0">
              <a:spcBef>
                <a:spcPts val="1200"/>
              </a:spcBef>
              <a:buFont typeface="Wingdings" panose="05000000000000000000" pitchFamily="2" charset="2"/>
              <a:buNone/>
            </a:pPr>
            <a:r>
              <a:rPr lang="en-US" altLang="en-US" sz="2400" dirty="0">
                <a:latin typeface="Calibri"/>
                <a:cs typeface="Calibri"/>
              </a:rPr>
              <a:t>Part 4: Providing a Transition-Focused Education</a:t>
            </a:r>
          </a:p>
          <a:p>
            <a:pPr marL="0" indent="0">
              <a:spcBef>
                <a:spcPts val="1200"/>
              </a:spcBef>
              <a:buFont typeface="Wingdings" panose="05000000000000000000" pitchFamily="2" charset="2"/>
              <a:buNone/>
            </a:pPr>
            <a:r>
              <a:rPr lang="en-US" altLang="en-US" sz="2400" dirty="0">
                <a:latin typeface="Calibri"/>
                <a:cs typeface="Calibri"/>
              </a:rPr>
              <a:t>Part 5: Transition and Family Engagement</a:t>
            </a:r>
          </a:p>
          <a:p>
            <a:pPr marL="0" indent="0">
              <a:spcBef>
                <a:spcPts val="1200"/>
              </a:spcBef>
              <a:buFont typeface="Wingdings" panose="05000000000000000000" pitchFamily="2" charset="2"/>
              <a:buNone/>
            </a:pPr>
            <a:r>
              <a:rPr lang="en-US" altLang="en-US" sz="2400" dirty="0">
                <a:latin typeface="Calibri"/>
                <a:cs typeface="Calibri"/>
              </a:rPr>
              <a:t>Part 6: Interagency Collaboration </a:t>
            </a:r>
          </a:p>
        </p:txBody>
      </p:sp>
    </p:spTree>
    <p:extLst>
      <p:ext uri="{BB962C8B-B14F-4D97-AF65-F5344CB8AC3E}">
        <p14:creationId xmlns:p14="http://schemas.microsoft.com/office/powerpoint/2010/main" val="220434617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2" name="Rectangle 2"/>
          <p:cNvSpPr>
            <a:spLocks noGrp="1" noChangeArrowheads="1"/>
          </p:cNvSpPr>
          <p:nvPr>
            <p:ph type="title"/>
          </p:nvPr>
        </p:nvSpPr>
        <p:spPr/>
        <p:txBody>
          <a:bodyPr/>
          <a:lstStyle/>
          <a:p>
            <a:r>
              <a:rPr lang="en-US" altLang="en-US" sz="3600" dirty="0">
                <a:latin typeface="Calibri"/>
                <a:cs typeface="Calibri"/>
              </a:rPr>
              <a:t>Strategies—Student-Focused  Planning</a:t>
            </a:r>
          </a:p>
        </p:txBody>
      </p:sp>
      <p:sp>
        <p:nvSpPr>
          <p:cNvPr id="174083" name="Rectangle 3"/>
          <p:cNvSpPr>
            <a:spLocks noGrp="1" noChangeArrowheads="1"/>
          </p:cNvSpPr>
          <p:nvPr>
            <p:ph idx="1"/>
          </p:nvPr>
        </p:nvSpPr>
        <p:spPr>
          <a:xfrm>
            <a:off x="1692275" y="1600200"/>
            <a:ext cx="6842125" cy="3629025"/>
          </a:xfrm>
        </p:spPr>
        <p:txBody>
          <a:bodyPr/>
          <a:lstStyle/>
          <a:p>
            <a:r>
              <a:rPr lang="en-US" altLang="en-US" sz="2500" dirty="0">
                <a:latin typeface="Calibri"/>
                <a:cs typeface="Calibri"/>
              </a:rPr>
              <a:t>Share your own goals and plans to reach them; invite guest speakers/mentors to do the same.</a:t>
            </a:r>
          </a:p>
          <a:p>
            <a:pPr>
              <a:spcBef>
                <a:spcPts val="1200"/>
              </a:spcBef>
            </a:pPr>
            <a:r>
              <a:rPr lang="en-US" altLang="en-US" sz="2500" dirty="0">
                <a:latin typeface="Calibri"/>
                <a:cs typeface="Calibri"/>
              </a:rPr>
              <a:t>Develop group goals and walk through the planning process with the class to demonstrate the process.</a:t>
            </a:r>
          </a:p>
          <a:p>
            <a:pPr>
              <a:spcBef>
                <a:spcPts val="1200"/>
              </a:spcBef>
            </a:pPr>
            <a:r>
              <a:rPr lang="en-US" altLang="en-US" sz="2500" dirty="0">
                <a:latin typeface="Calibri"/>
                <a:cs typeface="Calibri"/>
              </a:rPr>
              <a:t>Use published problem-solving curriculum with students.</a:t>
            </a:r>
          </a:p>
          <a:p>
            <a:pPr>
              <a:spcBef>
                <a:spcPts val="1200"/>
              </a:spcBef>
            </a:pPr>
            <a:r>
              <a:rPr lang="en-US" altLang="en-US" sz="2500" dirty="0">
                <a:latin typeface="Calibri"/>
                <a:cs typeface="Calibri"/>
              </a:rPr>
              <a:t>Plan for their IEPs.</a:t>
            </a:r>
          </a:p>
          <a:p>
            <a:pPr>
              <a:lnSpc>
                <a:spcPct val="80000"/>
              </a:lnSpc>
            </a:pPr>
            <a:endParaRPr lang="en-US" altLang="en-US" sz="2600" dirty="0">
              <a:latin typeface="Calibri"/>
              <a:cs typeface="Calibri"/>
            </a:endParaRPr>
          </a:p>
        </p:txBody>
      </p:sp>
      <p:sp>
        <p:nvSpPr>
          <p:cNvPr id="174084" name="Text Box 4"/>
          <p:cNvSpPr txBox="1">
            <a:spLocks noChangeArrowheads="1"/>
          </p:cNvSpPr>
          <p:nvPr/>
        </p:nvSpPr>
        <p:spPr bwMode="auto">
          <a:xfrm>
            <a:off x="1752600" y="5715000"/>
            <a:ext cx="6308726" cy="83099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anchor="t">
            <a:spAutoFit/>
          </a:bodyPr>
          <a:lstStyle/>
          <a:p>
            <a:pPr algn="l"/>
            <a:r>
              <a:rPr lang="en-US" altLang="en-US" sz="1200" b="0" dirty="0">
                <a:latin typeface="Calibri"/>
                <a:cs typeface="Calibri"/>
              </a:rPr>
              <a:t>Field, S., Hoffman, A., &amp; Spezia, S. (1998). </a:t>
            </a:r>
            <a:r>
              <a:rPr lang="en-US" altLang="en-US" sz="1200" b="0" i="1" dirty="0">
                <a:latin typeface="Calibri"/>
                <a:cs typeface="Calibri"/>
              </a:rPr>
              <a:t>Self-determination strategies for adolescents in transition</a:t>
            </a:r>
            <a:r>
              <a:rPr lang="en-US" altLang="en-US" sz="1200" b="0" dirty="0">
                <a:latin typeface="Calibri"/>
                <a:cs typeface="Calibri"/>
              </a:rPr>
              <a:t>. Austin, TX: PRO-ED; Hoffman, A., &amp; Field, S. (2006). </a:t>
            </a:r>
            <a:r>
              <a:rPr lang="en-US" altLang="en-US" sz="1200" b="0" i="1" dirty="0">
                <a:latin typeface="Calibri"/>
                <a:cs typeface="Calibri"/>
              </a:rPr>
              <a:t>Steps to self-determination</a:t>
            </a:r>
            <a:r>
              <a:rPr lang="en-US" altLang="en-US" sz="1200" b="0" dirty="0">
                <a:latin typeface="Calibri"/>
                <a:cs typeface="Calibri"/>
              </a:rPr>
              <a:t> (2nd ed.). Austin, TX: PRO-ED.</a:t>
            </a:r>
          </a:p>
          <a:p>
            <a:pPr algn="l"/>
            <a:endParaRPr lang="en-US" altLang="en-US" sz="1200" b="0" dirty="0">
              <a:latin typeface="Calibri"/>
              <a:cs typeface="Calibri"/>
            </a:endParaRPr>
          </a:p>
        </p:txBody>
      </p:sp>
    </p:spTree>
    <p:extLst>
      <p:ext uri="{BB962C8B-B14F-4D97-AF65-F5344CB8AC3E}">
        <p14:creationId xmlns:p14="http://schemas.microsoft.com/office/powerpoint/2010/main" val="417585195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2754" name="Rectangle 2"/>
          <p:cNvSpPr>
            <a:spLocks noGrp="1" noChangeArrowheads="1"/>
          </p:cNvSpPr>
          <p:nvPr>
            <p:ph type="title"/>
          </p:nvPr>
        </p:nvSpPr>
        <p:spPr/>
        <p:txBody>
          <a:bodyPr/>
          <a:lstStyle/>
          <a:p>
            <a:r>
              <a:rPr lang="en-US" altLang="en-US" sz="3600" dirty="0">
                <a:latin typeface="Calibri"/>
                <a:cs typeface="Calibri"/>
              </a:rPr>
              <a:t>Strategies:</a:t>
            </a:r>
            <a:br>
              <a:rPr lang="en-US" altLang="en-US" sz="3600" dirty="0">
                <a:latin typeface="Calibri"/>
                <a:cs typeface="Calibri"/>
              </a:rPr>
            </a:br>
            <a:r>
              <a:rPr lang="en-US" altLang="en-US" sz="3600" dirty="0">
                <a:latin typeface="Calibri"/>
                <a:cs typeface="Calibri"/>
              </a:rPr>
              <a:t>Student-Focused Planning</a:t>
            </a:r>
          </a:p>
        </p:txBody>
      </p:sp>
      <p:sp>
        <p:nvSpPr>
          <p:cNvPr id="202755" name="Rectangle 3"/>
          <p:cNvSpPr>
            <a:spLocks noGrp="1" noChangeArrowheads="1"/>
          </p:cNvSpPr>
          <p:nvPr>
            <p:ph idx="1"/>
          </p:nvPr>
        </p:nvSpPr>
        <p:spPr>
          <a:xfrm>
            <a:off x="1692274" y="1676400"/>
            <a:ext cx="6994525" cy="4343400"/>
          </a:xfrm>
        </p:spPr>
        <p:txBody>
          <a:bodyPr/>
          <a:lstStyle/>
          <a:p>
            <a:r>
              <a:rPr lang="en-US" altLang="en-US" sz="2500" dirty="0">
                <a:latin typeface="Calibri"/>
                <a:cs typeface="Calibri"/>
              </a:rPr>
              <a:t>Communications skills training and practice.</a:t>
            </a:r>
          </a:p>
          <a:p>
            <a:pPr>
              <a:spcBef>
                <a:spcPts val="1200"/>
              </a:spcBef>
            </a:pPr>
            <a:r>
              <a:rPr lang="en-US" altLang="en-US" sz="2500" dirty="0">
                <a:latin typeface="Calibri"/>
                <a:cs typeface="Calibri"/>
              </a:rPr>
              <a:t>Practice through role play for negotiation, communication, and conflict resolution.</a:t>
            </a:r>
          </a:p>
          <a:p>
            <a:pPr>
              <a:spcBef>
                <a:spcPts val="1200"/>
              </a:spcBef>
            </a:pPr>
            <a:r>
              <a:rPr lang="en-US" altLang="en-US" sz="2500" dirty="0">
                <a:latin typeface="Calibri"/>
                <a:cs typeface="Calibri"/>
              </a:rPr>
              <a:t>Practice specific situations that might come up with each student’s goal.</a:t>
            </a:r>
          </a:p>
          <a:p>
            <a:pPr>
              <a:spcBef>
                <a:spcPts val="1200"/>
              </a:spcBef>
            </a:pPr>
            <a:r>
              <a:rPr lang="en-US" altLang="en-US" sz="2500" dirty="0">
                <a:latin typeface="Calibri"/>
                <a:cs typeface="Calibri"/>
              </a:rPr>
              <a:t>Students identify resource people and groups that can help them meet their goals.</a:t>
            </a:r>
          </a:p>
        </p:txBody>
      </p:sp>
      <p:sp>
        <p:nvSpPr>
          <p:cNvPr id="2" name="TextBox 1"/>
          <p:cNvSpPr txBox="1"/>
          <p:nvPr/>
        </p:nvSpPr>
        <p:spPr>
          <a:xfrm>
            <a:off x="1752600" y="5715000"/>
            <a:ext cx="6248400" cy="646331"/>
          </a:xfrm>
          <a:prstGeom prst="rect">
            <a:avLst/>
          </a:prstGeom>
          <a:noFill/>
        </p:spPr>
        <p:txBody>
          <a:bodyPr wrap="square" rtlCol="0">
            <a:spAutoFit/>
          </a:bodyPr>
          <a:lstStyle/>
          <a:p>
            <a:pPr algn="l"/>
            <a:r>
              <a:rPr lang="en-US" altLang="en-US" sz="1200" b="0" dirty="0"/>
              <a:t>From Field, S., Hoffman, A., &amp; Spezia, S. (1998). </a:t>
            </a:r>
            <a:r>
              <a:rPr lang="en-US" altLang="en-US" sz="1200" b="0" i="1" dirty="0"/>
              <a:t>Self-determination strategies for adolescents in transition</a:t>
            </a:r>
            <a:r>
              <a:rPr lang="en-US" altLang="en-US" sz="1200" b="0" dirty="0"/>
              <a:t>. Austin, TX: PRO-ED; Hoffman, A., &amp; Field, S. (2006). </a:t>
            </a:r>
            <a:r>
              <a:rPr lang="en-US" altLang="en-US" sz="1200" b="0" i="1" dirty="0"/>
              <a:t>Steps to self-determination</a:t>
            </a:r>
            <a:r>
              <a:rPr lang="en-US" altLang="en-US" sz="1200" b="0" dirty="0"/>
              <a:t> (2nd ed.). Austin, TX: PRO-ED.</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8" name="Rectangle 2"/>
          <p:cNvSpPr>
            <a:spLocks noGrp="1" noChangeArrowheads="1"/>
          </p:cNvSpPr>
          <p:nvPr>
            <p:ph type="title"/>
          </p:nvPr>
        </p:nvSpPr>
        <p:spPr/>
        <p:txBody>
          <a:bodyPr/>
          <a:lstStyle/>
          <a:p>
            <a:r>
              <a:rPr lang="en-US" altLang="en-US" sz="3600" dirty="0">
                <a:latin typeface="Calibri"/>
                <a:cs typeface="Calibri"/>
              </a:rPr>
              <a:t>Strategies:</a:t>
            </a:r>
            <a:br>
              <a:rPr lang="en-US" altLang="en-US" sz="3600" dirty="0">
                <a:latin typeface="Calibri"/>
                <a:cs typeface="Calibri"/>
              </a:rPr>
            </a:br>
            <a:r>
              <a:rPr lang="en-US" altLang="en-US" sz="3600" dirty="0">
                <a:latin typeface="Calibri"/>
                <a:cs typeface="Calibri"/>
              </a:rPr>
              <a:t>Student-Focused Planning</a:t>
            </a:r>
          </a:p>
        </p:txBody>
      </p:sp>
      <p:sp>
        <p:nvSpPr>
          <p:cNvPr id="203779" name="Rectangle 3"/>
          <p:cNvSpPr>
            <a:spLocks noGrp="1" noChangeArrowheads="1"/>
          </p:cNvSpPr>
          <p:nvPr>
            <p:ph idx="1"/>
          </p:nvPr>
        </p:nvSpPr>
        <p:spPr/>
        <p:txBody>
          <a:bodyPr/>
          <a:lstStyle/>
          <a:p>
            <a:r>
              <a:rPr lang="en-US" altLang="en-US" dirty="0">
                <a:latin typeface="Calibri"/>
                <a:cs typeface="Calibri"/>
              </a:rPr>
              <a:t>Use articles (newspaper/magazine) describing others’ experiences being self-determined—have a reflective discussion about the article.</a:t>
            </a:r>
          </a:p>
          <a:p>
            <a:pPr>
              <a:spcBef>
                <a:spcPts val="1200"/>
              </a:spcBef>
            </a:pPr>
            <a:r>
              <a:rPr lang="en-US" altLang="en-US" dirty="0">
                <a:latin typeface="Calibri"/>
                <a:cs typeface="Calibri"/>
              </a:rPr>
              <a:t>Review the plan, strategize, and adjust. </a:t>
            </a:r>
          </a:p>
        </p:txBody>
      </p:sp>
      <p:sp>
        <p:nvSpPr>
          <p:cNvPr id="2" name="Rectangle 1"/>
          <p:cNvSpPr/>
          <p:nvPr/>
        </p:nvSpPr>
        <p:spPr>
          <a:xfrm>
            <a:off x="1752600" y="5715000"/>
            <a:ext cx="6248400" cy="646331"/>
          </a:xfrm>
          <a:prstGeom prst="rect">
            <a:avLst/>
          </a:prstGeom>
        </p:spPr>
        <p:txBody>
          <a:bodyPr wrap="square" anchor="t">
            <a:spAutoFit/>
          </a:bodyPr>
          <a:lstStyle/>
          <a:p>
            <a:pPr algn="l"/>
            <a:r>
              <a:rPr lang="en-US" altLang="en-US" sz="1200" b="0" dirty="0">
                <a:latin typeface="Calibri"/>
                <a:cs typeface="Calibri"/>
              </a:rPr>
              <a:t>Field, S., Hoffman, A., &amp; Spezia, S. (1998). </a:t>
            </a:r>
            <a:r>
              <a:rPr lang="en-US" altLang="en-US" sz="1200" b="0" i="1" dirty="0">
                <a:latin typeface="Calibri"/>
                <a:cs typeface="Calibri"/>
              </a:rPr>
              <a:t>Self-determination strategies for adolescents in transition</a:t>
            </a:r>
            <a:r>
              <a:rPr lang="en-US" altLang="en-US" sz="1200" b="0" dirty="0">
                <a:latin typeface="Calibri"/>
                <a:cs typeface="Calibri"/>
              </a:rPr>
              <a:t>. Austin, TX: PRO-ED; Hoffman, A., &amp; Field, S. (2006). </a:t>
            </a:r>
            <a:r>
              <a:rPr lang="en-US" altLang="en-US" sz="1200" b="0" i="1" dirty="0">
                <a:latin typeface="Calibri"/>
                <a:cs typeface="Calibri"/>
              </a:rPr>
              <a:t>Steps to self-determination</a:t>
            </a:r>
            <a:r>
              <a:rPr lang="en-US" altLang="en-US" sz="1200" b="0" dirty="0">
                <a:latin typeface="Calibri"/>
                <a:cs typeface="Calibri"/>
              </a:rPr>
              <a:t> (2nd ed.). Austin, TX: PRO-ED.</a:t>
            </a:r>
          </a:p>
        </p:txBody>
      </p:sp>
    </p:spTree>
    <p:extLst>
      <p:ext uri="{BB962C8B-B14F-4D97-AF65-F5344CB8AC3E}">
        <p14:creationId xmlns:p14="http://schemas.microsoft.com/office/powerpoint/2010/main" val="330405793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latin typeface="Calibri"/>
                <a:cs typeface="Calibri"/>
              </a:rPr>
              <a:t>Reflect</a:t>
            </a:r>
          </a:p>
        </p:txBody>
      </p:sp>
      <p:sp>
        <p:nvSpPr>
          <p:cNvPr id="3" name="Content Placeholder 2"/>
          <p:cNvSpPr>
            <a:spLocks noGrp="1"/>
          </p:cNvSpPr>
          <p:nvPr>
            <p:ph idx="1"/>
          </p:nvPr>
        </p:nvSpPr>
        <p:spPr/>
        <p:txBody>
          <a:bodyPr/>
          <a:lstStyle/>
          <a:p>
            <a:pPr>
              <a:spcBef>
                <a:spcPts val="1200"/>
              </a:spcBef>
            </a:pPr>
            <a:r>
              <a:rPr lang="en-US" dirty="0">
                <a:latin typeface="Calibri"/>
                <a:cs typeface="Calibri"/>
              </a:rPr>
              <a:t>What self-determination strategies will or do you use in your classroom? </a:t>
            </a:r>
          </a:p>
          <a:p>
            <a:pPr>
              <a:spcBef>
                <a:spcPts val="1200"/>
              </a:spcBef>
            </a:pPr>
            <a:r>
              <a:rPr lang="en-US" dirty="0">
                <a:latin typeface="Calibri"/>
                <a:cs typeface="Calibri"/>
              </a:rPr>
              <a:t>What can you do to improve the development of self-determination skills in your classroom?</a:t>
            </a:r>
          </a:p>
        </p:txBody>
      </p:sp>
    </p:spTree>
    <p:extLst>
      <p:ext uri="{BB962C8B-B14F-4D97-AF65-F5344CB8AC3E}">
        <p14:creationId xmlns:p14="http://schemas.microsoft.com/office/powerpoint/2010/main" val="12767773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ChangeArrowheads="1"/>
          </p:cNvSpPr>
          <p:nvPr>
            <p:ph type="title"/>
          </p:nvPr>
        </p:nvSpPr>
        <p:spPr/>
        <p:txBody>
          <a:bodyPr/>
          <a:lstStyle/>
          <a:p>
            <a:r>
              <a:rPr lang="en-US" altLang="en-US" sz="2800" dirty="0">
                <a:latin typeface="Calibri"/>
                <a:cs typeface="Calibri"/>
              </a:rPr>
              <a:t>Techniques to Help Students Actively Participate in IEP Meetings</a:t>
            </a:r>
          </a:p>
        </p:txBody>
      </p:sp>
      <p:sp>
        <p:nvSpPr>
          <p:cNvPr id="90115" name="Rectangle 3"/>
          <p:cNvSpPr>
            <a:spLocks noGrp="1" noChangeArrowheads="1"/>
          </p:cNvSpPr>
          <p:nvPr>
            <p:ph idx="1"/>
          </p:nvPr>
        </p:nvSpPr>
        <p:spPr>
          <a:solidFill>
            <a:schemeClr val="bg1"/>
          </a:solidFill>
        </p:spPr>
        <p:txBody>
          <a:bodyPr/>
          <a:lstStyle/>
          <a:p>
            <a:r>
              <a:rPr lang="en-US" altLang="en-US" sz="2800" dirty="0">
                <a:latin typeface="Calibri"/>
                <a:cs typeface="Calibri"/>
              </a:rPr>
              <a:t>Ask students questions such as:</a:t>
            </a:r>
          </a:p>
          <a:p>
            <a:pPr lvl="1"/>
            <a:r>
              <a:rPr lang="en-US" altLang="en-US" sz="2400" dirty="0">
                <a:latin typeface="Calibri"/>
                <a:cs typeface="Calibri"/>
              </a:rPr>
              <a:t>What are your learning strengths?</a:t>
            </a:r>
          </a:p>
          <a:p>
            <a:pPr lvl="1"/>
            <a:r>
              <a:rPr lang="en-US" altLang="en-US" sz="2400" dirty="0">
                <a:latin typeface="Calibri"/>
                <a:cs typeface="Calibri"/>
              </a:rPr>
              <a:t>What are your areas of improvement?</a:t>
            </a:r>
          </a:p>
          <a:p>
            <a:pPr lvl="1"/>
            <a:r>
              <a:rPr lang="en-US" altLang="en-US" sz="2400" dirty="0">
                <a:latin typeface="Calibri"/>
                <a:cs typeface="Calibri"/>
              </a:rPr>
              <a:t>What are your goals for school?</a:t>
            </a:r>
          </a:p>
          <a:p>
            <a:pPr lvl="1"/>
            <a:r>
              <a:rPr lang="en-US" altLang="en-US" sz="2400" dirty="0">
                <a:latin typeface="Calibri"/>
                <a:cs typeface="Calibri"/>
              </a:rPr>
              <a:t>What are your career and employment interests?</a:t>
            </a:r>
          </a:p>
          <a:p>
            <a:pPr lvl="1"/>
            <a:r>
              <a:rPr lang="en-US" altLang="en-US" sz="2400" dirty="0">
                <a:latin typeface="Calibri"/>
                <a:cs typeface="Calibri"/>
              </a:rPr>
              <a:t>How do you learn best?</a:t>
            </a:r>
          </a:p>
          <a:p>
            <a:pPr lvl="1"/>
            <a:r>
              <a:rPr lang="en-US" altLang="en-US" sz="2400" dirty="0">
                <a:latin typeface="Calibri"/>
                <a:cs typeface="Calibri"/>
              </a:rPr>
              <a:t>What are your hobbies?</a:t>
            </a:r>
          </a:p>
          <a:p>
            <a:pPr>
              <a:spcBef>
                <a:spcPts val="1200"/>
              </a:spcBef>
            </a:pPr>
            <a:r>
              <a:rPr lang="en-US" altLang="en-US" sz="2800" dirty="0">
                <a:latin typeface="Calibri"/>
                <a:cs typeface="Calibri"/>
              </a:rPr>
              <a:t>Be positive—focus on what the student can do.</a:t>
            </a:r>
          </a:p>
        </p:txBody>
      </p:sp>
    </p:spTree>
    <p:extLst>
      <p:ext uri="{BB962C8B-B14F-4D97-AF65-F5344CB8AC3E}">
        <p14:creationId xmlns:p14="http://schemas.microsoft.com/office/powerpoint/2010/main" val="295319679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ChangeArrowheads="1"/>
          </p:cNvSpPr>
          <p:nvPr>
            <p:ph type="title"/>
          </p:nvPr>
        </p:nvSpPr>
        <p:spPr/>
        <p:txBody>
          <a:bodyPr/>
          <a:lstStyle/>
          <a:p>
            <a:r>
              <a:rPr lang="en-US" altLang="en-US" sz="2800" dirty="0">
                <a:latin typeface="Calibri"/>
                <a:cs typeface="Calibri"/>
              </a:rPr>
              <a:t>Techniques to Help Students Actively Participate in IEP Meetings</a:t>
            </a:r>
          </a:p>
        </p:txBody>
      </p:sp>
      <p:sp>
        <p:nvSpPr>
          <p:cNvPr id="2" name="Content Placeholder 1"/>
          <p:cNvSpPr>
            <a:spLocks noGrp="1"/>
          </p:cNvSpPr>
          <p:nvPr>
            <p:ph idx="1"/>
          </p:nvPr>
        </p:nvSpPr>
        <p:spPr/>
        <p:txBody>
          <a:bodyPr/>
          <a:lstStyle/>
          <a:p>
            <a:pPr>
              <a:spcBef>
                <a:spcPts val="1200"/>
              </a:spcBef>
            </a:pPr>
            <a:r>
              <a:rPr lang="en-US" altLang="en-US" sz="2800" dirty="0">
                <a:latin typeface="Calibri"/>
                <a:cs typeface="Calibri"/>
              </a:rPr>
              <a:t>Listen attentively and take notes.</a:t>
            </a:r>
          </a:p>
          <a:p>
            <a:pPr>
              <a:spcBef>
                <a:spcPts val="1200"/>
              </a:spcBef>
            </a:pPr>
            <a:r>
              <a:rPr lang="en-US" altLang="en-US" sz="2800" dirty="0">
                <a:latin typeface="Calibri"/>
                <a:cs typeface="Calibri"/>
              </a:rPr>
              <a:t>Give students plenty of time to think and respond.</a:t>
            </a:r>
          </a:p>
          <a:p>
            <a:pPr>
              <a:spcBef>
                <a:spcPts val="1200"/>
              </a:spcBef>
            </a:pPr>
            <a:r>
              <a:rPr lang="en-US" altLang="en-US" sz="2800" dirty="0">
                <a:latin typeface="Calibri"/>
                <a:cs typeface="Calibri"/>
              </a:rPr>
              <a:t>Use information that the student provides.</a:t>
            </a:r>
          </a:p>
          <a:p>
            <a:pPr>
              <a:spcBef>
                <a:spcPts val="1200"/>
              </a:spcBef>
            </a:pPr>
            <a:r>
              <a:rPr lang="en-US" altLang="en-US" sz="2800" dirty="0">
                <a:latin typeface="Calibri"/>
                <a:cs typeface="Calibri"/>
              </a:rPr>
              <a:t>Summarize the student’s goals and plans.</a:t>
            </a:r>
          </a:p>
          <a:p>
            <a:pPr>
              <a:spcBef>
                <a:spcPts val="1200"/>
              </a:spcBef>
            </a:pPr>
            <a:r>
              <a:rPr lang="en-US" altLang="en-US" sz="2800" dirty="0">
                <a:latin typeface="Calibri"/>
                <a:cs typeface="Calibri"/>
              </a:rPr>
              <a:t>Encourage the student to ask questions.</a:t>
            </a:r>
          </a:p>
          <a:p>
            <a:endParaRPr lang="en-US" sz="2800" dirty="0">
              <a:latin typeface="Calibri"/>
              <a:cs typeface="Calibri"/>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8" name="Rectangle 2"/>
          <p:cNvSpPr>
            <a:spLocks noGrp="1" noChangeArrowheads="1"/>
          </p:cNvSpPr>
          <p:nvPr>
            <p:ph type="title"/>
          </p:nvPr>
        </p:nvSpPr>
        <p:spPr/>
        <p:txBody>
          <a:bodyPr/>
          <a:lstStyle/>
          <a:p>
            <a:r>
              <a:rPr lang="en-US" altLang="en-US" sz="3600" dirty="0">
                <a:latin typeface="Calibri"/>
                <a:cs typeface="Calibri"/>
              </a:rPr>
              <a:t>Strategies:</a:t>
            </a:r>
            <a:br>
              <a:rPr lang="en-US" altLang="en-US" sz="3600" dirty="0">
                <a:latin typeface="Calibri"/>
                <a:cs typeface="Calibri"/>
              </a:rPr>
            </a:br>
            <a:r>
              <a:rPr lang="en-US" altLang="en-US" sz="3600" dirty="0">
                <a:latin typeface="Calibri"/>
                <a:cs typeface="Calibri"/>
              </a:rPr>
              <a:t>Student Participation</a:t>
            </a:r>
          </a:p>
        </p:txBody>
      </p:sp>
      <p:sp>
        <p:nvSpPr>
          <p:cNvPr id="203779" name="Rectangle 3"/>
          <p:cNvSpPr>
            <a:spLocks noGrp="1" noChangeArrowheads="1"/>
          </p:cNvSpPr>
          <p:nvPr>
            <p:ph idx="1"/>
          </p:nvPr>
        </p:nvSpPr>
        <p:spPr/>
        <p:txBody>
          <a:bodyPr/>
          <a:lstStyle/>
          <a:p>
            <a:pPr>
              <a:spcBef>
                <a:spcPts val="1200"/>
              </a:spcBef>
            </a:pPr>
            <a:r>
              <a:rPr lang="en-US" altLang="en-US" dirty="0">
                <a:latin typeface="Calibri"/>
                <a:cs typeface="Calibri"/>
              </a:rPr>
              <a:t>Reflection questions for self-determination evaluation.</a:t>
            </a:r>
          </a:p>
          <a:p>
            <a:pPr>
              <a:spcBef>
                <a:spcPts val="1200"/>
              </a:spcBef>
            </a:pPr>
            <a:r>
              <a:rPr lang="en-US" altLang="en-US" dirty="0">
                <a:latin typeface="Calibri"/>
                <a:cs typeface="Calibri"/>
              </a:rPr>
              <a:t>Students interview each other about their experiences.</a:t>
            </a:r>
          </a:p>
          <a:p>
            <a:pPr>
              <a:spcBef>
                <a:spcPts val="1200"/>
              </a:spcBef>
            </a:pPr>
            <a:r>
              <a:rPr lang="en-US" altLang="en-US" dirty="0">
                <a:latin typeface="Calibri"/>
                <a:cs typeface="Calibri"/>
              </a:rPr>
              <a:t>Hold monthly “celebration” events to acknowledge students’ efforts/successes.</a:t>
            </a:r>
          </a:p>
        </p:txBody>
      </p:sp>
      <p:sp>
        <p:nvSpPr>
          <p:cNvPr id="4" name="TextBox 3"/>
          <p:cNvSpPr txBox="1"/>
          <p:nvPr/>
        </p:nvSpPr>
        <p:spPr>
          <a:xfrm>
            <a:off x="1752600" y="5715000"/>
            <a:ext cx="6172200" cy="646331"/>
          </a:xfrm>
          <a:prstGeom prst="rect">
            <a:avLst/>
          </a:prstGeom>
          <a:noFill/>
        </p:spPr>
        <p:txBody>
          <a:bodyPr wrap="square" rtlCol="0" anchor="t">
            <a:spAutoFit/>
          </a:bodyPr>
          <a:lstStyle/>
          <a:p>
            <a:pPr algn="l"/>
            <a:r>
              <a:rPr lang="en-US" altLang="en-US" sz="1200" b="0" dirty="0">
                <a:latin typeface="Calibri"/>
                <a:cs typeface="Calibri"/>
              </a:rPr>
              <a:t>Field, S., Hoffman, A., &amp; Spezia, S. (1998). </a:t>
            </a:r>
            <a:r>
              <a:rPr lang="en-US" altLang="en-US" sz="1200" b="0" i="1" dirty="0">
                <a:latin typeface="Calibri"/>
                <a:cs typeface="Calibri"/>
              </a:rPr>
              <a:t>Self-determination strategies for adolescents in transition</a:t>
            </a:r>
            <a:r>
              <a:rPr lang="en-US" altLang="en-US" sz="1200" b="0" dirty="0">
                <a:latin typeface="Calibri"/>
                <a:cs typeface="Calibri"/>
              </a:rPr>
              <a:t>. Austin, TX: PRO-ED; Hoffman, A., &amp; Field, S. (2005). </a:t>
            </a:r>
            <a:r>
              <a:rPr lang="en-US" altLang="en-US" sz="1200" b="0" i="1" dirty="0">
                <a:latin typeface="Calibri"/>
                <a:cs typeface="Calibri"/>
              </a:rPr>
              <a:t>Steps to self-determination</a:t>
            </a:r>
            <a:r>
              <a:rPr lang="en-US" altLang="en-US" sz="1200" b="0" dirty="0">
                <a:latin typeface="Calibri"/>
                <a:cs typeface="Calibri"/>
              </a:rPr>
              <a:t> (2nd ed.). Austin, TX: PRO-ED.</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latin typeface="Calibri"/>
                <a:cs typeface="Calibri"/>
              </a:rPr>
              <a:t>Student-Led IEPs</a:t>
            </a:r>
          </a:p>
        </p:txBody>
      </p:sp>
      <p:sp>
        <p:nvSpPr>
          <p:cNvPr id="3" name="Content Placeholder 2"/>
          <p:cNvSpPr>
            <a:spLocks noGrp="1"/>
          </p:cNvSpPr>
          <p:nvPr>
            <p:ph idx="1"/>
          </p:nvPr>
        </p:nvSpPr>
        <p:spPr/>
        <p:txBody>
          <a:bodyPr/>
          <a:lstStyle/>
          <a:p>
            <a:r>
              <a:rPr lang="en-US" sz="2800" dirty="0">
                <a:latin typeface="Calibri"/>
                <a:cs typeface="Calibri"/>
              </a:rPr>
              <a:t>Watch the video: </a:t>
            </a:r>
            <a:r>
              <a:rPr lang="en-US" sz="2800" dirty="0">
                <a:latin typeface="Calibri"/>
                <a:cs typeface="Calibri"/>
                <a:hlinkClick r:id="rId3"/>
              </a:rPr>
              <a:t>https://www.youtube.com/watch?reload=9&amp;v=104CPmP-SX4</a:t>
            </a:r>
            <a:r>
              <a:rPr lang="en-US" sz="2800" dirty="0">
                <a:latin typeface="Calibri"/>
                <a:cs typeface="Calibri"/>
              </a:rPr>
              <a:t> </a:t>
            </a:r>
            <a:br>
              <a:rPr lang="en-US" sz="2800" dirty="0">
                <a:latin typeface="Calibri"/>
                <a:cs typeface="Calibri"/>
              </a:rPr>
            </a:br>
            <a:r>
              <a:rPr lang="en-US" sz="2800" dirty="0">
                <a:latin typeface="Calibri"/>
                <a:cs typeface="Calibri"/>
              </a:rPr>
              <a:t>to learn more about student-led IEPs.</a:t>
            </a:r>
          </a:p>
          <a:p>
            <a:pPr>
              <a:spcBef>
                <a:spcPts val="1200"/>
              </a:spcBef>
            </a:pPr>
            <a:r>
              <a:rPr lang="en-US" sz="2800" dirty="0">
                <a:latin typeface="Calibri"/>
                <a:cs typeface="Calibri"/>
              </a:rPr>
              <a:t>Discuss:</a:t>
            </a:r>
          </a:p>
          <a:p>
            <a:pPr lvl="1"/>
            <a:r>
              <a:rPr lang="en-US" sz="2600" dirty="0">
                <a:latin typeface="Calibri"/>
                <a:cs typeface="Calibri"/>
              </a:rPr>
              <a:t>How can involving students in IEP development and facilitation improve outcomes for students with disabilities? </a:t>
            </a:r>
          </a:p>
        </p:txBody>
      </p:sp>
    </p:spTree>
    <p:extLst>
      <p:ext uri="{BB962C8B-B14F-4D97-AF65-F5344CB8AC3E}">
        <p14:creationId xmlns:p14="http://schemas.microsoft.com/office/powerpoint/2010/main" val="131498779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noChangeArrowheads="1"/>
          </p:cNvSpPr>
          <p:nvPr>
            <p:ph type="title"/>
          </p:nvPr>
        </p:nvSpPr>
        <p:spPr/>
        <p:txBody>
          <a:bodyPr/>
          <a:lstStyle/>
          <a:p>
            <a:r>
              <a:rPr lang="en-US" altLang="en-US" sz="3600" dirty="0">
                <a:latin typeface="Calibri"/>
                <a:cs typeface="Calibri"/>
              </a:rPr>
              <a:t>Involving Families</a:t>
            </a:r>
          </a:p>
        </p:txBody>
      </p:sp>
      <p:sp>
        <p:nvSpPr>
          <p:cNvPr id="103427" name="Rectangle 3"/>
          <p:cNvSpPr>
            <a:spLocks noGrp="1" noChangeArrowheads="1"/>
          </p:cNvSpPr>
          <p:nvPr>
            <p:ph idx="1"/>
          </p:nvPr>
        </p:nvSpPr>
        <p:spPr/>
        <p:txBody>
          <a:bodyPr/>
          <a:lstStyle/>
          <a:p>
            <a:pPr marL="406400" indent="-406400">
              <a:spcBef>
                <a:spcPts val="1200"/>
              </a:spcBef>
            </a:pPr>
            <a:r>
              <a:rPr lang="en-US" altLang="en-US" dirty="0">
                <a:latin typeface="Calibri"/>
                <a:cs typeface="Calibri"/>
              </a:rPr>
              <a:t>Awareness of culture of the family.</a:t>
            </a:r>
          </a:p>
          <a:p>
            <a:pPr marL="406400" indent="-406400">
              <a:spcBef>
                <a:spcPts val="1200"/>
              </a:spcBef>
            </a:pPr>
            <a:r>
              <a:rPr lang="en-US" altLang="en-US" dirty="0">
                <a:latin typeface="Calibri"/>
                <a:cs typeface="Calibri"/>
              </a:rPr>
              <a:t>Sharing information in multiple ways such as meeting, workshop, letter, student project, phone call.</a:t>
            </a:r>
          </a:p>
          <a:p>
            <a:pPr marL="406400" indent="-406400">
              <a:spcBef>
                <a:spcPts val="1200"/>
              </a:spcBef>
            </a:pPr>
            <a:r>
              <a:rPr lang="en-US" altLang="en-US" dirty="0">
                <a:latin typeface="Calibri"/>
                <a:cs typeface="Calibri"/>
              </a:rPr>
              <a:t>Engaging families in the process.</a:t>
            </a:r>
          </a:p>
          <a:p>
            <a:pPr marL="406400" indent="-406400">
              <a:spcBef>
                <a:spcPts val="1200"/>
              </a:spcBef>
            </a:pPr>
            <a:r>
              <a:rPr lang="en-US" altLang="en-US" dirty="0">
                <a:latin typeface="Calibri"/>
                <a:cs typeface="Calibri"/>
              </a:rPr>
              <a:t>Helping families feel comfortable.</a:t>
            </a:r>
          </a:p>
          <a:p>
            <a:endParaRPr lang="en-US" altLang="en-US" dirty="0">
              <a:latin typeface="Calibri"/>
              <a:cs typeface="Calibri"/>
            </a:endParaRPr>
          </a:p>
          <a:p>
            <a:endParaRPr lang="en-US" altLang="en-US" dirty="0">
              <a:latin typeface="Calibri"/>
              <a:cs typeface="Calibri"/>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latin typeface="Calibri"/>
                <a:cs typeface="Calibri"/>
              </a:rPr>
              <a:t>Working With Culturally </a:t>
            </a:r>
            <a:br>
              <a:rPr lang="en-US" sz="3600" dirty="0">
                <a:latin typeface="Calibri"/>
                <a:cs typeface="Calibri"/>
              </a:rPr>
            </a:br>
            <a:r>
              <a:rPr lang="en-US" sz="3600" dirty="0">
                <a:latin typeface="Calibri"/>
                <a:cs typeface="Calibri"/>
              </a:rPr>
              <a:t>Diverse Families</a:t>
            </a:r>
          </a:p>
        </p:txBody>
      </p:sp>
      <p:sp>
        <p:nvSpPr>
          <p:cNvPr id="3" name="Content Placeholder 2"/>
          <p:cNvSpPr>
            <a:spLocks noGrp="1"/>
          </p:cNvSpPr>
          <p:nvPr>
            <p:ph idx="1"/>
          </p:nvPr>
        </p:nvSpPr>
        <p:spPr/>
        <p:txBody>
          <a:bodyPr/>
          <a:lstStyle/>
          <a:p>
            <a:pPr marL="406400" indent="-406400">
              <a:spcBef>
                <a:spcPts val="1200"/>
              </a:spcBef>
            </a:pPr>
            <a:r>
              <a:rPr lang="en-US" dirty="0">
                <a:latin typeface="Calibri"/>
                <a:cs typeface="Calibri"/>
              </a:rPr>
              <a:t>Watch the video: </a:t>
            </a:r>
            <a:r>
              <a:rPr lang="en-US" dirty="0">
                <a:latin typeface="Calibri"/>
                <a:cs typeface="Calibri"/>
                <a:hlinkClick r:id="rId3"/>
              </a:rPr>
              <a:t>https://www.youtube.com/watch?v=Fo7aOjo63Zw&amp;feature=youtu.be</a:t>
            </a:r>
            <a:r>
              <a:rPr lang="en-US" dirty="0">
                <a:latin typeface="Calibri"/>
                <a:cs typeface="Calibri"/>
              </a:rPr>
              <a:t> </a:t>
            </a:r>
          </a:p>
          <a:p>
            <a:pPr marL="406400" indent="-406400">
              <a:spcBef>
                <a:spcPts val="1200"/>
              </a:spcBef>
            </a:pPr>
            <a:r>
              <a:rPr lang="en-US" dirty="0">
                <a:latin typeface="Calibri"/>
                <a:cs typeface="Calibri"/>
              </a:rPr>
              <a:t>Complete Handout 3.1 with a partner or team.</a:t>
            </a:r>
          </a:p>
          <a:p>
            <a:pPr marL="406400" indent="-406400">
              <a:spcBef>
                <a:spcPts val="1200"/>
              </a:spcBef>
            </a:pPr>
            <a:r>
              <a:rPr lang="en-US" dirty="0">
                <a:latin typeface="Calibri"/>
                <a:cs typeface="Calibri"/>
              </a:rPr>
              <a:t>Share with the group. </a:t>
            </a:r>
          </a:p>
        </p:txBody>
      </p:sp>
      <p:sp>
        <p:nvSpPr>
          <p:cNvPr id="4" name="Explosion 2 3"/>
          <p:cNvSpPr/>
          <p:nvPr/>
        </p:nvSpPr>
        <p:spPr>
          <a:xfrm>
            <a:off x="6011863" y="5203824"/>
            <a:ext cx="2628900" cy="1349375"/>
          </a:xfrm>
          <a:prstGeom prst="irregularSeal2">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b="0" dirty="0">
                <a:solidFill>
                  <a:schemeClr val="tx1"/>
                </a:solidFill>
                <a:latin typeface="Calibri"/>
                <a:cs typeface="Calibri"/>
              </a:rPr>
              <a:t> Handout 3.1</a:t>
            </a:r>
          </a:p>
        </p:txBody>
      </p:sp>
    </p:spTree>
    <p:extLst>
      <p:ext uri="{BB962C8B-B14F-4D97-AF65-F5344CB8AC3E}">
        <p14:creationId xmlns:p14="http://schemas.microsoft.com/office/powerpoint/2010/main" val="7662123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chor="ctr"/>
          <a:lstStyle/>
          <a:p>
            <a:r>
              <a:rPr lang="en-US" dirty="0">
                <a:latin typeface="Calibri"/>
                <a:cs typeface="Calibri"/>
              </a:rPr>
              <a:t>Part 3: Student-focused planning </a:t>
            </a:r>
          </a:p>
        </p:txBody>
      </p:sp>
    </p:spTree>
    <p:extLst>
      <p:ext uri="{BB962C8B-B14F-4D97-AF65-F5344CB8AC3E}">
        <p14:creationId xmlns:p14="http://schemas.microsoft.com/office/powerpoint/2010/main" val="219905257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chor="ctr"/>
          <a:lstStyle/>
          <a:p>
            <a:pPr>
              <a:defRPr/>
            </a:pPr>
            <a:r>
              <a:rPr lang="en-US" sz="3600" cap="none" dirty="0">
                <a:latin typeface="Calibri"/>
                <a:ea typeface="MS PGothic" panose="020B0600070205080204" pitchFamily="34" charset="-128"/>
                <a:cs typeface="Calibri"/>
              </a:rPr>
              <a:t>Closing</a:t>
            </a:r>
            <a:r>
              <a:rPr lang="en-US" cap="none" dirty="0">
                <a:latin typeface="Calibri"/>
                <a:ea typeface="MS PGothic" panose="020B0600070205080204" pitchFamily="34" charset="-128"/>
                <a:cs typeface="Calibri"/>
              </a:rPr>
              <a:t> </a:t>
            </a:r>
            <a:endParaRPr lang="en-US" dirty="0">
              <a:latin typeface="Calibri"/>
              <a:ea typeface="MS PGothic" panose="020B0600070205080204" pitchFamily="34" charset="-128"/>
              <a:cs typeface="Calibri"/>
            </a:endParaRPr>
          </a:p>
        </p:txBody>
      </p:sp>
    </p:spTree>
    <p:extLst>
      <p:ext uri="{BB962C8B-B14F-4D97-AF65-F5344CB8AC3E}">
        <p14:creationId xmlns:p14="http://schemas.microsoft.com/office/powerpoint/2010/main" val="31305233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Title 3"/>
          <p:cNvSpPr>
            <a:spLocks noGrp="1"/>
          </p:cNvSpPr>
          <p:nvPr>
            <p:ph type="title"/>
          </p:nvPr>
        </p:nvSpPr>
        <p:spPr>
          <a:xfrm>
            <a:off x="1692275" y="274638"/>
            <a:ext cx="6994525" cy="1143000"/>
          </a:xfrm>
          <a:ln>
            <a:miter lim="800000"/>
            <a:headEnd/>
            <a:tailEnd/>
          </a:ln>
        </p:spPr>
        <p:txBody>
          <a:bodyPr/>
          <a:lstStyle/>
          <a:p>
            <a:r>
              <a:rPr lang="en-US" altLang="en-US" sz="3600" dirty="0">
                <a:latin typeface="Calibri"/>
                <a:cs typeface="Calibri"/>
              </a:rPr>
              <a:t>Did We Meet Our Objectives? </a:t>
            </a:r>
          </a:p>
        </p:txBody>
      </p:sp>
      <p:sp>
        <p:nvSpPr>
          <p:cNvPr id="92163" name="Content Placeholder 4"/>
          <p:cNvSpPr>
            <a:spLocks noGrp="1"/>
          </p:cNvSpPr>
          <p:nvPr>
            <p:ph idx="1"/>
          </p:nvPr>
        </p:nvSpPr>
        <p:spPr>
          <a:xfrm>
            <a:off x="1692275" y="1600200"/>
            <a:ext cx="6994525" cy="3629025"/>
          </a:xfrm>
        </p:spPr>
        <p:txBody>
          <a:bodyPr/>
          <a:lstStyle/>
          <a:p>
            <a:pPr marL="342900" lvl="1" indent="-342900">
              <a:spcBef>
                <a:spcPts val="0"/>
              </a:spcBef>
              <a:spcAft>
                <a:spcPts val="1200"/>
              </a:spcAft>
              <a:buFont typeface="Wingdings" panose="05000000000000000000" pitchFamily="2" charset="2"/>
              <a:buChar char="²"/>
            </a:pPr>
            <a:r>
              <a:rPr lang="en-US" dirty="0">
                <a:latin typeface="Calibri"/>
                <a:cs typeface="Calibri"/>
              </a:rPr>
              <a:t>Demonstrate the importance of building self-determination in students with disabilities. </a:t>
            </a:r>
          </a:p>
          <a:p>
            <a:pPr marL="342900" lvl="1" indent="-342900">
              <a:spcBef>
                <a:spcPts val="0"/>
              </a:spcBef>
              <a:spcAft>
                <a:spcPts val="1200"/>
              </a:spcAft>
              <a:buFont typeface="Wingdings" panose="05000000000000000000" pitchFamily="2" charset="2"/>
              <a:buChar char="²"/>
            </a:pPr>
            <a:r>
              <a:rPr lang="en-US" dirty="0">
                <a:latin typeface="Calibri"/>
                <a:cs typeface="Calibri"/>
              </a:rPr>
              <a:t>Present strategies for involving secondary students with individualized planning, including the transition IEP.</a:t>
            </a:r>
          </a:p>
          <a:p>
            <a:pPr marL="342900" lvl="1" indent="-342900">
              <a:spcBef>
                <a:spcPts val="0"/>
              </a:spcBef>
              <a:spcAft>
                <a:spcPts val="1200"/>
              </a:spcAft>
              <a:buFont typeface="Wingdings" panose="05000000000000000000" pitchFamily="2" charset="2"/>
              <a:buChar char="²"/>
            </a:pPr>
            <a:r>
              <a:rPr lang="en-US" dirty="0">
                <a:latin typeface="Calibri"/>
                <a:cs typeface="Calibri"/>
              </a:rPr>
              <a:t>Discuss the importance of including families in the self-determination process.</a:t>
            </a:r>
          </a:p>
          <a:p>
            <a:pPr>
              <a:buFont typeface="Arial" panose="020B0604020202020204" pitchFamily="34" charset="0"/>
              <a:buChar char="•"/>
            </a:pPr>
            <a:endParaRPr lang="en-US" altLang="en-US" sz="2800" dirty="0">
              <a:latin typeface="Calibri"/>
              <a:cs typeface="Calibri"/>
            </a:endParaRPr>
          </a:p>
        </p:txBody>
      </p:sp>
    </p:spTree>
    <p:extLst>
      <p:ext uri="{BB962C8B-B14F-4D97-AF65-F5344CB8AC3E}">
        <p14:creationId xmlns:p14="http://schemas.microsoft.com/office/powerpoint/2010/main" val="76734469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Title 1"/>
          <p:cNvSpPr>
            <a:spLocks noGrp="1"/>
          </p:cNvSpPr>
          <p:nvPr>
            <p:ph type="title"/>
          </p:nvPr>
        </p:nvSpPr>
        <p:spPr/>
        <p:txBody>
          <a:bodyPr/>
          <a:lstStyle/>
          <a:p>
            <a:r>
              <a:rPr lang="en-US" altLang="en-US" sz="3600" dirty="0">
                <a:latin typeface="Calibri"/>
                <a:cs typeface="Calibri"/>
              </a:rPr>
              <a:t>Ticket Out the Door</a:t>
            </a:r>
            <a:r>
              <a:rPr lang="is-IS" altLang="en-US" sz="3600" dirty="0">
                <a:latin typeface="Calibri"/>
                <a:cs typeface="Calibri"/>
              </a:rPr>
              <a:t>…</a:t>
            </a:r>
            <a:endParaRPr lang="en-US" altLang="en-US" sz="3600" dirty="0">
              <a:latin typeface="Calibri"/>
              <a:cs typeface="Calibri"/>
            </a:endParaRPr>
          </a:p>
        </p:txBody>
      </p:sp>
      <p:sp>
        <p:nvSpPr>
          <p:cNvPr id="94211" name="Content Placeholder 2"/>
          <p:cNvSpPr>
            <a:spLocks noGrp="1"/>
          </p:cNvSpPr>
          <p:nvPr>
            <p:ph idx="1"/>
          </p:nvPr>
        </p:nvSpPr>
        <p:spPr/>
        <p:txBody>
          <a:bodyPr/>
          <a:lstStyle/>
          <a:p>
            <a:r>
              <a:rPr lang="en-US" altLang="en-US" dirty="0">
                <a:latin typeface="Calibri"/>
                <a:cs typeface="Calibri"/>
              </a:rPr>
              <a:t>Ticket Out the Door</a:t>
            </a:r>
          </a:p>
          <a:p>
            <a:pPr lvl="1"/>
            <a:r>
              <a:rPr lang="en-US" altLang="en-US" dirty="0">
                <a:latin typeface="Calibri"/>
                <a:cs typeface="Calibri"/>
              </a:rPr>
              <a:t>Do you have follow-up questions related to today’s content?</a:t>
            </a:r>
          </a:p>
          <a:p>
            <a:pPr lvl="1"/>
            <a:r>
              <a:rPr lang="en-US" altLang="en-US" dirty="0">
                <a:latin typeface="Calibri"/>
                <a:cs typeface="Calibri"/>
              </a:rPr>
              <a:t>What additional information would you like to have?</a:t>
            </a:r>
          </a:p>
        </p:txBody>
      </p:sp>
    </p:spTree>
    <p:extLst>
      <p:ext uri="{BB962C8B-B14F-4D97-AF65-F5344CB8AC3E}">
        <p14:creationId xmlns:p14="http://schemas.microsoft.com/office/powerpoint/2010/main" val="3698345907"/>
      </p:ext>
    </p:extLst>
  </p:cSld>
  <p:clrMapOvr>
    <a:masterClrMapping/>
  </p:clrMapOvr>
  <p:transition spd="slow"/>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44008" y="3861048"/>
            <a:ext cx="4248472" cy="1944216"/>
          </a:xfrm>
          <a:noFill/>
          <a:ln>
            <a:noFill/>
          </a:ln>
        </p:spPr>
        <p:txBody>
          <a:bodyPr/>
          <a:lstStyle/>
          <a:p>
            <a:pPr algn="r">
              <a:defRPr/>
            </a:pPr>
            <a:r>
              <a:rPr lang="en-US" sz="2400" dirty="0">
                <a:ln w="1905"/>
                <a:solidFill>
                  <a:schemeClr val="tx1"/>
                </a:solidFill>
                <a:effectLst>
                  <a:innerShdw blurRad="69850" dist="43180" dir="5400000">
                    <a:srgbClr val="000000">
                      <a:alpha val="65000"/>
                    </a:srgbClr>
                  </a:innerShdw>
                </a:effectLst>
                <a:latin typeface="Calibri"/>
                <a:cs typeface="Calibri"/>
              </a:rPr>
              <a:t>Collaboration for Effective Educator Development, Accountability and Reform</a:t>
            </a:r>
            <a:br>
              <a:rPr lang="en-US" sz="2400" dirty="0">
                <a:ln w="1905"/>
                <a:solidFill>
                  <a:schemeClr val="tx1"/>
                </a:solidFill>
                <a:effectLst>
                  <a:innerShdw blurRad="69850" dist="43180" dir="5400000">
                    <a:srgbClr val="000000">
                      <a:alpha val="65000"/>
                    </a:srgbClr>
                  </a:innerShdw>
                </a:effectLst>
                <a:latin typeface="Calibri"/>
                <a:cs typeface="Calibri"/>
              </a:rPr>
            </a:br>
            <a:r>
              <a:rPr lang="en-US" sz="2400" dirty="0">
                <a:ln w="1905"/>
                <a:solidFill>
                  <a:schemeClr val="tx1"/>
                </a:solidFill>
                <a:effectLst>
                  <a:innerShdw blurRad="69850" dist="43180" dir="5400000">
                    <a:srgbClr val="000000">
                      <a:alpha val="65000"/>
                    </a:srgbClr>
                  </a:innerShdw>
                </a:effectLst>
                <a:latin typeface="Calibri"/>
                <a:cs typeface="Calibri"/>
              </a:rPr>
              <a:t>(CEEDAR)</a:t>
            </a:r>
          </a:p>
        </p:txBody>
      </p:sp>
      <p:pic>
        <p:nvPicPr>
          <p:cNvPr id="96259" name="Picture 5"/>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476375" y="908050"/>
            <a:ext cx="7272338" cy="21986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96260" name="TextBox 3"/>
          <p:cNvSpPr txBox="1">
            <a:spLocks noChangeArrowheads="1"/>
          </p:cNvSpPr>
          <p:nvPr/>
        </p:nvSpPr>
        <p:spPr bwMode="auto">
          <a:xfrm>
            <a:off x="3348038" y="6381750"/>
            <a:ext cx="2592387" cy="3683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spcBef>
                <a:spcPct val="20000"/>
              </a:spcBef>
              <a:buFont typeface="Wingdings" panose="05000000000000000000" pitchFamily="2" charset="2"/>
              <a:buChar char="²"/>
              <a:defRPr sz="3200">
                <a:solidFill>
                  <a:srgbClr val="0061AF"/>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Char char="–"/>
              <a:defRPr sz="2800">
                <a:solidFill>
                  <a:srgbClr val="0061AF"/>
                </a:solidFill>
                <a:latin typeface="Arial" panose="020B0604020202020204" pitchFamily="34" charset="0"/>
                <a:ea typeface="Arial" panose="020B0604020202020204" pitchFamily="34" charset="0"/>
                <a:cs typeface="Arial" panose="020B0604020202020204" pitchFamily="34" charset="0"/>
              </a:defRPr>
            </a:lvl2pPr>
            <a:lvl3pPr marL="1143000" indent="-228600">
              <a:spcBef>
                <a:spcPct val="20000"/>
              </a:spcBef>
              <a:buChar char="•"/>
              <a:defRPr sz="2400">
                <a:solidFill>
                  <a:srgbClr val="0061AF"/>
                </a:solidFill>
                <a:latin typeface="Arial" panose="020B0604020202020204" pitchFamily="34" charset="0"/>
                <a:ea typeface="Arial" panose="020B0604020202020204" pitchFamily="34" charset="0"/>
                <a:cs typeface="Arial" panose="020B0604020202020204" pitchFamily="34" charset="0"/>
              </a:defRPr>
            </a:lvl3pPr>
            <a:lvl4pPr marL="1600200" indent="-228600">
              <a:spcBef>
                <a:spcPct val="20000"/>
              </a:spcBef>
              <a:buChar char="–"/>
              <a:defRPr sz="2000">
                <a:solidFill>
                  <a:srgbClr val="0061AF"/>
                </a:solidFill>
                <a:latin typeface="Arial" panose="020B0604020202020204" pitchFamily="34" charset="0"/>
                <a:ea typeface="Arial" panose="020B0604020202020204" pitchFamily="34" charset="0"/>
                <a:cs typeface="Arial" panose="020B0604020202020204" pitchFamily="34" charset="0"/>
              </a:defRPr>
            </a:lvl4pPr>
            <a:lvl5pPr marL="2057400" indent="-228600">
              <a:spcBef>
                <a:spcPct val="20000"/>
              </a:spcBef>
              <a:buChar char="»"/>
              <a:defRPr sz="2000">
                <a:solidFill>
                  <a:srgbClr val="0061AF"/>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rgbClr val="0061AF"/>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rgbClr val="0061AF"/>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rgbClr val="0061AF"/>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rgbClr val="0061AF"/>
                </a:solidFill>
                <a:latin typeface="Arial" panose="020B0604020202020204" pitchFamily="34" charset="0"/>
                <a:ea typeface="Arial" panose="020B0604020202020204" pitchFamily="34" charset="0"/>
                <a:cs typeface="Arial" panose="020B0604020202020204" pitchFamily="34" charset="0"/>
              </a:defRPr>
            </a:lvl9pPr>
          </a:lstStyle>
          <a:p>
            <a:pPr algn="ctr" eaLnBrk="1" hangingPunct="1">
              <a:spcBef>
                <a:spcPct val="0"/>
              </a:spcBef>
              <a:buFontTx/>
              <a:buNone/>
            </a:pPr>
            <a:r>
              <a:rPr lang="en-US" altLang="en-US" sz="1800" dirty="0">
                <a:solidFill>
                  <a:schemeClr val="tx2"/>
                </a:solidFill>
                <a:latin typeface="Calibri"/>
                <a:cs typeface="Calibri"/>
              </a:rPr>
              <a:t>H325A120003</a:t>
            </a:r>
          </a:p>
        </p:txBody>
      </p:sp>
    </p:spTree>
    <p:extLst>
      <p:ext uri="{BB962C8B-B14F-4D97-AF65-F5344CB8AC3E}">
        <p14:creationId xmlns:p14="http://schemas.microsoft.com/office/powerpoint/2010/main" val="291219037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Title 1"/>
          <p:cNvSpPr>
            <a:spLocks noGrp="1"/>
          </p:cNvSpPr>
          <p:nvPr>
            <p:ph type="title"/>
          </p:nvPr>
        </p:nvSpPr>
        <p:spPr>
          <a:ln>
            <a:miter lim="800000"/>
            <a:headEnd/>
            <a:tailEnd/>
          </a:ln>
        </p:spPr>
        <p:txBody>
          <a:bodyPr/>
          <a:lstStyle/>
          <a:p>
            <a:r>
              <a:rPr lang="en-US" altLang="en-US" sz="3600" dirty="0">
                <a:latin typeface="Calibri"/>
                <a:cs typeface="Calibri"/>
              </a:rPr>
              <a:t>Disclaimer</a:t>
            </a:r>
            <a:r>
              <a:rPr lang="en-US" altLang="en-US" dirty="0">
                <a:latin typeface="Calibri"/>
                <a:cs typeface="Calibri"/>
              </a:rPr>
              <a:t> </a:t>
            </a:r>
          </a:p>
        </p:txBody>
      </p:sp>
      <p:sp>
        <p:nvSpPr>
          <p:cNvPr id="98307" name="Content Placeholder 2"/>
          <p:cNvSpPr>
            <a:spLocks noGrp="1"/>
          </p:cNvSpPr>
          <p:nvPr>
            <p:ph idx="1"/>
          </p:nvPr>
        </p:nvSpPr>
        <p:spPr>
          <a:xfrm>
            <a:off x="1768475" y="1600200"/>
            <a:ext cx="6994525" cy="3629025"/>
          </a:xfrm>
        </p:spPr>
        <p:txBody>
          <a:bodyPr/>
          <a:lstStyle/>
          <a:p>
            <a:pPr marL="0" indent="0">
              <a:buFont typeface="Wingdings" panose="05000000000000000000" pitchFamily="2" charset="2"/>
              <a:buNone/>
            </a:pPr>
            <a:r>
              <a:rPr lang="en-US" altLang="en-US" sz="2000" dirty="0">
                <a:latin typeface="Calibri"/>
                <a:cs typeface="Calibri"/>
              </a:rPr>
              <a:t>This content was produced under U.S. Department of Education, Office of Special Education Programs, Award No. H325A120003. Bonnie Jones and David Guardino serve as the project officers. The views expressed herein do not necessarily represent the positions or polices of the U.S. Department of Education. No official endorsement by the U.S. Department of Education of any product, commodity, service, or enterprise mentioned in this presentation is intended or should be inferred. </a:t>
            </a:r>
          </a:p>
          <a:p>
            <a:pPr marL="0" indent="0">
              <a:buFont typeface="Wingdings" panose="05000000000000000000" pitchFamily="2" charset="2"/>
              <a:buNone/>
            </a:pPr>
            <a:endParaRPr lang="en-US" altLang="en-US" dirty="0">
              <a:latin typeface="Calibri"/>
              <a:cs typeface="Calibri"/>
            </a:endParaRPr>
          </a:p>
        </p:txBody>
      </p:sp>
    </p:spTree>
    <p:extLst>
      <p:ext uri="{BB962C8B-B14F-4D97-AF65-F5344CB8AC3E}">
        <p14:creationId xmlns:p14="http://schemas.microsoft.com/office/powerpoint/2010/main" val="4568276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ln>
            <a:miter lim="800000"/>
            <a:headEnd/>
            <a:tailEnd/>
          </a:ln>
        </p:spPr>
        <p:txBody>
          <a:bodyPr/>
          <a:lstStyle/>
          <a:p>
            <a:r>
              <a:rPr lang="en-US" altLang="en-US" sz="3600" dirty="0">
                <a:latin typeface="Calibri"/>
                <a:cs typeface="Calibri"/>
              </a:rPr>
              <a:t>Part 3: Objectives</a:t>
            </a:r>
          </a:p>
        </p:txBody>
      </p:sp>
      <p:sp>
        <p:nvSpPr>
          <p:cNvPr id="20483" name="Content Placeholder 2"/>
          <p:cNvSpPr>
            <a:spLocks noGrp="1"/>
          </p:cNvSpPr>
          <p:nvPr>
            <p:ph idx="1"/>
          </p:nvPr>
        </p:nvSpPr>
        <p:spPr/>
        <p:txBody>
          <a:bodyPr/>
          <a:lstStyle/>
          <a:p>
            <a:pPr marL="342900" lvl="1" indent="-342900">
              <a:spcBef>
                <a:spcPts val="1200"/>
              </a:spcBef>
              <a:spcAft>
                <a:spcPts val="0"/>
              </a:spcAft>
              <a:buFont typeface="Wingdings" panose="05000000000000000000" pitchFamily="2" charset="2"/>
              <a:buChar char="²"/>
            </a:pPr>
            <a:r>
              <a:rPr lang="en-US" dirty="0">
                <a:latin typeface="Calibri"/>
                <a:cs typeface="Calibri"/>
              </a:rPr>
              <a:t>Demonstrate the importance of building self-determination in students with disabilities. </a:t>
            </a:r>
          </a:p>
          <a:p>
            <a:pPr marL="342900" lvl="1" indent="-342900">
              <a:spcBef>
                <a:spcPts val="1200"/>
              </a:spcBef>
              <a:spcAft>
                <a:spcPts val="0"/>
              </a:spcAft>
              <a:buFont typeface="Wingdings" panose="05000000000000000000" pitchFamily="2" charset="2"/>
              <a:buChar char="²"/>
            </a:pPr>
            <a:r>
              <a:rPr lang="en-US" dirty="0">
                <a:latin typeface="Calibri"/>
                <a:cs typeface="Calibri"/>
              </a:rPr>
              <a:t>Involve students in transition planning.</a:t>
            </a:r>
          </a:p>
          <a:p>
            <a:pPr marL="342900" lvl="1" indent="-342900">
              <a:spcBef>
                <a:spcPts val="1200"/>
              </a:spcBef>
              <a:spcAft>
                <a:spcPts val="0"/>
              </a:spcAft>
              <a:buFont typeface="Wingdings" panose="05000000000000000000" pitchFamily="2" charset="2"/>
              <a:buChar char="²"/>
            </a:pPr>
            <a:r>
              <a:rPr lang="en-US" dirty="0">
                <a:latin typeface="Calibri"/>
                <a:cs typeface="Calibri"/>
              </a:rPr>
              <a:t>Discuss the importance of involving families in providing self-determination skill development.</a:t>
            </a:r>
          </a:p>
          <a:p>
            <a:pPr marL="342900" lvl="1" indent="-342900">
              <a:spcAft>
                <a:spcPts val="1200"/>
              </a:spcAft>
              <a:buFont typeface="Wingdings" panose="05000000000000000000" pitchFamily="2" charset="2"/>
              <a:buChar char="²"/>
            </a:pPr>
            <a:endParaRPr lang="en-US" dirty="0">
              <a:latin typeface="Calibri"/>
              <a:cs typeface="Calibri"/>
            </a:endParaRPr>
          </a:p>
          <a:p>
            <a:pPr marL="342900" lvl="1" indent="-342900">
              <a:spcAft>
                <a:spcPts val="1200"/>
              </a:spcAft>
              <a:buFont typeface="Wingdings" panose="05000000000000000000" pitchFamily="2" charset="2"/>
              <a:buChar char="²"/>
            </a:pPr>
            <a:endParaRPr lang="en-US" altLang="en-US" sz="2800" dirty="0">
              <a:latin typeface="Calibri"/>
              <a:cs typeface="Calibri"/>
            </a:endParaRPr>
          </a:p>
        </p:txBody>
      </p:sp>
    </p:spTree>
    <p:extLst>
      <p:ext uri="{BB962C8B-B14F-4D97-AF65-F5344CB8AC3E}">
        <p14:creationId xmlns:p14="http://schemas.microsoft.com/office/powerpoint/2010/main" val="17795378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latin typeface="Calibri"/>
                <a:cs typeface="Calibri"/>
              </a:rPr>
              <a:t>THINK-PAIR-SHARE</a:t>
            </a:r>
          </a:p>
        </p:txBody>
      </p:sp>
      <p:sp>
        <p:nvSpPr>
          <p:cNvPr id="3" name="Content Placeholder 2"/>
          <p:cNvSpPr>
            <a:spLocks noGrp="1"/>
          </p:cNvSpPr>
          <p:nvPr>
            <p:ph idx="1"/>
          </p:nvPr>
        </p:nvSpPr>
        <p:spPr/>
        <p:txBody>
          <a:bodyPr/>
          <a:lstStyle/>
          <a:p>
            <a:r>
              <a:rPr lang="en-US" dirty="0">
                <a:latin typeface="Calibri"/>
                <a:cs typeface="Calibri"/>
              </a:rPr>
              <a:t>What is self-determination?</a:t>
            </a:r>
          </a:p>
          <a:p>
            <a:pPr>
              <a:spcBef>
                <a:spcPts val="1200"/>
              </a:spcBef>
            </a:pPr>
            <a:r>
              <a:rPr lang="en-US" dirty="0">
                <a:latin typeface="Calibri"/>
                <a:cs typeface="Calibri"/>
              </a:rPr>
              <a:t>How do students demonstrate that they are self-determined? </a:t>
            </a:r>
          </a:p>
          <a:p>
            <a:endParaRPr lang="en-US" dirty="0">
              <a:latin typeface="Calibri"/>
              <a:cs typeface="Calibri"/>
            </a:endParaRPr>
          </a:p>
        </p:txBody>
      </p:sp>
    </p:spTree>
    <p:extLst>
      <p:ext uri="{BB962C8B-B14F-4D97-AF65-F5344CB8AC3E}">
        <p14:creationId xmlns:p14="http://schemas.microsoft.com/office/powerpoint/2010/main" val="32713859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latin typeface="Calibri"/>
                <a:cs typeface="Calibri"/>
              </a:rPr>
              <a:t>Defining Self-Determination</a:t>
            </a:r>
          </a:p>
        </p:txBody>
      </p:sp>
      <p:sp>
        <p:nvSpPr>
          <p:cNvPr id="3" name="Content Placeholder 2"/>
          <p:cNvSpPr>
            <a:spLocks noGrp="1"/>
          </p:cNvSpPr>
          <p:nvPr>
            <p:ph idx="1"/>
          </p:nvPr>
        </p:nvSpPr>
        <p:spPr>
          <a:xfrm>
            <a:off x="1692275" y="1600200"/>
            <a:ext cx="6994525" cy="3629025"/>
          </a:xfrm>
        </p:spPr>
        <p:txBody>
          <a:bodyPr/>
          <a:lstStyle/>
          <a:p>
            <a:r>
              <a:rPr lang="en-US" sz="2800" dirty="0">
                <a:latin typeface="Calibri"/>
                <a:cs typeface="Calibri"/>
              </a:rPr>
              <a:t>Watch the following short video: </a:t>
            </a:r>
            <a:r>
              <a:rPr lang="en-US" sz="2800" dirty="0">
                <a:latin typeface="Calibri"/>
                <a:cs typeface="Calibri"/>
                <a:hlinkClick r:id="rId3"/>
              </a:rPr>
              <a:t>https://www.youtube.com/watch?v=5r-kVhemaAQ</a:t>
            </a:r>
            <a:r>
              <a:rPr lang="en-US" sz="2800" dirty="0">
                <a:latin typeface="Calibri"/>
                <a:cs typeface="Calibri"/>
              </a:rPr>
              <a:t> </a:t>
            </a:r>
          </a:p>
          <a:p>
            <a:r>
              <a:rPr lang="en-US" sz="2800" dirty="0">
                <a:latin typeface="Calibri"/>
                <a:cs typeface="Calibri"/>
              </a:rPr>
              <a:t>Discussion:</a:t>
            </a:r>
          </a:p>
          <a:p>
            <a:pPr lvl="1"/>
            <a:r>
              <a:rPr lang="en-US" sz="2400" dirty="0">
                <a:latin typeface="Calibri"/>
                <a:cs typeface="Calibri"/>
              </a:rPr>
              <a:t>How do the advocates define self-determination? </a:t>
            </a:r>
          </a:p>
          <a:p>
            <a:pPr lvl="1"/>
            <a:r>
              <a:rPr lang="en-US" sz="2400" dirty="0">
                <a:latin typeface="Calibri"/>
                <a:cs typeface="Calibri"/>
              </a:rPr>
              <a:t>How does this compare to your thinking? </a:t>
            </a:r>
          </a:p>
        </p:txBody>
      </p:sp>
    </p:spTree>
    <p:extLst>
      <p:ext uri="{BB962C8B-B14F-4D97-AF65-F5344CB8AC3E}">
        <p14:creationId xmlns:p14="http://schemas.microsoft.com/office/powerpoint/2010/main" val="19068406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en-US" altLang="en-US" sz="3600" spc="-40" dirty="0">
                <a:latin typeface="Calibri"/>
                <a:cs typeface="Calibri"/>
              </a:rPr>
              <a:t>Definition of Self-Determination</a:t>
            </a:r>
          </a:p>
        </p:txBody>
      </p:sp>
      <p:sp>
        <p:nvSpPr>
          <p:cNvPr id="6147" name="Rectangle 3"/>
          <p:cNvSpPr>
            <a:spLocks noGrp="1" noChangeArrowheads="1"/>
          </p:cNvSpPr>
          <p:nvPr>
            <p:ph idx="1"/>
          </p:nvPr>
        </p:nvSpPr>
        <p:spPr>
          <a:xfrm>
            <a:off x="1692275" y="1600200"/>
            <a:ext cx="6994525" cy="4002836"/>
          </a:xfrm>
        </p:spPr>
        <p:txBody>
          <a:bodyPr/>
          <a:lstStyle/>
          <a:p>
            <a:r>
              <a:rPr lang="en-US" altLang="en-US" sz="2400" dirty="0">
                <a:latin typeface="Calibri"/>
                <a:cs typeface="Calibri"/>
              </a:rPr>
              <a:t>Self-determination refers to</a:t>
            </a:r>
          </a:p>
          <a:p>
            <a:pPr lvl="1"/>
            <a:r>
              <a:rPr lang="en-US" altLang="en-US" sz="2000" dirty="0">
                <a:latin typeface="Calibri"/>
                <a:cs typeface="Calibri"/>
              </a:rPr>
              <a:t>awareness of personal </a:t>
            </a:r>
            <a:r>
              <a:rPr lang="en-US" altLang="en-US" sz="2000" dirty="0">
                <a:solidFill>
                  <a:schemeClr val="tx1"/>
                </a:solidFill>
                <a:latin typeface="Calibri"/>
                <a:cs typeface="Calibri"/>
              </a:rPr>
              <a:t>strengths and weaknesses;</a:t>
            </a:r>
            <a:r>
              <a:rPr lang="en-US" altLang="en-US" sz="2000" dirty="0">
                <a:latin typeface="Calibri"/>
                <a:cs typeface="Calibri"/>
              </a:rPr>
              <a:t> </a:t>
            </a:r>
          </a:p>
          <a:p>
            <a:pPr lvl="1"/>
            <a:r>
              <a:rPr lang="en-US" altLang="en-US" sz="2000" dirty="0">
                <a:latin typeface="Calibri"/>
                <a:cs typeface="Calibri"/>
              </a:rPr>
              <a:t>the ability to </a:t>
            </a:r>
            <a:r>
              <a:rPr lang="en-US" altLang="en-US" sz="2000" dirty="0">
                <a:solidFill>
                  <a:schemeClr val="tx1"/>
                </a:solidFill>
                <a:latin typeface="Calibri"/>
                <a:cs typeface="Calibri"/>
              </a:rPr>
              <a:t>set goals and make choices;</a:t>
            </a:r>
          </a:p>
          <a:p>
            <a:pPr lvl="1"/>
            <a:r>
              <a:rPr lang="en-US" altLang="en-US" sz="2000" dirty="0">
                <a:latin typeface="Calibri"/>
                <a:cs typeface="Calibri"/>
              </a:rPr>
              <a:t>the ability to be assertive at appropriate times; and</a:t>
            </a:r>
          </a:p>
          <a:p>
            <a:pPr lvl="1"/>
            <a:r>
              <a:rPr lang="en-US" altLang="en-US" sz="2000" dirty="0">
                <a:latin typeface="Calibri"/>
                <a:cs typeface="Calibri"/>
              </a:rPr>
              <a:t>the ability to interact with others in a </a:t>
            </a:r>
            <a:r>
              <a:rPr lang="en-US" altLang="en-US" sz="2000" dirty="0">
                <a:solidFill>
                  <a:schemeClr val="tx1"/>
                </a:solidFill>
                <a:latin typeface="Calibri"/>
                <a:cs typeface="Calibri"/>
              </a:rPr>
              <a:t>socially competent manner.</a:t>
            </a:r>
          </a:p>
          <a:p>
            <a:pPr>
              <a:buFontTx/>
              <a:buNone/>
            </a:pPr>
            <a:endParaRPr lang="en-US" altLang="en-US" sz="1000" i="1" dirty="0">
              <a:latin typeface="Calibri"/>
              <a:cs typeface="Calibri"/>
            </a:endParaRPr>
          </a:p>
          <a:p>
            <a:r>
              <a:rPr lang="en-US" altLang="en-US" sz="2400" dirty="0">
                <a:latin typeface="Calibri"/>
                <a:cs typeface="Calibri"/>
              </a:rPr>
              <a:t>A self-determined person is able to</a:t>
            </a:r>
          </a:p>
          <a:p>
            <a:pPr lvl="1"/>
            <a:r>
              <a:rPr lang="en-US" altLang="en-US" sz="2000" dirty="0">
                <a:latin typeface="Calibri"/>
                <a:cs typeface="Calibri"/>
              </a:rPr>
              <a:t>make independent decisions based on his or her ability to use resources, which includes </a:t>
            </a:r>
            <a:r>
              <a:rPr lang="en-US" altLang="en-US" sz="2000" dirty="0">
                <a:solidFill>
                  <a:schemeClr val="tx1"/>
                </a:solidFill>
                <a:latin typeface="Calibri"/>
                <a:cs typeface="Calibri"/>
              </a:rPr>
              <a:t>collaborating and networking with others.</a:t>
            </a:r>
            <a:endParaRPr lang="en-US" altLang="en-US" sz="2000" dirty="0">
              <a:latin typeface="Calibri"/>
              <a:cs typeface="Calibri"/>
            </a:endParaRPr>
          </a:p>
          <a:p>
            <a:pPr algn="r">
              <a:buFontTx/>
              <a:buNone/>
            </a:pPr>
            <a:endParaRPr lang="en-US" altLang="en-US" sz="1800" dirty="0">
              <a:latin typeface="Calibri"/>
              <a:cs typeface="Calibri"/>
            </a:endParaRPr>
          </a:p>
          <a:p>
            <a:pPr algn="r">
              <a:buFontTx/>
              <a:buNone/>
            </a:pPr>
            <a:r>
              <a:rPr lang="en-US" altLang="en-US" sz="1800" dirty="0">
                <a:latin typeface="Calibri"/>
                <a:cs typeface="Calibri"/>
              </a:rPr>
              <a:t>Serna &amp; Lau-Smith, 1995</a:t>
            </a:r>
          </a:p>
          <a:p>
            <a:pPr algn="r">
              <a:buFontTx/>
              <a:buNone/>
            </a:pPr>
            <a:endParaRPr lang="en-US" altLang="en-US" sz="1000" dirty="0">
              <a:latin typeface="Calibri"/>
              <a:cs typeface="Calibri"/>
            </a:endParaRPr>
          </a:p>
          <a:p>
            <a:pPr marL="0" indent="0" algn="r">
              <a:lnSpc>
                <a:spcPct val="90000"/>
              </a:lnSpc>
              <a:buNone/>
            </a:pPr>
            <a:endParaRPr lang="en-US" altLang="en-US" sz="2400" dirty="0">
              <a:latin typeface="Calibri"/>
              <a:cs typeface="Calibri"/>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en-US" altLang="en-US" sz="3600" spc="-40" dirty="0">
                <a:latin typeface="Calibri"/>
                <a:cs typeface="Calibri"/>
              </a:rPr>
              <a:t>Definition of Self-Determination</a:t>
            </a:r>
          </a:p>
        </p:txBody>
      </p:sp>
      <p:sp>
        <p:nvSpPr>
          <p:cNvPr id="6147" name="Rectangle 3"/>
          <p:cNvSpPr>
            <a:spLocks noGrp="1" noChangeArrowheads="1"/>
          </p:cNvSpPr>
          <p:nvPr>
            <p:ph idx="1"/>
          </p:nvPr>
        </p:nvSpPr>
        <p:spPr/>
        <p:txBody>
          <a:bodyPr/>
          <a:lstStyle/>
          <a:p>
            <a:r>
              <a:rPr lang="en-US" altLang="en-US" sz="2400" dirty="0">
                <a:latin typeface="Calibri"/>
                <a:cs typeface="Calibri"/>
              </a:rPr>
              <a:t>The outcome for a self-determined person is</a:t>
            </a:r>
          </a:p>
          <a:p>
            <a:pPr lvl="1"/>
            <a:r>
              <a:rPr lang="en-US" altLang="en-US" sz="2000" dirty="0">
                <a:latin typeface="Calibri"/>
                <a:cs typeface="Calibri"/>
              </a:rPr>
              <a:t>the ability to realize his or her own potential;</a:t>
            </a:r>
          </a:p>
          <a:p>
            <a:pPr lvl="1"/>
            <a:r>
              <a:rPr lang="en-US" altLang="en-US" sz="2000" dirty="0">
                <a:latin typeface="Calibri"/>
                <a:cs typeface="Calibri"/>
              </a:rPr>
              <a:t>to become a productive member of a community; and</a:t>
            </a:r>
          </a:p>
          <a:p>
            <a:pPr lvl="1"/>
            <a:r>
              <a:rPr lang="en-US" altLang="en-US" sz="2000" dirty="0">
                <a:latin typeface="Calibri"/>
                <a:cs typeface="Calibri"/>
              </a:rPr>
              <a:t>to obtain his or her </a:t>
            </a:r>
            <a:r>
              <a:rPr lang="en-US" altLang="en-US" sz="2000" dirty="0">
                <a:solidFill>
                  <a:schemeClr val="tx1"/>
                </a:solidFill>
                <a:latin typeface="Calibri"/>
                <a:cs typeface="Calibri"/>
              </a:rPr>
              <a:t>goals without infringing on the rights, responsibilities, and goals of others.</a:t>
            </a:r>
          </a:p>
          <a:p>
            <a:pPr>
              <a:spcBef>
                <a:spcPts val="2400"/>
              </a:spcBef>
              <a:buFontTx/>
              <a:buNone/>
            </a:pPr>
            <a:r>
              <a:rPr lang="en-US" altLang="en-US" sz="2000" dirty="0">
                <a:latin typeface="Calibri"/>
                <a:cs typeface="Calibri"/>
              </a:rPr>
              <a:t>Serna &amp; Lau-Smith, 1995</a:t>
            </a:r>
          </a:p>
          <a:p>
            <a:pPr>
              <a:lnSpc>
                <a:spcPct val="90000"/>
              </a:lnSpc>
              <a:buFontTx/>
              <a:buNone/>
            </a:pPr>
            <a:endParaRPr lang="en-US" altLang="en-US" sz="1000" dirty="0">
              <a:latin typeface="Calibri"/>
              <a:cs typeface="Calibri"/>
            </a:endParaRPr>
          </a:p>
          <a:p>
            <a:pPr marL="0" indent="0">
              <a:lnSpc>
                <a:spcPct val="90000"/>
              </a:lnSpc>
              <a:buNone/>
            </a:pPr>
            <a:endParaRPr lang="en-US" altLang="en-US" sz="2400" dirty="0">
              <a:latin typeface="Calibri"/>
              <a:cs typeface="Calibri"/>
            </a:endParaRPr>
          </a:p>
        </p:txBody>
      </p:sp>
    </p:spTree>
    <p:extLst>
      <p:ext uri="{BB962C8B-B14F-4D97-AF65-F5344CB8AC3E}">
        <p14:creationId xmlns:p14="http://schemas.microsoft.com/office/powerpoint/2010/main" val="38050185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ChangeArrowheads="1"/>
          </p:cNvSpPr>
          <p:nvPr>
            <p:ph type="title"/>
          </p:nvPr>
        </p:nvSpPr>
        <p:spPr/>
        <p:txBody>
          <a:bodyPr/>
          <a:lstStyle/>
          <a:p>
            <a:r>
              <a:rPr lang="en-US" altLang="en-US" sz="3600" dirty="0">
                <a:latin typeface="Calibri"/>
                <a:cs typeface="Calibri"/>
              </a:rPr>
              <a:t>Why Focus on </a:t>
            </a:r>
            <a:br>
              <a:rPr lang="en-US" altLang="en-US" sz="3600" dirty="0">
                <a:latin typeface="Calibri"/>
                <a:cs typeface="Calibri"/>
              </a:rPr>
            </a:br>
            <a:r>
              <a:rPr lang="en-US" altLang="en-US" sz="3600" dirty="0">
                <a:latin typeface="Calibri"/>
                <a:cs typeface="Calibri"/>
              </a:rPr>
              <a:t>Self-Determination?</a:t>
            </a:r>
          </a:p>
        </p:txBody>
      </p:sp>
      <p:sp>
        <p:nvSpPr>
          <p:cNvPr id="98307" name="Rectangle 3"/>
          <p:cNvSpPr>
            <a:spLocks noGrp="1" noChangeArrowheads="1"/>
          </p:cNvSpPr>
          <p:nvPr>
            <p:ph idx="1"/>
          </p:nvPr>
        </p:nvSpPr>
        <p:spPr/>
        <p:txBody>
          <a:bodyPr/>
          <a:lstStyle/>
          <a:p>
            <a:r>
              <a:rPr lang="en-US" altLang="en-US" dirty="0">
                <a:latin typeface="Calibri"/>
                <a:cs typeface="Calibri"/>
              </a:rPr>
              <a:t>Engage students in their education.</a:t>
            </a:r>
          </a:p>
          <a:p>
            <a:pPr>
              <a:spcBef>
                <a:spcPts val="1200"/>
              </a:spcBef>
            </a:pPr>
            <a:r>
              <a:rPr lang="en-US" altLang="en-US" dirty="0">
                <a:latin typeface="Calibri"/>
                <a:cs typeface="Calibri"/>
              </a:rPr>
              <a:t>Develop lifelong skills for variety of environments.</a:t>
            </a:r>
          </a:p>
          <a:p>
            <a:pPr>
              <a:spcBef>
                <a:spcPts val="1200"/>
              </a:spcBef>
            </a:pPr>
            <a:r>
              <a:rPr lang="en-US" altLang="en-US" dirty="0">
                <a:latin typeface="Calibri"/>
                <a:cs typeface="Calibri"/>
              </a:rPr>
              <a:t>Increase self-awareness.</a:t>
            </a:r>
          </a:p>
          <a:p>
            <a:pPr marL="0" indent="0">
              <a:spcBef>
                <a:spcPts val="1200"/>
              </a:spcBef>
              <a:buNone/>
            </a:pPr>
            <a:endParaRPr lang="en-US" altLang="en-US" sz="1800" dirty="0">
              <a:latin typeface="Calibri"/>
              <a:cs typeface="Calibri"/>
            </a:endParaRPr>
          </a:p>
        </p:txBody>
      </p:sp>
    </p:spTree>
  </p:cSld>
  <p:clrMapOvr>
    <a:masterClrMapping/>
  </p:clrMapOvr>
</p:sld>
</file>

<file path=ppt/theme/theme1.xml><?xml version="1.0" encoding="utf-8"?>
<a:theme xmlns:a="http://schemas.openxmlformats.org/drawingml/2006/main" name="Diseño predeterminado">
  <a:themeElements>
    <a:clrScheme name="Custom 2">
      <a:dk1>
        <a:srgbClr val="0367B3"/>
      </a:dk1>
      <a:lt1>
        <a:srgbClr val="FFFFFF"/>
      </a:lt1>
      <a:dk2>
        <a:srgbClr val="0362B1"/>
      </a:dk2>
      <a:lt2>
        <a:srgbClr val="808080"/>
      </a:lt2>
      <a:accent1>
        <a:srgbClr val="BBE0E3"/>
      </a:accent1>
      <a:accent2>
        <a:srgbClr val="0066B2"/>
      </a:accent2>
      <a:accent3>
        <a:srgbClr val="FFFFFF"/>
      </a:accent3>
      <a:accent4>
        <a:srgbClr val="000000"/>
      </a:accent4>
      <a:accent5>
        <a:srgbClr val="DAEDEF"/>
      </a:accent5>
      <a:accent6>
        <a:srgbClr val="2D2D8A"/>
      </a:accent6>
      <a:hlink>
        <a:srgbClr val="009999"/>
      </a:hlink>
      <a:folHlink>
        <a:srgbClr val="99CC00"/>
      </a:folHlink>
    </a:clrScheme>
    <a:fontScheme name="Diseño predeterminado">
      <a:majorFont>
        <a:latin typeface="Arial"/>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iseño predetermin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iseño predetermin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seño predetermin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iseño predetermin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Diseño predeterminado">
  <a:themeElements>
    <a:clrScheme name="Custom 2">
      <a:dk1>
        <a:srgbClr val="0367B3"/>
      </a:dk1>
      <a:lt1>
        <a:srgbClr val="FFFFFF"/>
      </a:lt1>
      <a:dk2>
        <a:srgbClr val="0362B1"/>
      </a:dk2>
      <a:lt2>
        <a:srgbClr val="808080"/>
      </a:lt2>
      <a:accent1>
        <a:srgbClr val="BBE0E3"/>
      </a:accent1>
      <a:accent2>
        <a:srgbClr val="0066B2"/>
      </a:accent2>
      <a:accent3>
        <a:srgbClr val="FFFFFF"/>
      </a:accent3>
      <a:accent4>
        <a:srgbClr val="000000"/>
      </a:accent4>
      <a:accent5>
        <a:srgbClr val="DAEDEF"/>
      </a:accent5>
      <a:accent6>
        <a:srgbClr val="2D2D8A"/>
      </a:accent6>
      <a:hlink>
        <a:srgbClr val="009999"/>
      </a:hlink>
      <a:folHlink>
        <a:srgbClr val="99CC00"/>
      </a:folHlink>
    </a:clrScheme>
    <a:fontScheme name="Diseño predeterminado">
      <a:majorFont>
        <a:latin typeface="Arial"/>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iseño predetermin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iseño predetermin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seño predetermin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iseño predetermin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2_Diseño predeterminado">
  <a:themeElements>
    <a:clrScheme name="Custom 2">
      <a:dk1>
        <a:srgbClr val="0367B3"/>
      </a:dk1>
      <a:lt1>
        <a:srgbClr val="FFFFFF"/>
      </a:lt1>
      <a:dk2>
        <a:srgbClr val="0362B1"/>
      </a:dk2>
      <a:lt2>
        <a:srgbClr val="808080"/>
      </a:lt2>
      <a:accent1>
        <a:srgbClr val="BBE0E3"/>
      </a:accent1>
      <a:accent2>
        <a:srgbClr val="0066B2"/>
      </a:accent2>
      <a:accent3>
        <a:srgbClr val="FFFFFF"/>
      </a:accent3>
      <a:accent4>
        <a:srgbClr val="000000"/>
      </a:accent4>
      <a:accent5>
        <a:srgbClr val="DAEDEF"/>
      </a:accent5>
      <a:accent6>
        <a:srgbClr val="2D2D8A"/>
      </a:accent6>
      <a:hlink>
        <a:srgbClr val="009999"/>
      </a:hlink>
      <a:folHlink>
        <a:srgbClr val="99CC00"/>
      </a:folHlink>
    </a:clrScheme>
    <a:fontScheme name="Diseño predeterminado">
      <a:majorFont>
        <a:latin typeface="Arial"/>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iseño predetermin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iseño predetermin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seño predetermin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iseño predetermin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19507</TotalTime>
  <Words>5935</Words>
  <Application>Microsoft Office PowerPoint</Application>
  <PresentationFormat>On-screen Show (4:3)</PresentationFormat>
  <Paragraphs>439</Paragraphs>
  <Slides>34</Slides>
  <Notes>34</Notes>
  <HiddenSlides>0</HiddenSlides>
  <MMClips>0</MMClips>
  <ScaleCrop>false</ScaleCrop>
  <HeadingPairs>
    <vt:vector size="6" baseType="variant">
      <vt:variant>
        <vt:lpstr>Fonts Used</vt:lpstr>
      </vt:variant>
      <vt:variant>
        <vt:i4>6</vt:i4>
      </vt:variant>
      <vt:variant>
        <vt:lpstr>Theme</vt:lpstr>
      </vt:variant>
      <vt:variant>
        <vt:i4>3</vt:i4>
      </vt:variant>
      <vt:variant>
        <vt:lpstr>Slide Titles</vt:lpstr>
      </vt:variant>
      <vt:variant>
        <vt:i4>34</vt:i4>
      </vt:variant>
    </vt:vector>
  </HeadingPairs>
  <TitlesOfParts>
    <vt:vector size="43" baseType="lpstr">
      <vt:lpstr>MS PGothic</vt:lpstr>
      <vt:lpstr>MS PGothic</vt:lpstr>
      <vt:lpstr>宋体</vt:lpstr>
      <vt:lpstr>Arial</vt:lpstr>
      <vt:lpstr>Calibri</vt:lpstr>
      <vt:lpstr>Wingdings</vt:lpstr>
      <vt:lpstr>Diseño predeterminado</vt:lpstr>
      <vt:lpstr>1_Diseño predeterminado</vt:lpstr>
      <vt:lpstr>2_Diseño predeterminado</vt:lpstr>
      <vt:lpstr>PowerPoint Presentation</vt:lpstr>
      <vt:lpstr>CEM Overview</vt:lpstr>
      <vt:lpstr>Part 3: Student-focused planning </vt:lpstr>
      <vt:lpstr>Part 3: Objectives</vt:lpstr>
      <vt:lpstr>THINK-PAIR-SHARE</vt:lpstr>
      <vt:lpstr>Defining Self-Determination</vt:lpstr>
      <vt:lpstr>Definition of Self-Determination</vt:lpstr>
      <vt:lpstr>Definition of Self-Determination</vt:lpstr>
      <vt:lpstr>Why Focus on  Self-Determination?</vt:lpstr>
      <vt:lpstr>Why Focus on  Self-Determination?</vt:lpstr>
      <vt:lpstr>Predictors of Post-School Success</vt:lpstr>
      <vt:lpstr>The Research Says…</vt:lpstr>
      <vt:lpstr>IDEA Requirements Related to Student Involvement</vt:lpstr>
      <vt:lpstr>Taxonomy for Transition Programming 2.0</vt:lpstr>
      <vt:lpstr>Activity: Taxonomy and  Student-Focused Planning</vt:lpstr>
      <vt:lpstr>Strategies: IEP Development</vt:lpstr>
      <vt:lpstr>Strategies: IEP Development</vt:lpstr>
      <vt:lpstr>Strategies: Student-Focused Planning </vt:lpstr>
      <vt:lpstr>Strategies: Student-Focused Planning</vt:lpstr>
      <vt:lpstr>Strategies—Student-Focused  Planning</vt:lpstr>
      <vt:lpstr>Strategies: Student-Focused Planning</vt:lpstr>
      <vt:lpstr>Strategies: Student-Focused Planning</vt:lpstr>
      <vt:lpstr>Reflect</vt:lpstr>
      <vt:lpstr>Techniques to Help Students Actively Participate in IEP Meetings</vt:lpstr>
      <vt:lpstr>Techniques to Help Students Actively Participate in IEP Meetings</vt:lpstr>
      <vt:lpstr>Strategies: Student Participation</vt:lpstr>
      <vt:lpstr>Student-Led IEPs</vt:lpstr>
      <vt:lpstr>Involving Families</vt:lpstr>
      <vt:lpstr>Working With Culturally  Diverse Families</vt:lpstr>
      <vt:lpstr>Closing </vt:lpstr>
      <vt:lpstr>Did We Meet Our Objectives? </vt:lpstr>
      <vt:lpstr>Ticket Out the Door…</vt:lpstr>
      <vt:lpstr>Collaboration for Effective Educator Development, Accountability and Reform (CEEDAR)</vt:lpstr>
      <vt:lpstr>Disclaimer </vt:lpstr>
    </vt:vector>
  </TitlesOfParts>
  <Company>University of Kansas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Self-Determination &amp; Student Engagement</dc:title>
  <dc:creator>DLattin</dc:creator>
  <cp:lastModifiedBy>Bailey, Tessie</cp:lastModifiedBy>
  <cp:revision>491</cp:revision>
  <cp:lastPrinted>2014-06-20T14:59:24Z</cp:lastPrinted>
  <dcterms:created xsi:type="dcterms:W3CDTF">2009-12-09T04:30:38Z</dcterms:created>
  <dcterms:modified xsi:type="dcterms:W3CDTF">2018-05-24T20:01:56Z</dcterms:modified>
</cp:coreProperties>
</file>