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74"/>
  </p:notesMasterIdLst>
  <p:sldIdLst>
    <p:sldId id="605" r:id="rId2"/>
    <p:sldId id="590" r:id="rId3"/>
    <p:sldId id="711" r:id="rId4"/>
    <p:sldId id="694" r:id="rId5"/>
    <p:sldId id="257" r:id="rId6"/>
    <p:sldId id="558" r:id="rId7"/>
    <p:sldId id="593" r:id="rId8"/>
    <p:sldId id="582" r:id="rId9"/>
    <p:sldId id="535" r:id="rId10"/>
    <p:sldId id="566" r:id="rId11"/>
    <p:sldId id="616" r:id="rId12"/>
    <p:sldId id="646" r:id="rId13"/>
    <p:sldId id="703" r:id="rId14"/>
    <p:sldId id="572" r:id="rId15"/>
    <p:sldId id="642" r:id="rId16"/>
    <p:sldId id="662" r:id="rId17"/>
    <p:sldId id="663" r:id="rId18"/>
    <p:sldId id="669" r:id="rId19"/>
    <p:sldId id="658" r:id="rId20"/>
    <p:sldId id="676" r:id="rId21"/>
    <p:sldId id="677" r:id="rId22"/>
    <p:sldId id="678" r:id="rId23"/>
    <p:sldId id="679" r:id="rId24"/>
    <p:sldId id="704" r:id="rId25"/>
    <p:sldId id="671" r:id="rId26"/>
    <p:sldId id="657" r:id="rId27"/>
    <p:sldId id="675" r:id="rId28"/>
    <p:sldId id="668" r:id="rId29"/>
    <p:sldId id="702" r:id="rId30"/>
    <p:sldId id="705" r:id="rId31"/>
    <p:sldId id="706" r:id="rId32"/>
    <p:sldId id="697" r:id="rId33"/>
    <p:sldId id="672" r:id="rId34"/>
    <p:sldId id="639" r:id="rId35"/>
    <p:sldId id="295" r:id="rId36"/>
    <p:sldId id="256" r:id="rId37"/>
    <p:sldId id="707" r:id="rId38"/>
    <p:sldId id="263" r:id="rId39"/>
    <p:sldId id="265" r:id="rId40"/>
    <p:sldId id="628" r:id="rId41"/>
    <p:sldId id="623" r:id="rId42"/>
    <p:sldId id="286" r:id="rId43"/>
    <p:sldId id="622" r:id="rId44"/>
    <p:sldId id="275" r:id="rId45"/>
    <p:sldId id="279" r:id="rId46"/>
    <p:sldId id="708" r:id="rId47"/>
    <p:sldId id="621" r:id="rId48"/>
    <p:sldId id="630" r:id="rId49"/>
    <p:sldId id="631" r:id="rId50"/>
    <p:sldId id="632" r:id="rId51"/>
    <p:sldId id="633" r:id="rId52"/>
    <p:sldId id="634" r:id="rId53"/>
    <p:sldId id="709" r:id="rId54"/>
    <p:sldId id="629" r:id="rId55"/>
    <p:sldId id="637" r:id="rId56"/>
    <p:sldId id="641" r:id="rId57"/>
    <p:sldId id="710" r:id="rId58"/>
    <p:sldId id="664" r:id="rId59"/>
    <p:sldId id="690" r:id="rId60"/>
    <p:sldId id="654" r:id="rId61"/>
    <p:sldId id="691" r:id="rId62"/>
    <p:sldId id="680" r:id="rId63"/>
    <p:sldId id="692" r:id="rId64"/>
    <p:sldId id="640" r:id="rId65"/>
    <p:sldId id="568" r:id="rId66"/>
    <p:sldId id="597" r:id="rId67"/>
    <p:sldId id="687" r:id="rId68"/>
    <p:sldId id="700" r:id="rId69"/>
    <p:sldId id="611" r:id="rId70"/>
    <p:sldId id="613" r:id="rId71"/>
    <p:sldId id="614" r:id="rId72"/>
    <p:sldId id="615" r:id="rId73"/>
  </p:sldIdLst>
  <p:sldSz cx="9144000" cy="6858000" type="screen4x3"/>
  <p:notesSz cx="6858000" cy="12001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h Powell" initials="" lastIdx="2" clrIdx="0"/>
  <p:cmAuthor id="1" name="Microsoft Office User" initials="MOU" lastIdx="6"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199" autoAdjust="0"/>
    <p:restoredTop sz="68639" autoAdjust="0"/>
  </p:normalViewPr>
  <p:slideViewPr>
    <p:cSldViewPr>
      <p:cViewPr varScale="1">
        <p:scale>
          <a:sx n="78" d="100"/>
          <a:sy n="78" d="100"/>
        </p:scale>
        <p:origin x="1824"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2AFFB313-06DD-4797-8CD5-EEB304F4336D}"/>
    <pc:docChg chg="modSld">
      <pc:chgData name="" userId="" providerId="" clId="Web-{2AFFB313-06DD-4797-8CD5-EEB304F4336D}" dt="2018-09-26T15:58:39.191" v="292"/>
      <pc:docMkLst>
        <pc:docMk/>
      </pc:docMkLst>
      <pc:sldChg chg="modNotes">
        <pc:chgData name="" userId="" providerId="" clId="Web-{2AFFB313-06DD-4797-8CD5-EEB304F4336D}" dt="2018-09-26T15:39:22.946" v="98"/>
        <pc:sldMkLst>
          <pc:docMk/>
          <pc:sldMk cId="3788020019" sldId="558"/>
        </pc:sldMkLst>
      </pc:sldChg>
      <pc:sldChg chg="modNotes">
        <pc:chgData name="" userId="" providerId="" clId="Web-{2AFFB313-06DD-4797-8CD5-EEB304F4336D}" dt="2018-09-26T15:57:08.784" v="278"/>
        <pc:sldMkLst>
          <pc:docMk/>
          <pc:sldMk cId="2321586687" sldId="582"/>
        </pc:sldMkLst>
      </pc:sldChg>
      <pc:sldChg chg="modNotes">
        <pc:chgData name="" userId="" providerId="" clId="Web-{2AFFB313-06DD-4797-8CD5-EEB304F4336D}" dt="2018-09-26T15:35:27.772" v="86"/>
        <pc:sldMkLst>
          <pc:docMk/>
          <pc:sldMk cId="2313688943" sldId="590"/>
        </pc:sldMkLst>
      </pc:sldChg>
      <pc:sldChg chg="modNotes">
        <pc:chgData name="" userId="" providerId="" clId="Web-{2AFFB313-06DD-4797-8CD5-EEB304F4336D}" dt="2018-09-26T15:58:39.191" v="292"/>
        <pc:sldMkLst>
          <pc:docMk/>
          <pc:sldMk cId="2137442991" sldId="593"/>
        </pc:sldMkLst>
      </pc:sldChg>
      <pc:sldChg chg="modNotes">
        <pc:chgData name="" userId="" providerId="" clId="Web-{2AFFB313-06DD-4797-8CD5-EEB304F4336D}" dt="2018-09-26T15:33:41.006" v="44"/>
        <pc:sldMkLst>
          <pc:docMk/>
          <pc:sldMk cId="2094188545" sldId="60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6E3AE2-7980-DB42-BD37-CC616E984A74}" type="doc">
      <dgm:prSet loTypeId="urn:microsoft.com/office/officeart/2005/8/layout/chevron1" loCatId="" qsTypeId="urn:microsoft.com/office/officeart/2005/8/quickstyle/simple4" qsCatId="simple" csTypeId="urn:microsoft.com/office/officeart/2005/8/colors/accent1_2" csCatId="accent1" phldr="1"/>
      <dgm:spPr/>
    </dgm:pt>
    <dgm:pt modelId="{4FCFC650-3619-864B-BD9C-502E33C1884D}">
      <dgm:prSet phldrT="[Text]"/>
      <dgm:spPr/>
      <dgm:t>
        <a:bodyPr/>
        <a:lstStyle/>
        <a:p>
          <a:r>
            <a:rPr lang="en-US" dirty="0"/>
            <a:t>Is it introduced?</a:t>
          </a:r>
        </a:p>
      </dgm:t>
    </dgm:pt>
    <dgm:pt modelId="{D48C5725-A243-864E-8C4D-6801D940DFF6}" type="parTrans" cxnId="{C33D36B3-05A8-BB48-A285-D7DBE9B37F8C}">
      <dgm:prSet/>
      <dgm:spPr/>
      <dgm:t>
        <a:bodyPr/>
        <a:lstStyle/>
        <a:p>
          <a:endParaRPr lang="en-US"/>
        </a:p>
      </dgm:t>
    </dgm:pt>
    <dgm:pt modelId="{A8359AAB-B433-2C4B-BA5E-6D75C4B92CFC}" type="sibTrans" cxnId="{C33D36B3-05A8-BB48-A285-D7DBE9B37F8C}">
      <dgm:prSet/>
      <dgm:spPr/>
      <dgm:t>
        <a:bodyPr/>
        <a:lstStyle/>
        <a:p>
          <a:endParaRPr lang="en-US"/>
        </a:p>
      </dgm:t>
    </dgm:pt>
    <dgm:pt modelId="{BF4F8D45-C30B-7A40-B898-EB1DFD154C52}">
      <dgm:prSet phldrT="[Text]"/>
      <dgm:spPr/>
      <dgm:t>
        <a:bodyPr/>
        <a:lstStyle/>
        <a:p>
          <a:r>
            <a:rPr lang="en-US" dirty="0"/>
            <a:t>Is it practiced?</a:t>
          </a:r>
        </a:p>
      </dgm:t>
    </dgm:pt>
    <dgm:pt modelId="{FA7AE2FB-389F-BB45-83B4-3EC95243F3B9}" type="parTrans" cxnId="{E98FE129-CBD3-1849-8DE6-E5F044D76F77}">
      <dgm:prSet/>
      <dgm:spPr/>
      <dgm:t>
        <a:bodyPr/>
        <a:lstStyle/>
        <a:p>
          <a:endParaRPr lang="en-US"/>
        </a:p>
      </dgm:t>
    </dgm:pt>
    <dgm:pt modelId="{39E0E897-DCE0-A94E-BFFE-5A20B1AB579F}" type="sibTrans" cxnId="{E98FE129-CBD3-1849-8DE6-E5F044D76F77}">
      <dgm:prSet/>
      <dgm:spPr/>
      <dgm:t>
        <a:bodyPr/>
        <a:lstStyle/>
        <a:p>
          <a:endParaRPr lang="en-US"/>
        </a:p>
      </dgm:t>
    </dgm:pt>
    <dgm:pt modelId="{16EF5B53-324F-F04B-BC41-74EBE9AC9A52}">
      <dgm:prSet phldrT="[Text]"/>
      <dgm:spPr/>
      <dgm:t>
        <a:bodyPr/>
        <a:lstStyle/>
        <a:p>
          <a:r>
            <a:rPr lang="en-US" dirty="0"/>
            <a:t>Is it applied in the field?</a:t>
          </a:r>
        </a:p>
      </dgm:t>
    </dgm:pt>
    <dgm:pt modelId="{BEBFF54F-E47F-3C4D-A67B-D26BE70FF7AB}" type="parTrans" cxnId="{DB46B2F0-88AB-4E4A-86FD-5C734375F7CC}">
      <dgm:prSet/>
      <dgm:spPr/>
      <dgm:t>
        <a:bodyPr/>
        <a:lstStyle/>
        <a:p>
          <a:endParaRPr lang="en-US"/>
        </a:p>
      </dgm:t>
    </dgm:pt>
    <dgm:pt modelId="{9BC43330-158A-6441-8792-ED2DA430119E}" type="sibTrans" cxnId="{DB46B2F0-88AB-4E4A-86FD-5C734375F7CC}">
      <dgm:prSet/>
      <dgm:spPr/>
      <dgm:t>
        <a:bodyPr/>
        <a:lstStyle/>
        <a:p>
          <a:endParaRPr lang="en-US"/>
        </a:p>
      </dgm:t>
    </dgm:pt>
    <dgm:pt modelId="{89D11FA9-3A71-0B49-BD2E-CAB9DAB26DF4}" type="pres">
      <dgm:prSet presAssocID="{476E3AE2-7980-DB42-BD37-CC616E984A74}" presName="Name0" presStyleCnt="0">
        <dgm:presLayoutVars>
          <dgm:dir/>
          <dgm:animLvl val="lvl"/>
          <dgm:resizeHandles val="exact"/>
        </dgm:presLayoutVars>
      </dgm:prSet>
      <dgm:spPr/>
    </dgm:pt>
    <dgm:pt modelId="{FB18877C-D987-BF4E-9A59-3A9EDA122C61}" type="pres">
      <dgm:prSet presAssocID="{4FCFC650-3619-864B-BD9C-502E33C1884D}" presName="parTxOnly" presStyleLbl="node1" presStyleIdx="0" presStyleCnt="3">
        <dgm:presLayoutVars>
          <dgm:chMax val="0"/>
          <dgm:chPref val="0"/>
          <dgm:bulletEnabled val="1"/>
        </dgm:presLayoutVars>
      </dgm:prSet>
      <dgm:spPr/>
    </dgm:pt>
    <dgm:pt modelId="{C3F3715B-C0DB-5444-A4CC-A4261190FB9E}" type="pres">
      <dgm:prSet presAssocID="{A8359AAB-B433-2C4B-BA5E-6D75C4B92CFC}" presName="parTxOnlySpace" presStyleCnt="0"/>
      <dgm:spPr/>
    </dgm:pt>
    <dgm:pt modelId="{EA17FA24-7E65-CA4E-BE15-C6043D2D8AD3}" type="pres">
      <dgm:prSet presAssocID="{BF4F8D45-C30B-7A40-B898-EB1DFD154C52}" presName="parTxOnly" presStyleLbl="node1" presStyleIdx="1" presStyleCnt="3">
        <dgm:presLayoutVars>
          <dgm:chMax val="0"/>
          <dgm:chPref val="0"/>
          <dgm:bulletEnabled val="1"/>
        </dgm:presLayoutVars>
      </dgm:prSet>
      <dgm:spPr/>
    </dgm:pt>
    <dgm:pt modelId="{138D48A2-2927-8345-BF81-29ADCF718EBF}" type="pres">
      <dgm:prSet presAssocID="{39E0E897-DCE0-A94E-BFFE-5A20B1AB579F}" presName="parTxOnlySpace" presStyleCnt="0"/>
      <dgm:spPr/>
    </dgm:pt>
    <dgm:pt modelId="{D299362B-816D-014F-97D2-E19FAF0A7E1C}" type="pres">
      <dgm:prSet presAssocID="{16EF5B53-324F-F04B-BC41-74EBE9AC9A52}" presName="parTxOnly" presStyleLbl="node1" presStyleIdx="2" presStyleCnt="3">
        <dgm:presLayoutVars>
          <dgm:chMax val="0"/>
          <dgm:chPref val="0"/>
          <dgm:bulletEnabled val="1"/>
        </dgm:presLayoutVars>
      </dgm:prSet>
      <dgm:spPr/>
    </dgm:pt>
  </dgm:ptLst>
  <dgm:cxnLst>
    <dgm:cxn modelId="{E98FE129-CBD3-1849-8DE6-E5F044D76F77}" srcId="{476E3AE2-7980-DB42-BD37-CC616E984A74}" destId="{BF4F8D45-C30B-7A40-B898-EB1DFD154C52}" srcOrd="1" destOrd="0" parTransId="{FA7AE2FB-389F-BB45-83B4-3EC95243F3B9}" sibTransId="{39E0E897-DCE0-A94E-BFFE-5A20B1AB579F}"/>
    <dgm:cxn modelId="{5AE9AE2B-E4C2-5D4F-A800-B1A1A75546E7}" type="presOf" srcId="{4FCFC650-3619-864B-BD9C-502E33C1884D}" destId="{FB18877C-D987-BF4E-9A59-3A9EDA122C61}" srcOrd="0" destOrd="0" presId="urn:microsoft.com/office/officeart/2005/8/layout/chevron1"/>
    <dgm:cxn modelId="{D013C43D-1BC7-C54E-A1CC-E1D9BDE51CC4}" type="presOf" srcId="{476E3AE2-7980-DB42-BD37-CC616E984A74}" destId="{89D11FA9-3A71-0B49-BD2E-CAB9DAB26DF4}" srcOrd="0" destOrd="0" presId="urn:microsoft.com/office/officeart/2005/8/layout/chevron1"/>
    <dgm:cxn modelId="{B585586B-F4A1-6247-8B3A-7F9F504D5C63}" type="presOf" srcId="{16EF5B53-324F-F04B-BC41-74EBE9AC9A52}" destId="{D299362B-816D-014F-97D2-E19FAF0A7E1C}" srcOrd="0" destOrd="0" presId="urn:microsoft.com/office/officeart/2005/8/layout/chevron1"/>
    <dgm:cxn modelId="{C33D36B3-05A8-BB48-A285-D7DBE9B37F8C}" srcId="{476E3AE2-7980-DB42-BD37-CC616E984A74}" destId="{4FCFC650-3619-864B-BD9C-502E33C1884D}" srcOrd="0" destOrd="0" parTransId="{D48C5725-A243-864E-8C4D-6801D940DFF6}" sibTransId="{A8359AAB-B433-2C4B-BA5E-6D75C4B92CFC}"/>
    <dgm:cxn modelId="{AF1F2FBC-BEA5-ED49-B640-6DC392E543FD}" type="presOf" srcId="{BF4F8D45-C30B-7A40-B898-EB1DFD154C52}" destId="{EA17FA24-7E65-CA4E-BE15-C6043D2D8AD3}" srcOrd="0" destOrd="0" presId="urn:microsoft.com/office/officeart/2005/8/layout/chevron1"/>
    <dgm:cxn modelId="{DB46B2F0-88AB-4E4A-86FD-5C734375F7CC}" srcId="{476E3AE2-7980-DB42-BD37-CC616E984A74}" destId="{16EF5B53-324F-F04B-BC41-74EBE9AC9A52}" srcOrd="2" destOrd="0" parTransId="{BEBFF54F-E47F-3C4D-A67B-D26BE70FF7AB}" sibTransId="{9BC43330-158A-6441-8792-ED2DA430119E}"/>
    <dgm:cxn modelId="{F164645B-55FC-8047-AF0E-E422AA337E4C}" type="presParOf" srcId="{89D11FA9-3A71-0B49-BD2E-CAB9DAB26DF4}" destId="{FB18877C-D987-BF4E-9A59-3A9EDA122C61}" srcOrd="0" destOrd="0" presId="urn:microsoft.com/office/officeart/2005/8/layout/chevron1"/>
    <dgm:cxn modelId="{36636810-1B9F-2F4A-932D-E6F3D275DC17}" type="presParOf" srcId="{89D11FA9-3A71-0B49-BD2E-CAB9DAB26DF4}" destId="{C3F3715B-C0DB-5444-A4CC-A4261190FB9E}" srcOrd="1" destOrd="0" presId="urn:microsoft.com/office/officeart/2005/8/layout/chevron1"/>
    <dgm:cxn modelId="{C670C5BE-0BC1-AA46-B627-B7D2EA356AF7}" type="presParOf" srcId="{89D11FA9-3A71-0B49-BD2E-CAB9DAB26DF4}" destId="{EA17FA24-7E65-CA4E-BE15-C6043D2D8AD3}" srcOrd="2" destOrd="0" presId="urn:microsoft.com/office/officeart/2005/8/layout/chevron1"/>
    <dgm:cxn modelId="{1697D338-08C8-9C49-852F-BAEDDCDBEEAD}" type="presParOf" srcId="{89D11FA9-3A71-0B49-BD2E-CAB9DAB26DF4}" destId="{138D48A2-2927-8345-BF81-29ADCF718EBF}" srcOrd="3" destOrd="0" presId="urn:microsoft.com/office/officeart/2005/8/layout/chevron1"/>
    <dgm:cxn modelId="{905F167A-4EA3-9C44-B991-DD6173AA1E4E}" type="presParOf" srcId="{89D11FA9-3A71-0B49-BD2E-CAB9DAB26DF4}" destId="{D299362B-816D-014F-97D2-E19FAF0A7E1C}"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28138B3-58CB-A342-92F1-41778D993934}" type="doc">
      <dgm:prSet loTypeId="urn:microsoft.com/office/officeart/2005/8/layout/vList5" loCatId="" qsTypeId="urn:microsoft.com/office/officeart/2005/8/quickstyle/simple4" qsCatId="simple" csTypeId="urn:microsoft.com/office/officeart/2005/8/colors/colorful3" csCatId="colorful" phldr="1"/>
      <dgm:spPr/>
      <dgm:t>
        <a:bodyPr/>
        <a:lstStyle/>
        <a:p>
          <a:endParaRPr lang="en-US"/>
        </a:p>
      </dgm:t>
    </dgm:pt>
    <dgm:pt modelId="{4F310D88-22F7-474A-A494-012B216ED25A}">
      <dgm:prSet phldrT="[Text]" custT="1"/>
      <dgm:spPr/>
      <dgm:t>
        <a:bodyPr/>
        <a:lstStyle/>
        <a:p>
          <a:r>
            <a:rPr lang="en-US" sz="1800" dirty="0"/>
            <a:t>DOK 1</a:t>
          </a:r>
        </a:p>
        <a:p>
          <a:r>
            <a:rPr lang="en-US" sz="1800" dirty="0"/>
            <a:t>Recall &amp; Reproduction</a:t>
          </a:r>
        </a:p>
      </dgm:t>
    </dgm:pt>
    <dgm:pt modelId="{7FD9EEB6-DC63-9D45-BEA9-83F4BACC1E15}" type="parTrans" cxnId="{80CDCBFE-B126-FC40-87A7-FB1208F18397}">
      <dgm:prSet/>
      <dgm:spPr/>
      <dgm:t>
        <a:bodyPr/>
        <a:lstStyle/>
        <a:p>
          <a:endParaRPr lang="en-US"/>
        </a:p>
      </dgm:t>
    </dgm:pt>
    <dgm:pt modelId="{8F1D4368-C0DB-1F4C-935A-C2A2B564FB11}" type="sibTrans" cxnId="{80CDCBFE-B126-FC40-87A7-FB1208F18397}">
      <dgm:prSet/>
      <dgm:spPr/>
      <dgm:t>
        <a:bodyPr/>
        <a:lstStyle/>
        <a:p>
          <a:endParaRPr lang="en-US"/>
        </a:p>
      </dgm:t>
    </dgm:pt>
    <dgm:pt modelId="{DFD3D7A7-40C8-8046-AF98-B71D8664BDCD}">
      <dgm:prSet phldrT="[Text]" custT="1"/>
      <dgm:spPr/>
      <dgm:t>
        <a:bodyPr/>
        <a:lstStyle/>
        <a:p>
          <a:r>
            <a:rPr lang="en-US" sz="1600" dirty="0"/>
            <a:t>Recall a fact, term, principle; perform a routine procedure </a:t>
          </a:r>
        </a:p>
      </dgm:t>
    </dgm:pt>
    <dgm:pt modelId="{7D5FA37A-D9AC-6940-9D07-3B5ECC80686D}" type="parTrans" cxnId="{9BDD7BEB-66C0-EB4B-A59E-84F680DDC0DD}">
      <dgm:prSet/>
      <dgm:spPr/>
      <dgm:t>
        <a:bodyPr/>
        <a:lstStyle/>
        <a:p>
          <a:endParaRPr lang="en-US"/>
        </a:p>
      </dgm:t>
    </dgm:pt>
    <dgm:pt modelId="{6E9128DF-4736-8B4A-AAE4-4BCE2696A37E}" type="sibTrans" cxnId="{9BDD7BEB-66C0-EB4B-A59E-84F680DDC0DD}">
      <dgm:prSet/>
      <dgm:spPr/>
      <dgm:t>
        <a:bodyPr/>
        <a:lstStyle/>
        <a:p>
          <a:endParaRPr lang="en-US"/>
        </a:p>
      </dgm:t>
    </dgm:pt>
    <dgm:pt modelId="{C945BEC4-32BF-7744-8EA5-90BC24815A20}">
      <dgm:prSet phldrT="[Text]" custT="1"/>
      <dgm:spPr/>
      <dgm:t>
        <a:bodyPr/>
        <a:lstStyle/>
        <a:p>
          <a:r>
            <a:rPr lang="en-US" sz="1800" dirty="0"/>
            <a:t>DOK 2</a:t>
          </a:r>
        </a:p>
        <a:p>
          <a:r>
            <a:rPr lang="en-US" sz="1800" dirty="0"/>
            <a:t>Basic Application of Skills/Concepts</a:t>
          </a:r>
        </a:p>
      </dgm:t>
    </dgm:pt>
    <dgm:pt modelId="{92015BFF-1CFF-954E-97EA-A851A51A92CA}" type="parTrans" cxnId="{3FCA6DA1-241B-CC48-B8A0-81DFAA9BB8B5}">
      <dgm:prSet/>
      <dgm:spPr/>
      <dgm:t>
        <a:bodyPr/>
        <a:lstStyle/>
        <a:p>
          <a:endParaRPr lang="en-US"/>
        </a:p>
      </dgm:t>
    </dgm:pt>
    <dgm:pt modelId="{F5118800-7568-D14C-A736-EBECA1FEAD69}" type="sibTrans" cxnId="{3FCA6DA1-241B-CC48-B8A0-81DFAA9BB8B5}">
      <dgm:prSet/>
      <dgm:spPr/>
      <dgm:t>
        <a:bodyPr/>
        <a:lstStyle/>
        <a:p>
          <a:endParaRPr lang="en-US"/>
        </a:p>
      </dgm:t>
    </dgm:pt>
    <dgm:pt modelId="{54AC9A84-3817-A84E-93D6-745045FDB74C}">
      <dgm:prSet phldrT="[Text]" custT="1"/>
      <dgm:spPr/>
      <dgm:t>
        <a:bodyPr/>
        <a:lstStyle/>
        <a:p>
          <a:r>
            <a:rPr lang="en-US" sz="1600" dirty="0"/>
            <a:t>Use information, conceptual knowledge; select appropriate procedure for task; perform 2 or more steps with decisions points along the way; solve routine problems; organize or display data; interpret or use simple  graph</a:t>
          </a:r>
        </a:p>
      </dgm:t>
    </dgm:pt>
    <dgm:pt modelId="{468E7A87-588C-6D4F-BDC2-BDD250962759}" type="parTrans" cxnId="{C6A39EC6-7D3A-BA47-A20C-F499CC28315A}">
      <dgm:prSet/>
      <dgm:spPr/>
      <dgm:t>
        <a:bodyPr/>
        <a:lstStyle/>
        <a:p>
          <a:endParaRPr lang="en-US"/>
        </a:p>
      </dgm:t>
    </dgm:pt>
    <dgm:pt modelId="{B6E50007-7468-DC4E-ACD4-E056BED56A55}" type="sibTrans" cxnId="{C6A39EC6-7D3A-BA47-A20C-F499CC28315A}">
      <dgm:prSet/>
      <dgm:spPr/>
      <dgm:t>
        <a:bodyPr/>
        <a:lstStyle/>
        <a:p>
          <a:endParaRPr lang="en-US"/>
        </a:p>
      </dgm:t>
    </dgm:pt>
    <dgm:pt modelId="{0A936305-1FA1-494D-AB42-0A01CE4B1023}">
      <dgm:prSet phldrT="[Text]" custT="1"/>
      <dgm:spPr/>
      <dgm:t>
        <a:bodyPr/>
        <a:lstStyle/>
        <a:p>
          <a:r>
            <a:rPr lang="en-US" sz="1800" dirty="0"/>
            <a:t>DOK 3</a:t>
          </a:r>
        </a:p>
        <a:p>
          <a:r>
            <a:rPr lang="en-US" sz="1800" dirty="0"/>
            <a:t>Strategic Thinking</a:t>
          </a:r>
        </a:p>
      </dgm:t>
    </dgm:pt>
    <dgm:pt modelId="{3F0526AC-37C5-464C-875E-452A0514CAAB}" type="parTrans" cxnId="{3B991F57-8BB6-694E-8826-B40490BB8BC6}">
      <dgm:prSet/>
      <dgm:spPr/>
      <dgm:t>
        <a:bodyPr/>
        <a:lstStyle/>
        <a:p>
          <a:endParaRPr lang="en-US"/>
        </a:p>
      </dgm:t>
    </dgm:pt>
    <dgm:pt modelId="{87FF8F4A-E61E-5E44-B917-49BF49E165A4}" type="sibTrans" cxnId="{3B991F57-8BB6-694E-8826-B40490BB8BC6}">
      <dgm:prSet/>
      <dgm:spPr/>
      <dgm:t>
        <a:bodyPr/>
        <a:lstStyle/>
        <a:p>
          <a:endParaRPr lang="en-US"/>
        </a:p>
      </dgm:t>
    </dgm:pt>
    <dgm:pt modelId="{B5173738-1CDE-6E4B-9CD0-2F4F35CCEE69}">
      <dgm:prSet phldrT="[Text]" custT="1"/>
      <dgm:spPr/>
      <dgm:t>
        <a:bodyPr/>
        <a:lstStyle/>
        <a:p>
          <a:r>
            <a:rPr lang="en-US" sz="1600" dirty="0"/>
            <a:t>Reason or develop a plan to approach a problem, employ some decision-making and justifications; solve abstract, complex, or non-routine problems, complex (often allow more than one possible answer)</a:t>
          </a:r>
        </a:p>
      </dgm:t>
    </dgm:pt>
    <dgm:pt modelId="{8D5A1207-E286-9747-B391-ED0CF7446A2E}" type="parTrans" cxnId="{BD249FBF-C0F9-544A-A0B5-2C7CDCD7917F}">
      <dgm:prSet/>
      <dgm:spPr/>
      <dgm:t>
        <a:bodyPr/>
        <a:lstStyle/>
        <a:p>
          <a:endParaRPr lang="en-US"/>
        </a:p>
      </dgm:t>
    </dgm:pt>
    <dgm:pt modelId="{0AF260B9-5F62-EA4D-BDF4-FC5645F42A07}" type="sibTrans" cxnId="{BD249FBF-C0F9-544A-A0B5-2C7CDCD7917F}">
      <dgm:prSet/>
      <dgm:spPr/>
      <dgm:t>
        <a:bodyPr/>
        <a:lstStyle/>
        <a:p>
          <a:endParaRPr lang="en-US"/>
        </a:p>
      </dgm:t>
    </dgm:pt>
    <dgm:pt modelId="{8A58B7F8-A5D7-BC4C-8198-6118B8B9F1E7}">
      <dgm:prSet phldrT="[Text]" custT="1"/>
      <dgm:spPr/>
      <dgm:t>
        <a:bodyPr/>
        <a:lstStyle/>
        <a:p>
          <a:r>
            <a:rPr lang="en-US" sz="1800" dirty="0"/>
            <a:t>DOK 4</a:t>
          </a:r>
        </a:p>
        <a:p>
          <a:r>
            <a:rPr lang="en-US" sz="1800" dirty="0"/>
            <a:t>Extended Thinking</a:t>
          </a:r>
        </a:p>
      </dgm:t>
    </dgm:pt>
    <dgm:pt modelId="{F68B7201-374F-A348-B03E-722B6C11535B}" type="parTrans" cxnId="{D23DEAA5-EFF8-A74C-8717-865340913849}">
      <dgm:prSet/>
      <dgm:spPr/>
      <dgm:t>
        <a:bodyPr/>
        <a:lstStyle/>
        <a:p>
          <a:endParaRPr lang="en-US"/>
        </a:p>
      </dgm:t>
    </dgm:pt>
    <dgm:pt modelId="{E15FFA1D-DDEF-4846-84F8-9C3A520CD73C}" type="sibTrans" cxnId="{D23DEAA5-EFF8-A74C-8717-865340913849}">
      <dgm:prSet/>
      <dgm:spPr/>
      <dgm:t>
        <a:bodyPr/>
        <a:lstStyle/>
        <a:p>
          <a:endParaRPr lang="en-US"/>
        </a:p>
      </dgm:t>
    </dgm:pt>
    <dgm:pt modelId="{B4339740-6D8A-4A4F-AC4F-F86376A85796}">
      <dgm:prSet phldrT="[Text]" custT="1"/>
      <dgm:spPr/>
      <dgm:t>
        <a:bodyPr/>
        <a:lstStyle/>
        <a:p>
          <a:r>
            <a:rPr lang="en-US" sz="1600" dirty="0"/>
            <a:t>Perform investigations or apply concepts and skills to the real world that require time to research, problem solve, and process multiple conditions of the problem or task; perform non-routine manipulations across disciplines, content areas or multiple sources. </a:t>
          </a:r>
        </a:p>
      </dgm:t>
    </dgm:pt>
    <dgm:pt modelId="{50B3D246-FAA0-D548-92C7-74463F6322D4}" type="parTrans" cxnId="{6B25CE05-E067-3349-B24F-0D50B90E3B59}">
      <dgm:prSet/>
      <dgm:spPr/>
      <dgm:t>
        <a:bodyPr/>
        <a:lstStyle/>
        <a:p>
          <a:endParaRPr lang="en-US"/>
        </a:p>
      </dgm:t>
    </dgm:pt>
    <dgm:pt modelId="{A719FE0C-51FB-FC4B-8976-B9A738EA5520}" type="sibTrans" cxnId="{6B25CE05-E067-3349-B24F-0D50B90E3B59}">
      <dgm:prSet/>
      <dgm:spPr/>
      <dgm:t>
        <a:bodyPr/>
        <a:lstStyle/>
        <a:p>
          <a:endParaRPr lang="en-US"/>
        </a:p>
      </dgm:t>
    </dgm:pt>
    <dgm:pt modelId="{2D1ABD47-7481-4B46-A07B-FB1E5A90B898}" type="pres">
      <dgm:prSet presAssocID="{628138B3-58CB-A342-92F1-41778D993934}" presName="Name0" presStyleCnt="0">
        <dgm:presLayoutVars>
          <dgm:dir/>
          <dgm:animLvl val="lvl"/>
          <dgm:resizeHandles val="exact"/>
        </dgm:presLayoutVars>
      </dgm:prSet>
      <dgm:spPr/>
    </dgm:pt>
    <dgm:pt modelId="{686723F9-907D-9D41-A1AF-CE6C0AFA1647}" type="pres">
      <dgm:prSet presAssocID="{4F310D88-22F7-474A-A494-012B216ED25A}" presName="linNode" presStyleCnt="0"/>
      <dgm:spPr/>
    </dgm:pt>
    <dgm:pt modelId="{75A65AC8-FCD5-454D-A74D-654FBA6A8110}" type="pres">
      <dgm:prSet presAssocID="{4F310D88-22F7-474A-A494-012B216ED25A}" presName="parentText" presStyleLbl="node1" presStyleIdx="0" presStyleCnt="4">
        <dgm:presLayoutVars>
          <dgm:chMax val="1"/>
          <dgm:bulletEnabled val="1"/>
        </dgm:presLayoutVars>
      </dgm:prSet>
      <dgm:spPr/>
    </dgm:pt>
    <dgm:pt modelId="{01BAEAFB-F6C2-7947-98CC-63F5C5F9BFF6}" type="pres">
      <dgm:prSet presAssocID="{4F310D88-22F7-474A-A494-012B216ED25A}" presName="descendantText" presStyleLbl="alignAccFollowNode1" presStyleIdx="0" presStyleCnt="4">
        <dgm:presLayoutVars>
          <dgm:bulletEnabled val="1"/>
        </dgm:presLayoutVars>
      </dgm:prSet>
      <dgm:spPr/>
    </dgm:pt>
    <dgm:pt modelId="{0B7CF840-387D-534F-9EB6-7901AD89402E}" type="pres">
      <dgm:prSet presAssocID="{8F1D4368-C0DB-1F4C-935A-C2A2B564FB11}" presName="sp" presStyleCnt="0"/>
      <dgm:spPr/>
    </dgm:pt>
    <dgm:pt modelId="{B508AB26-F2C2-9446-9989-FEEC30870EB7}" type="pres">
      <dgm:prSet presAssocID="{C945BEC4-32BF-7744-8EA5-90BC24815A20}" presName="linNode" presStyleCnt="0"/>
      <dgm:spPr/>
    </dgm:pt>
    <dgm:pt modelId="{6873AAD0-72AC-FC45-AFB0-D7673D1CF483}" type="pres">
      <dgm:prSet presAssocID="{C945BEC4-32BF-7744-8EA5-90BC24815A20}" presName="parentText" presStyleLbl="node1" presStyleIdx="1" presStyleCnt="4">
        <dgm:presLayoutVars>
          <dgm:chMax val="1"/>
          <dgm:bulletEnabled val="1"/>
        </dgm:presLayoutVars>
      </dgm:prSet>
      <dgm:spPr/>
    </dgm:pt>
    <dgm:pt modelId="{AF620E93-772D-9940-AD08-6B4EA104D680}" type="pres">
      <dgm:prSet presAssocID="{C945BEC4-32BF-7744-8EA5-90BC24815A20}" presName="descendantText" presStyleLbl="alignAccFollowNode1" presStyleIdx="1" presStyleCnt="4" custScaleY="121531">
        <dgm:presLayoutVars>
          <dgm:bulletEnabled val="1"/>
        </dgm:presLayoutVars>
      </dgm:prSet>
      <dgm:spPr/>
    </dgm:pt>
    <dgm:pt modelId="{12AA8EC1-E9AC-6D44-B713-98CDD2308D3C}" type="pres">
      <dgm:prSet presAssocID="{F5118800-7568-D14C-A736-EBECA1FEAD69}" presName="sp" presStyleCnt="0"/>
      <dgm:spPr/>
    </dgm:pt>
    <dgm:pt modelId="{2A28A69D-30CB-9440-A278-6618EC5067D8}" type="pres">
      <dgm:prSet presAssocID="{0A936305-1FA1-494D-AB42-0A01CE4B1023}" presName="linNode" presStyleCnt="0"/>
      <dgm:spPr/>
    </dgm:pt>
    <dgm:pt modelId="{9BF40DB3-7A79-9B4A-80FD-B80F7D687769}" type="pres">
      <dgm:prSet presAssocID="{0A936305-1FA1-494D-AB42-0A01CE4B1023}" presName="parentText" presStyleLbl="node1" presStyleIdx="2" presStyleCnt="4">
        <dgm:presLayoutVars>
          <dgm:chMax val="1"/>
          <dgm:bulletEnabled val="1"/>
        </dgm:presLayoutVars>
      </dgm:prSet>
      <dgm:spPr/>
    </dgm:pt>
    <dgm:pt modelId="{4E45E580-BF06-6B4E-8896-0890F28509A8}" type="pres">
      <dgm:prSet presAssocID="{0A936305-1FA1-494D-AB42-0A01CE4B1023}" presName="descendantText" presStyleLbl="alignAccFollowNode1" presStyleIdx="2" presStyleCnt="4" custScaleY="140439">
        <dgm:presLayoutVars>
          <dgm:bulletEnabled val="1"/>
        </dgm:presLayoutVars>
      </dgm:prSet>
      <dgm:spPr/>
    </dgm:pt>
    <dgm:pt modelId="{50D1C910-8471-5849-8E6E-31A1D42BF48B}" type="pres">
      <dgm:prSet presAssocID="{87FF8F4A-E61E-5E44-B917-49BF49E165A4}" presName="sp" presStyleCnt="0"/>
      <dgm:spPr/>
    </dgm:pt>
    <dgm:pt modelId="{5C2D6BD8-D3B3-A849-B744-E00296E59CBF}" type="pres">
      <dgm:prSet presAssocID="{8A58B7F8-A5D7-BC4C-8198-6118B8B9F1E7}" presName="linNode" presStyleCnt="0"/>
      <dgm:spPr/>
    </dgm:pt>
    <dgm:pt modelId="{262100F8-CD15-F14C-8E5B-FA6E20906F49}" type="pres">
      <dgm:prSet presAssocID="{8A58B7F8-A5D7-BC4C-8198-6118B8B9F1E7}" presName="parentText" presStyleLbl="node1" presStyleIdx="3" presStyleCnt="4">
        <dgm:presLayoutVars>
          <dgm:chMax val="1"/>
          <dgm:bulletEnabled val="1"/>
        </dgm:presLayoutVars>
      </dgm:prSet>
      <dgm:spPr/>
    </dgm:pt>
    <dgm:pt modelId="{B980F4AD-570F-2149-B509-28865A818617}" type="pres">
      <dgm:prSet presAssocID="{8A58B7F8-A5D7-BC4C-8198-6118B8B9F1E7}" presName="descendantText" presStyleLbl="alignAccFollowNode1" presStyleIdx="3" presStyleCnt="4">
        <dgm:presLayoutVars>
          <dgm:bulletEnabled val="1"/>
        </dgm:presLayoutVars>
      </dgm:prSet>
      <dgm:spPr/>
    </dgm:pt>
  </dgm:ptLst>
  <dgm:cxnLst>
    <dgm:cxn modelId="{6B25CE05-E067-3349-B24F-0D50B90E3B59}" srcId="{8A58B7F8-A5D7-BC4C-8198-6118B8B9F1E7}" destId="{B4339740-6D8A-4A4F-AC4F-F86376A85796}" srcOrd="0" destOrd="0" parTransId="{50B3D246-FAA0-D548-92C7-74463F6322D4}" sibTransId="{A719FE0C-51FB-FC4B-8976-B9A738EA5520}"/>
    <dgm:cxn modelId="{013B8E09-119F-0C45-A1CC-D4CA52BAC006}" type="presOf" srcId="{C945BEC4-32BF-7744-8EA5-90BC24815A20}" destId="{6873AAD0-72AC-FC45-AFB0-D7673D1CF483}" srcOrd="0" destOrd="0" presId="urn:microsoft.com/office/officeart/2005/8/layout/vList5"/>
    <dgm:cxn modelId="{8EE6C05E-0BAC-CE49-9FBB-7FBAD28C018D}" type="presOf" srcId="{4F310D88-22F7-474A-A494-012B216ED25A}" destId="{75A65AC8-FCD5-454D-A74D-654FBA6A8110}" srcOrd="0" destOrd="0" presId="urn:microsoft.com/office/officeart/2005/8/layout/vList5"/>
    <dgm:cxn modelId="{7D7F7E41-17C8-5B42-B080-D502481BAD6C}" type="presOf" srcId="{0A936305-1FA1-494D-AB42-0A01CE4B1023}" destId="{9BF40DB3-7A79-9B4A-80FD-B80F7D687769}" srcOrd="0" destOrd="0" presId="urn:microsoft.com/office/officeart/2005/8/layout/vList5"/>
    <dgm:cxn modelId="{8A45694C-42BD-E44D-8CC3-B991E3AE5D84}" type="presOf" srcId="{DFD3D7A7-40C8-8046-AF98-B71D8664BDCD}" destId="{01BAEAFB-F6C2-7947-98CC-63F5C5F9BFF6}" srcOrd="0" destOrd="0" presId="urn:microsoft.com/office/officeart/2005/8/layout/vList5"/>
    <dgm:cxn modelId="{3B991F57-8BB6-694E-8826-B40490BB8BC6}" srcId="{628138B3-58CB-A342-92F1-41778D993934}" destId="{0A936305-1FA1-494D-AB42-0A01CE4B1023}" srcOrd="2" destOrd="0" parTransId="{3F0526AC-37C5-464C-875E-452A0514CAAB}" sibTransId="{87FF8F4A-E61E-5E44-B917-49BF49E165A4}"/>
    <dgm:cxn modelId="{19F7E77B-7B42-C948-B1FA-199EB6EC7936}" type="presOf" srcId="{B4339740-6D8A-4A4F-AC4F-F86376A85796}" destId="{B980F4AD-570F-2149-B509-28865A818617}" srcOrd="0" destOrd="0" presId="urn:microsoft.com/office/officeart/2005/8/layout/vList5"/>
    <dgm:cxn modelId="{3FCA6DA1-241B-CC48-B8A0-81DFAA9BB8B5}" srcId="{628138B3-58CB-A342-92F1-41778D993934}" destId="{C945BEC4-32BF-7744-8EA5-90BC24815A20}" srcOrd="1" destOrd="0" parTransId="{92015BFF-1CFF-954E-97EA-A851A51A92CA}" sibTransId="{F5118800-7568-D14C-A736-EBECA1FEAD69}"/>
    <dgm:cxn modelId="{D23DEAA5-EFF8-A74C-8717-865340913849}" srcId="{628138B3-58CB-A342-92F1-41778D993934}" destId="{8A58B7F8-A5D7-BC4C-8198-6118B8B9F1E7}" srcOrd="3" destOrd="0" parTransId="{F68B7201-374F-A348-B03E-722B6C11535B}" sibTransId="{E15FFA1D-DDEF-4846-84F8-9C3A520CD73C}"/>
    <dgm:cxn modelId="{BD249FBF-C0F9-544A-A0B5-2C7CDCD7917F}" srcId="{0A936305-1FA1-494D-AB42-0A01CE4B1023}" destId="{B5173738-1CDE-6E4B-9CD0-2F4F35CCEE69}" srcOrd="0" destOrd="0" parTransId="{8D5A1207-E286-9747-B391-ED0CF7446A2E}" sibTransId="{0AF260B9-5F62-EA4D-BDF4-FC5645F42A07}"/>
    <dgm:cxn modelId="{1CFB71C6-6197-9D49-8712-527839FDBF54}" type="presOf" srcId="{8A58B7F8-A5D7-BC4C-8198-6118B8B9F1E7}" destId="{262100F8-CD15-F14C-8E5B-FA6E20906F49}" srcOrd="0" destOrd="0" presId="urn:microsoft.com/office/officeart/2005/8/layout/vList5"/>
    <dgm:cxn modelId="{C6A39EC6-7D3A-BA47-A20C-F499CC28315A}" srcId="{C945BEC4-32BF-7744-8EA5-90BC24815A20}" destId="{54AC9A84-3817-A84E-93D6-745045FDB74C}" srcOrd="0" destOrd="0" parTransId="{468E7A87-588C-6D4F-BDC2-BDD250962759}" sibTransId="{B6E50007-7468-DC4E-ACD4-E056BED56A55}"/>
    <dgm:cxn modelId="{936BFFEA-E8F1-ED48-A7FD-26E54EC58142}" type="presOf" srcId="{B5173738-1CDE-6E4B-9CD0-2F4F35CCEE69}" destId="{4E45E580-BF06-6B4E-8896-0890F28509A8}" srcOrd="0" destOrd="0" presId="urn:microsoft.com/office/officeart/2005/8/layout/vList5"/>
    <dgm:cxn modelId="{9BDD7BEB-66C0-EB4B-A59E-84F680DDC0DD}" srcId="{4F310D88-22F7-474A-A494-012B216ED25A}" destId="{DFD3D7A7-40C8-8046-AF98-B71D8664BDCD}" srcOrd="0" destOrd="0" parTransId="{7D5FA37A-D9AC-6940-9D07-3B5ECC80686D}" sibTransId="{6E9128DF-4736-8B4A-AAE4-4BCE2696A37E}"/>
    <dgm:cxn modelId="{19B098F2-5EE7-5D4A-9EE5-DE7BCA34FACF}" type="presOf" srcId="{54AC9A84-3817-A84E-93D6-745045FDB74C}" destId="{AF620E93-772D-9940-AD08-6B4EA104D680}" srcOrd="0" destOrd="0" presId="urn:microsoft.com/office/officeart/2005/8/layout/vList5"/>
    <dgm:cxn modelId="{F55B82F5-D248-5447-8DC6-E56BA9420915}" type="presOf" srcId="{628138B3-58CB-A342-92F1-41778D993934}" destId="{2D1ABD47-7481-4B46-A07B-FB1E5A90B898}" srcOrd="0" destOrd="0" presId="urn:microsoft.com/office/officeart/2005/8/layout/vList5"/>
    <dgm:cxn modelId="{80CDCBFE-B126-FC40-87A7-FB1208F18397}" srcId="{628138B3-58CB-A342-92F1-41778D993934}" destId="{4F310D88-22F7-474A-A494-012B216ED25A}" srcOrd="0" destOrd="0" parTransId="{7FD9EEB6-DC63-9D45-BEA9-83F4BACC1E15}" sibTransId="{8F1D4368-C0DB-1F4C-935A-C2A2B564FB11}"/>
    <dgm:cxn modelId="{5AB0D339-D4AA-E449-A2AF-30F9C5C9A8D5}" type="presParOf" srcId="{2D1ABD47-7481-4B46-A07B-FB1E5A90B898}" destId="{686723F9-907D-9D41-A1AF-CE6C0AFA1647}" srcOrd="0" destOrd="0" presId="urn:microsoft.com/office/officeart/2005/8/layout/vList5"/>
    <dgm:cxn modelId="{8E8CB083-7624-7541-B65C-93331FD72CCC}" type="presParOf" srcId="{686723F9-907D-9D41-A1AF-CE6C0AFA1647}" destId="{75A65AC8-FCD5-454D-A74D-654FBA6A8110}" srcOrd="0" destOrd="0" presId="urn:microsoft.com/office/officeart/2005/8/layout/vList5"/>
    <dgm:cxn modelId="{C4E6EA74-855A-6748-913D-5DDACFD735A0}" type="presParOf" srcId="{686723F9-907D-9D41-A1AF-CE6C0AFA1647}" destId="{01BAEAFB-F6C2-7947-98CC-63F5C5F9BFF6}" srcOrd="1" destOrd="0" presId="urn:microsoft.com/office/officeart/2005/8/layout/vList5"/>
    <dgm:cxn modelId="{408DBD02-15D8-024A-818D-0E8F77FB7096}" type="presParOf" srcId="{2D1ABD47-7481-4B46-A07B-FB1E5A90B898}" destId="{0B7CF840-387D-534F-9EB6-7901AD89402E}" srcOrd="1" destOrd="0" presId="urn:microsoft.com/office/officeart/2005/8/layout/vList5"/>
    <dgm:cxn modelId="{62289DB3-9FBB-1240-89A7-46FC2F8FB178}" type="presParOf" srcId="{2D1ABD47-7481-4B46-A07B-FB1E5A90B898}" destId="{B508AB26-F2C2-9446-9989-FEEC30870EB7}" srcOrd="2" destOrd="0" presId="urn:microsoft.com/office/officeart/2005/8/layout/vList5"/>
    <dgm:cxn modelId="{3FE0345E-FB7F-0D4A-9E5A-C828FC7AD5B7}" type="presParOf" srcId="{B508AB26-F2C2-9446-9989-FEEC30870EB7}" destId="{6873AAD0-72AC-FC45-AFB0-D7673D1CF483}" srcOrd="0" destOrd="0" presId="urn:microsoft.com/office/officeart/2005/8/layout/vList5"/>
    <dgm:cxn modelId="{70BE977E-E347-A542-BF28-C6BD98B1630E}" type="presParOf" srcId="{B508AB26-F2C2-9446-9989-FEEC30870EB7}" destId="{AF620E93-772D-9940-AD08-6B4EA104D680}" srcOrd="1" destOrd="0" presId="urn:microsoft.com/office/officeart/2005/8/layout/vList5"/>
    <dgm:cxn modelId="{CF77CD6D-0006-B944-9FCB-D0C3F43D0E60}" type="presParOf" srcId="{2D1ABD47-7481-4B46-A07B-FB1E5A90B898}" destId="{12AA8EC1-E9AC-6D44-B713-98CDD2308D3C}" srcOrd="3" destOrd="0" presId="urn:microsoft.com/office/officeart/2005/8/layout/vList5"/>
    <dgm:cxn modelId="{A624691C-4C39-4E40-8B67-85709FC9F19C}" type="presParOf" srcId="{2D1ABD47-7481-4B46-A07B-FB1E5A90B898}" destId="{2A28A69D-30CB-9440-A278-6618EC5067D8}" srcOrd="4" destOrd="0" presId="urn:microsoft.com/office/officeart/2005/8/layout/vList5"/>
    <dgm:cxn modelId="{3B66E2E8-F01B-334C-8FA7-804F08CC34B0}" type="presParOf" srcId="{2A28A69D-30CB-9440-A278-6618EC5067D8}" destId="{9BF40DB3-7A79-9B4A-80FD-B80F7D687769}" srcOrd="0" destOrd="0" presId="urn:microsoft.com/office/officeart/2005/8/layout/vList5"/>
    <dgm:cxn modelId="{5FFB0F1E-DF14-4F43-932B-5EACBB1B991F}" type="presParOf" srcId="{2A28A69D-30CB-9440-A278-6618EC5067D8}" destId="{4E45E580-BF06-6B4E-8896-0890F28509A8}" srcOrd="1" destOrd="0" presId="urn:microsoft.com/office/officeart/2005/8/layout/vList5"/>
    <dgm:cxn modelId="{215AB2AC-EC2F-DA4B-8825-125292F421AA}" type="presParOf" srcId="{2D1ABD47-7481-4B46-A07B-FB1E5A90B898}" destId="{50D1C910-8471-5849-8E6E-31A1D42BF48B}" srcOrd="5" destOrd="0" presId="urn:microsoft.com/office/officeart/2005/8/layout/vList5"/>
    <dgm:cxn modelId="{511CF8CF-C5D0-C047-AECE-D4F153428402}" type="presParOf" srcId="{2D1ABD47-7481-4B46-A07B-FB1E5A90B898}" destId="{5C2D6BD8-D3B3-A849-B744-E00296E59CBF}" srcOrd="6" destOrd="0" presId="urn:microsoft.com/office/officeart/2005/8/layout/vList5"/>
    <dgm:cxn modelId="{F0B37F1A-7F67-D944-9557-54C7FFD260C4}" type="presParOf" srcId="{5C2D6BD8-D3B3-A849-B744-E00296E59CBF}" destId="{262100F8-CD15-F14C-8E5B-FA6E20906F49}" srcOrd="0" destOrd="0" presId="urn:microsoft.com/office/officeart/2005/8/layout/vList5"/>
    <dgm:cxn modelId="{D0AEBC1C-5462-A743-97EA-727DDDEA53F3}" type="presParOf" srcId="{5C2D6BD8-D3B3-A849-B744-E00296E59CBF}" destId="{B980F4AD-570F-2149-B509-28865A81861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6E3AE2-7980-DB42-BD37-CC616E984A74}" type="doc">
      <dgm:prSet loTypeId="urn:microsoft.com/office/officeart/2005/8/layout/chevron1" loCatId="" qsTypeId="urn:microsoft.com/office/officeart/2005/8/quickstyle/simple4" qsCatId="simple" csTypeId="urn:microsoft.com/office/officeart/2005/8/colors/accent1_2" csCatId="accent1" phldr="1"/>
      <dgm:spPr/>
    </dgm:pt>
    <dgm:pt modelId="{4FCFC650-3619-864B-BD9C-502E33C1884D}">
      <dgm:prSet phldrT="[Text]"/>
      <dgm:spPr/>
      <dgm:t>
        <a:bodyPr/>
        <a:lstStyle/>
        <a:p>
          <a:r>
            <a:rPr lang="en-US" b="0" dirty="0">
              <a:solidFill>
                <a:schemeClr val="tx1"/>
              </a:solidFill>
            </a:rPr>
            <a:t>Is it introduced?</a:t>
          </a:r>
        </a:p>
      </dgm:t>
    </dgm:pt>
    <dgm:pt modelId="{D48C5725-A243-864E-8C4D-6801D940DFF6}" type="parTrans" cxnId="{C33D36B3-05A8-BB48-A285-D7DBE9B37F8C}">
      <dgm:prSet/>
      <dgm:spPr/>
      <dgm:t>
        <a:bodyPr/>
        <a:lstStyle/>
        <a:p>
          <a:endParaRPr lang="en-US"/>
        </a:p>
      </dgm:t>
    </dgm:pt>
    <dgm:pt modelId="{A8359AAB-B433-2C4B-BA5E-6D75C4B92CFC}" type="sibTrans" cxnId="{C33D36B3-05A8-BB48-A285-D7DBE9B37F8C}">
      <dgm:prSet/>
      <dgm:spPr/>
      <dgm:t>
        <a:bodyPr/>
        <a:lstStyle/>
        <a:p>
          <a:endParaRPr lang="en-US"/>
        </a:p>
      </dgm:t>
    </dgm:pt>
    <dgm:pt modelId="{BF4F8D45-C30B-7A40-B898-EB1DFD154C52}">
      <dgm:prSet phldrT="[Text]"/>
      <dgm:spPr/>
      <dgm:t>
        <a:bodyPr/>
        <a:lstStyle/>
        <a:p>
          <a:r>
            <a:rPr lang="en-US" b="1" dirty="0">
              <a:solidFill>
                <a:schemeClr val="bg2"/>
              </a:solidFill>
            </a:rPr>
            <a:t>Is it practiced?</a:t>
          </a:r>
        </a:p>
      </dgm:t>
    </dgm:pt>
    <dgm:pt modelId="{FA7AE2FB-389F-BB45-83B4-3EC95243F3B9}" type="parTrans" cxnId="{E98FE129-CBD3-1849-8DE6-E5F044D76F77}">
      <dgm:prSet/>
      <dgm:spPr/>
      <dgm:t>
        <a:bodyPr/>
        <a:lstStyle/>
        <a:p>
          <a:endParaRPr lang="en-US"/>
        </a:p>
      </dgm:t>
    </dgm:pt>
    <dgm:pt modelId="{39E0E897-DCE0-A94E-BFFE-5A20B1AB579F}" type="sibTrans" cxnId="{E98FE129-CBD3-1849-8DE6-E5F044D76F77}">
      <dgm:prSet/>
      <dgm:spPr/>
      <dgm:t>
        <a:bodyPr/>
        <a:lstStyle/>
        <a:p>
          <a:endParaRPr lang="en-US"/>
        </a:p>
      </dgm:t>
    </dgm:pt>
    <dgm:pt modelId="{16EF5B53-324F-F04B-BC41-74EBE9AC9A52}">
      <dgm:prSet phldrT="[Text]"/>
      <dgm:spPr/>
      <dgm:t>
        <a:bodyPr/>
        <a:lstStyle/>
        <a:p>
          <a:r>
            <a:rPr lang="en-US" dirty="0"/>
            <a:t>Is it applied in the field?</a:t>
          </a:r>
        </a:p>
      </dgm:t>
    </dgm:pt>
    <dgm:pt modelId="{BEBFF54F-E47F-3C4D-A67B-D26BE70FF7AB}" type="parTrans" cxnId="{DB46B2F0-88AB-4E4A-86FD-5C734375F7CC}">
      <dgm:prSet/>
      <dgm:spPr/>
      <dgm:t>
        <a:bodyPr/>
        <a:lstStyle/>
        <a:p>
          <a:endParaRPr lang="en-US"/>
        </a:p>
      </dgm:t>
    </dgm:pt>
    <dgm:pt modelId="{9BC43330-158A-6441-8792-ED2DA430119E}" type="sibTrans" cxnId="{DB46B2F0-88AB-4E4A-86FD-5C734375F7CC}">
      <dgm:prSet/>
      <dgm:spPr/>
      <dgm:t>
        <a:bodyPr/>
        <a:lstStyle/>
        <a:p>
          <a:endParaRPr lang="en-US"/>
        </a:p>
      </dgm:t>
    </dgm:pt>
    <dgm:pt modelId="{89D11FA9-3A71-0B49-BD2E-CAB9DAB26DF4}" type="pres">
      <dgm:prSet presAssocID="{476E3AE2-7980-DB42-BD37-CC616E984A74}" presName="Name0" presStyleCnt="0">
        <dgm:presLayoutVars>
          <dgm:dir/>
          <dgm:animLvl val="lvl"/>
          <dgm:resizeHandles val="exact"/>
        </dgm:presLayoutVars>
      </dgm:prSet>
      <dgm:spPr/>
    </dgm:pt>
    <dgm:pt modelId="{FB18877C-D987-BF4E-9A59-3A9EDA122C61}" type="pres">
      <dgm:prSet presAssocID="{4FCFC650-3619-864B-BD9C-502E33C1884D}" presName="parTxOnly" presStyleLbl="node1" presStyleIdx="0" presStyleCnt="3">
        <dgm:presLayoutVars>
          <dgm:chMax val="0"/>
          <dgm:chPref val="0"/>
          <dgm:bulletEnabled val="1"/>
        </dgm:presLayoutVars>
      </dgm:prSet>
      <dgm:spPr/>
    </dgm:pt>
    <dgm:pt modelId="{C3F3715B-C0DB-5444-A4CC-A4261190FB9E}" type="pres">
      <dgm:prSet presAssocID="{A8359AAB-B433-2C4B-BA5E-6D75C4B92CFC}" presName="parTxOnlySpace" presStyleCnt="0"/>
      <dgm:spPr/>
    </dgm:pt>
    <dgm:pt modelId="{EA17FA24-7E65-CA4E-BE15-C6043D2D8AD3}" type="pres">
      <dgm:prSet presAssocID="{BF4F8D45-C30B-7A40-B898-EB1DFD154C52}" presName="parTxOnly" presStyleLbl="node1" presStyleIdx="1" presStyleCnt="3">
        <dgm:presLayoutVars>
          <dgm:chMax val="0"/>
          <dgm:chPref val="0"/>
          <dgm:bulletEnabled val="1"/>
        </dgm:presLayoutVars>
      </dgm:prSet>
      <dgm:spPr/>
    </dgm:pt>
    <dgm:pt modelId="{138D48A2-2927-8345-BF81-29ADCF718EBF}" type="pres">
      <dgm:prSet presAssocID="{39E0E897-DCE0-A94E-BFFE-5A20B1AB579F}" presName="parTxOnlySpace" presStyleCnt="0"/>
      <dgm:spPr/>
    </dgm:pt>
    <dgm:pt modelId="{D299362B-816D-014F-97D2-E19FAF0A7E1C}" type="pres">
      <dgm:prSet presAssocID="{16EF5B53-324F-F04B-BC41-74EBE9AC9A52}" presName="parTxOnly" presStyleLbl="node1" presStyleIdx="2" presStyleCnt="3">
        <dgm:presLayoutVars>
          <dgm:chMax val="0"/>
          <dgm:chPref val="0"/>
          <dgm:bulletEnabled val="1"/>
        </dgm:presLayoutVars>
      </dgm:prSet>
      <dgm:spPr/>
    </dgm:pt>
  </dgm:ptLst>
  <dgm:cxnLst>
    <dgm:cxn modelId="{E98FE129-CBD3-1849-8DE6-E5F044D76F77}" srcId="{476E3AE2-7980-DB42-BD37-CC616E984A74}" destId="{BF4F8D45-C30B-7A40-B898-EB1DFD154C52}" srcOrd="1" destOrd="0" parTransId="{FA7AE2FB-389F-BB45-83B4-3EC95243F3B9}" sibTransId="{39E0E897-DCE0-A94E-BFFE-5A20B1AB579F}"/>
    <dgm:cxn modelId="{5AE9AE2B-E4C2-5D4F-A800-B1A1A75546E7}" type="presOf" srcId="{4FCFC650-3619-864B-BD9C-502E33C1884D}" destId="{FB18877C-D987-BF4E-9A59-3A9EDA122C61}" srcOrd="0" destOrd="0" presId="urn:microsoft.com/office/officeart/2005/8/layout/chevron1"/>
    <dgm:cxn modelId="{D013C43D-1BC7-C54E-A1CC-E1D9BDE51CC4}" type="presOf" srcId="{476E3AE2-7980-DB42-BD37-CC616E984A74}" destId="{89D11FA9-3A71-0B49-BD2E-CAB9DAB26DF4}" srcOrd="0" destOrd="0" presId="urn:microsoft.com/office/officeart/2005/8/layout/chevron1"/>
    <dgm:cxn modelId="{B585586B-F4A1-6247-8B3A-7F9F504D5C63}" type="presOf" srcId="{16EF5B53-324F-F04B-BC41-74EBE9AC9A52}" destId="{D299362B-816D-014F-97D2-E19FAF0A7E1C}" srcOrd="0" destOrd="0" presId="urn:microsoft.com/office/officeart/2005/8/layout/chevron1"/>
    <dgm:cxn modelId="{C33D36B3-05A8-BB48-A285-D7DBE9B37F8C}" srcId="{476E3AE2-7980-DB42-BD37-CC616E984A74}" destId="{4FCFC650-3619-864B-BD9C-502E33C1884D}" srcOrd="0" destOrd="0" parTransId="{D48C5725-A243-864E-8C4D-6801D940DFF6}" sibTransId="{A8359AAB-B433-2C4B-BA5E-6D75C4B92CFC}"/>
    <dgm:cxn modelId="{AF1F2FBC-BEA5-ED49-B640-6DC392E543FD}" type="presOf" srcId="{BF4F8D45-C30B-7A40-B898-EB1DFD154C52}" destId="{EA17FA24-7E65-CA4E-BE15-C6043D2D8AD3}" srcOrd="0" destOrd="0" presId="urn:microsoft.com/office/officeart/2005/8/layout/chevron1"/>
    <dgm:cxn modelId="{DB46B2F0-88AB-4E4A-86FD-5C734375F7CC}" srcId="{476E3AE2-7980-DB42-BD37-CC616E984A74}" destId="{16EF5B53-324F-F04B-BC41-74EBE9AC9A52}" srcOrd="2" destOrd="0" parTransId="{BEBFF54F-E47F-3C4D-A67B-D26BE70FF7AB}" sibTransId="{9BC43330-158A-6441-8792-ED2DA430119E}"/>
    <dgm:cxn modelId="{F164645B-55FC-8047-AF0E-E422AA337E4C}" type="presParOf" srcId="{89D11FA9-3A71-0B49-BD2E-CAB9DAB26DF4}" destId="{FB18877C-D987-BF4E-9A59-3A9EDA122C61}" srcOrd="0" destOrd="0" presId="urn:microsoft.com/office/officeart/2005/8/layout/chevron1"/>
    <dgm:cxn modelId="{36636810-1B9F-2F4A-932D-E6F3D275DC17}" type="presParOf" srcId="{89D11FA9-3A71-0B49-BD2E-CAB9DAB26DF4}" destId="{C3F3715B-C0DB-5444-A4CC-A4261190FB9E}" srcOrd="1" destOrd="0" presId="urn:microsoft.com/office/officeart/2005/8/layout/chevron1"/>
    <dgm:cxn modelId="{C670C5BE-0BC1-AA46-B627-B7D2EA356AF7}" type="presParOf" srcId="{89D11FA9-3A71-0B49-BD2E-CAB9DAB26DF4}" destId="{EA17FA24-7E65-CA4E-BE15-C6043D2D8AD3}" srcOrd="2" destOrd="0" presId="urn:microsoft.com/office/officeart/2005/8/layout/chevron1"/>
    <dgm:cxn modelId="{1697D338-08C8-9C49-852F-BAEDDCDBEEAD}" type="presParOf" srcId="{89D11FA9-3A71-0B49-BD2E-CAB9DAB26DF4}" destId="{138D48A2-2927-8345-BF81-29ADCF718EBF}" srcOrd="3" destOrd="0" presId="urn:microsoft.com/office/officeart/2005/8/layout/chevron1"/>
    <dgm:cxn modelId="{905F167A-4EA3-9C44-B991-DD6173AA1E4E}" type="presParOf" srcId="{89D11FA9-3A71-0B49-BD2E-CAB9DAB26DF4}" destId="{D299362B-816D-014F-97D2-E19FAF0A7E1C}"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76E3AE2-7980-DB42-BD37-CC616E984A74}" type="doc">
      <dgm:prSet loTypeId="urn:microsoft.com/office/officeart/2005/8/layout/chevron1" loCatId="" qsTypeId="urn:microsoft.com/office/officeart/2005/8/quickstyle/simple4" qsCatId="simple" csTypeId="urn:microsoft.com/office/officeart/2005/8/colors/accent1_2" csCatId="accent1" phldr="1"/>
      <dgm:spPr/>
    </dgm:pt>
    <dgm:pt modelId="{4FCFC650-3619-864B-BD9C-502E33C1884D}">
      <dgm:prSet phldrT="[Text]"/>
      <dgm:spPr/>
      <dgm:t>
        <a:bodyPr/>
        <a:lstStyle/>
        <a:p>
          <a:r>
            <a:rPr lang="en-US" b="0" dirty="0">
              <a:solidFill>
                <a:schemeClr val="tx1"/>
              </a:solidFill>
            </a:rPr>
            <a:t>Is it introduced?</a:t>
          </a:r>
        </a:p>
      </dgm:t>
    </dgm:pt>
    <dgm:pt modelId="{D48C5725-A243-864E-8C4D-6801D940DFF6}" type="parTrans" cxnId="{C33D36B3-05A8-BB48-A285-D7DBE9B37F8C}">
      <dgm:prSet/>
      <dgm:spPr/>
      <dgm:t>
        <a:bodyPr/>
        <a:lstStyle/>
        <a:p>
          <a:endParaRPr lang="en-US"/>
        </a:p>
      </dgm:t>
    </dgm:pt>
    <dgm:pt modelId="{A8359AAB-B433-2C4B-BA5E-6D75C4B92CFC}" type="sibTrans" cxnId="{C33D36B3-05A8-BB48-A285-D7DBE9B37F8C}">
      <dgm:prSet/>
      <dgm:spPr/>
      <dgm:t>
        <a:bodyPr/>
        <a:lstStyle/>
        <a:p>
          <a:endParaRPr lang="en-US"/>
        </a:p>
      </dgm:t>
    </dgm:pt>
    <dgm:pt modelId="{BF4F8D45-C30B-7A40-B898-EB1DFD154C52}">
      <dgm:prSet phldrT="[Text]"/>
      <dgm:spPr/>
      <dgm:t>
        <a:bodyPr/>
        <a:lstStyle/>
        <a:p>
          <a:r>
            <a:rPr lang="en-US" dirty="0"/>
            <a:t>Is it practiced?</a:t>
          </a:r>
        </a:p>
      </dgm:t>
    </dgm:pt>
    <dgm:pt modelId="{FA7AE2FB-389F-BB45-83B4-3EC95243F3B9}" type="parTrans" cxnId="{E98FE129-CBD3-1849-8DE6-E5F044D76F77}">
      <dgm:prSet/>
      <dgm:spPr/>
      <dgm:t>
        <a:bodyPr/>
        <a:lstStyle/>
        <a:p>
          <a:endParaRPr lang="en-US"/>
        </a:p>
      </dgm:t>
    </dgm:pt>
    <dgm:pt modelId="{39E0E897-DCE0-A94E-BFFE-5A20B1AB579F}" type="sibTrans" cxnId="{E98FE129-CBD3-1849-8DE6-E5F044D76F77}">
      <dgm:prSet/>
      <dgm:spPr/>
      <dgm:t>
        <a:bodyPr/>
        <a:lstStyle/>
        <a:p>
          <a:endParaRPr lang="en-US"/>
        </a:p>
      </dgm:t>
    </dgm:pt>
    <dgm:pt modelId="{16EF5B53-324F-F04B-BC41-74EBE9AC9A52}">
      <dgm:prSet phldrT="[Text]"/>
      <dgm:spPr/>
      <dgm:t>
        <a:bodyPr/>
        <a:lstStyle/>
        <a:p>
          <a:r>
            <a:rPr lang="en-US" b="1" dirty="0">
              <a:solidFill>
                <a:schemeClr val="bg2"/>
              </a:solidFill>
            </a:rPr>
            <a:t>Is it applied in the field?</a:t>
          </a:r>
        </a:p>
      </dgm:t>
    </dgm:pt>
    <dgm:pt modelId="{BEBFF54F-E47F-3C4D-A67B-D26BE70FF7AB}" type="parTrans" cxnId="{DB46B2F0-88AB-4E4A-86FD-5C734375F7CC}">
      <dgm:prSet/>
      <dgm:spPr/>
      <dgm:t>
        <a:bodyPr/>
        <a:lstStyle/>
        <a:p>
          <a:endParaRPr lang="en-US"/>
        </a:p>
      </dgm:t>
    </dgm:pt>
    <dgm:pt modelId="{9BC43330-158A-6441-8792-ED2DA430119E}" type="sibTrans" cxnId="{DB46B2F0-88AB-4E4A-86FD-5C734375F7CC}">
      <dgm:prSet/>
      <dgm:spPr/>
      <dgm:t>
        <a:bodyPr/>
        <a:lstStyle/>
        <a:p>
          <a:endParaRPr lang="en-US"/>
        </a:p>
      </dgm:t>
    </dgm:pt>
    <dgm:pt modelId="{89D11FA9-3A71-0B49-BD2E-CAB9DAB26DF4}" type="pres">
      <dgm:prSet presAssocID="{476E3AE2-7980-DB42-BD37-CC616E984A74}" presName="Name0" presStyleCnt="0">
        <dgm:presLayoutVars>
          <dgm:dir/>
          <dgm:animLvl val="lvl"/>
          <dgm:resizeHandles val="exact"/>
        </dgm:presLayoutVars>
      </dgm:prSet>
      <dgm:spPr/>
    </dgm:pt>
    <dgm:pt modelId="{FB18877C-D987-BF4E-9A59-3A9EDA122C61}" type="pres">
      <dgm:prSet presAssocID="{4FCFC650-3619-864B-BD9C-502E33C1884D}" presName="parTxOnly" presStyleLbl="node1" presStyleIdx="0" presStyleCnt="3">
        <dgm:presLayoutVars>
          <dgm:chMax val="0"/>
          <dgm:chPref val="0"/>
          <dgm:bulletEnabled val="1"/>
        </dgm:presLayoutVars>
      </dgm:prSet>
      <dgm:spPr/>
    </dgm:pt>
    <dgm:pt modelId="{C3F3715B-C0DB-5444-A4CC-A4261190FB9E}" type="pres">
      <dgm:prSet presAssocID="{A8359AAB-B433-2C4B-BA5E-6D75C4B92CFC}" presName="parTxOnlySpace" presStyleCnt="0"/>
      <dgm:spPr/>
    </dgm:pt>
    <dgm:pt modelId="{EA17FA24-7E65-CA4E-BE15-C6043D2D8AD3}" type="pres">
      <dgm:prSet presAssocID="{BF4F8D45-C30B-7A40-B898-EB1DFD154C52}" presName="parTxOnly" presStyleLbl="node1" presStyleIdx="1" presStyleCnt="3">
        <dgm:presLayoutVars>
          <dgm:chMax val="0"/>
          <dgm:chPref val="0"/>
          <dgm:bulletEnabled val="1"/>
        </dgm:presLayoutVars>
      </dgm:prSet>
      <dgm:spPr/>
    </dgm:pt>
    <dgm:pt modelId="{138D48A2-2927-8345-BF81-29ADCF718EBF}" type="pres">
      <dgm:prSet presAssocID="{39E0E897-DCE0-A94E-BFFE-5A20B1AB579F}" presName="parTxOnlySpace" presStyleCnt="0"/>
      <dgm:spPr/>
    </dgm:pt>
    <dgm:pt modelId="{D299362B-816D-014F-97D2-E19FAF0A7E1C}" type="pres">
      <dgm:prSet presAssocID="{16EF5B53-324F-F04B-BC41-74EBE9AC9A52}" presName="parTxOnly" presStyleLbl="node1" presStyleIdx="2" presStyleCnt="3">
        <dgm:presLayoutVars>
          <dgm:chMax val="0"/>
          <dgm:chPref val="0"/>
          <dgm:bulletEnabled val="1"/>
        </dgm:presLayoutVars>
      </dgm:prSet>
      <dgm:spPr/>
    </dgm:pt>
  </dgm:ptLst>
  <dgm:cxnLst>
    <dgm:cxn modelId="{E98FE129-CBD3-1849-8DE6-E5F044D76F77}" srcId="{476E3AE2-7980-DB42-BD37-CC616E984A74}" destId="{BF4F8D45-C30B-7A40-B898-EB1DFD154C52}" srcOrd="1" destOrd="0" parTransId="{FA7AE2FB-389F-BB45-83B4-3EC95243F3B9}" sibTransId="{39E0E897-DCE0-A94E-BFFE-5A20B1AB579F}"/>
    <dgm:cxn modelId="{5AE9AE2B-E4C2-5D4F-A800-B1A1A75546E7}" type="presOf" srcId="{4FCFC650-3619-864B-BD9C-502E33C1884D}" destId="{FB18877C-D987-BF4E-9A59-3A9EDA122C61}" srcOrd="0" destOrd="0" presId="urn:microsoft.com/office/officeart/2005/8/layout/chevron1"/>
    <dgm:cxn modelId="{D013C43D-1BC7-C54E-A1CC-E1D9BDE51CC4}" type="presOf" srcId="{476E3AE2-7980-DB42-BD37-CC616E984A74}" destId="{89D11FA9-3A71-0B49-BD2E-CAB9DAB26DF4}" srcOrd="0" destOrd="0" presId="urn:microsoft.com/office/officeart/2005/8/layout/chevron1"/>
    <dgm:cxn modelId="{B585586B-F4A1-6247-8B3A-7F9F504D5C63}" type="presOf" srcId="{16EF5B53-324F-F04B-BC41-74EBE9AC9A52}" destId="{D299362B-816D-014F-97D2-E19FAF0A7E1C}" srcOrd="0" destOrd="0" presId="urn:microsoft.com/office/officeart/2005/8/layout/chevron1"/>
    <dgm:cxn modelId="{C33D36B3-05A8-BB48-A285-D7DBE9B37F8C}" srcId="{476E3AE2-7980-DB42-BD37-CC616E984A74}" destId="{4FCFC650-3619-864B-BD9C-502E33C1884D}" srcOrd="0" destOrd="0" parTransId="{D48C5725-A243-864E-8C4D-6801D940DFF6}" sibTransId="{A8359AAB-B433-2C4B-BA5E-6D75C4B92CFC}"/>
    <dgm:cxn modelId="{AF1F2FBC-BEA5-ED49-B640-6DC392E543FD}" type="presOf" srcId="{BF4F8D45-C30B-7A40-B898-EB1DFD154C52}" destId="{EA17FA24-7E65-CA4E-BE15-C6043D2D8AD3}" srcOrd="0" destOrd="0" presId="urn:microsoft.com/office/officeart/2005/8/layout/chevron1"/>
    <dgm:cxn modelId="{DB46B2F0-88AB-4E4A-86FD-5C734375F7CC}" srcId="{476E3AE2-7980-DB42-BD37-CC616E984A74}" destId="{16EF5B53-324F-F04B-BC41-74EBE9AC9A52}" srcOrd="2" destOrd="0" parTransId="{BEBFF54F-E47F-3C4D-A67B-D26BE70FF7AB}" sibTransId="{9BC43330-158A-6441-8792-ED2DA430119E}"/>
    <dgm:cxn modelId="{F164645B-55FC-8047-AF0E-E422AA337E4C}" type="presParOf" srcId="{89D11FA9-3A71-0B49-BD2E-CAB9DAB26DF4}" destId="{FB18877C-D987-BF4E-9A59-3A9EDA122C61}" srcOrd="0" destOrd="0" presId="urn:microsoft.com/office/officeart/2005/8/layout/chevron1"/>
    <dgm:cxn modelId="{36636810-1B9F-2F4A-932D-E6F3D275DC17}" type="presParOf" srcId="{89D11FA9-3A71-0B49-BD2E-CAB9DAB26DF4}" destId="{C3F3715B-C0DB-5444-A4CC-A4261190FB9E}" srcOrd="1" destOrd="0" presId="urn:microsoft.com/office/officeart/2005/8/layout/chevron1"/>
    <dgm:cxn modelId="{C670C5BE-0BC1-AA46-B627-B7D2EA356AF7}" type="presParOf" srcId="{89D11FA9-3A71-0B49-BD2E-CAB9DAB26DF4}" destId="{EA17FA24-7E65-CA4E-BE15-C6043D2D8AD3}" srcOrd="2" destOrd="0" presId="urn:microsoft.com/office/officeart/2005/8/layout/chevron1"/>
    <dgm:cxn modelId="{1697D338-08C8-9C49-852F-BAEDDCDBEEAD}" type="presParOf" srcId="{89D11FA9-3A71-0B49-BD2E-CAB9DAB26DF4}" destId="{138D48A2-2927-8345-BF81-29ADCF718EBF}" srcOrd="3" destOrd="0" presId="urn:microsoft.com/office/officeart/2005/8/layout/chevron1"/>
    <dgm:cxn modelId="{905F167A-4EA3-9C44-B991-DD6173AA1E4E}" type="presParOf" srcId="{89D11FA9-3A71-0B49-BD2E-CAB9DAB26DF4}" destId="{D299362B-816D-014F-97D2-E19FAF0A7E1C}"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6E3AE2-7980-DB42-BD37-CC616E984A74}" type="doc">
      <dgm:prSet loTypeId="urn:microsoft.com/office/officeart/2005/8/layout/chevron1" loCatId="" qsTypeId="urn:microsoft.com/office/officeart/2005/8/quickstyle/simple4" qsCatId="simple" csTypeId="urn:microsoft.com/office/officeart/2005/8/colors/accent1_2" csCatId="accent1" phldr="1"/>
      <dgm:spPr/>
    </dgm:pt>
    <dgm:pt modelId="{4FCFC650-3619-864B-BD9C-502E33C1884D}">
      <dgm:prSet phldrT="[Text]"/>
      <dgm:spPr/>
      <dgm:t>
        <a:bodyPr/>
        <a:lstStyle/>
        <a:p>
          <a:r>
            <a:rPr lang="en-US" b="1" dirty="0">
              <a:solidFill>
                <a:schemeClr val="bg2"/>
              </a:solidFill>
            </a:rPr>
            <a:t>Is it introduced?</a:t>
          </a:r>
        </a:p>
      </dgm:t>
    </dgm:pt>
    <dgm:pt modelId="{D48C5725-A243-864E-8C4D-6801D940DFF6}" type="parTrans" cxnId="{C33D36B3-05A8-BB48-A285-D7DBE9B37F8C}">
      <dgm:prSet/>
      <dgm:spPr/>
      <dgm:t>
        <a:bodyPr/>
        <a:lstStyle/>
        <a:p>
          <a:endParaRPr lang="en-US"/>
        </a:p>
      </dgm:t>
    </dgm:pt>
    <dgm:pt modelId="{A8359AAB-B433-2C4B-BA5E-6D75C4B92CFC}" type="sibTrans" cxnId="{C33D36B3-05A8-BB48-A285-D7DBE9B37F8C}">
      <dgm:prSet/>
      <dgm:spPr/>
      <dgm:t>
        <a:bodyPr/>
        <a:lstStyle/>
        <a:p>
          <a:endParaRPr lang="en-US"/>
        </a:p>
      </dgm:t>
    </dgm:pt>
    <dgm:pt modelId="{BF4F8D45-C30B-7A40-B898-EB1DFD154C52}">
      <dgm:prSet phldrT="[Text]"/>
      <dgm:spPr/>
      <dgm:t>
        <a:bodyPr/>
        <a:lstStyle/>
        <a:p>
          <a:r>
            <a:rPr lang="en-US" dirty="0"/>
            <a:t>Is it practiced?</a:t>
          </a:r>
        </a:p>
      </dgm:t>
    </dgm:pt>
    <dgm:pt modelId="{FA7AE2FB-389F-BB45-83B4-3EC95243F3B9}" type="parTrans" cxnId="{E98FE129-CBD3-1849-8DE6-E5F044D76F77}">
      <dgm:prSet/>
      <dgm:spPr/>
      <dgm:t>
        <a:bodyPr/>
        <a:lstStyle/>
        <a:p>
          <a:endParaRPr lang="en-US"/>
        </a:p>
      </dgm:t>
    </dgm:pt>
    <dgm:pt modelId="{39E0E897-DCE0-A94E-BFFE-5A20B1AB579F}" type="sibTrans" cxnId="{E98FE129-CBD3-1849-8DE6-E5F044D76F77}">
      <dgm:prSet/>
      <dgm:spPr/>
      <dgm:t>
        <a:bodyPr/>
        <a:lstStyle/>
        <a:p>
          <a:endParaRPr lang="en-US"/>
        </a:p>
      </dgm:t>
    </dgm:pt>
    <dgm:pt modelId="{16EF5B53-324F-F04B-BC41-74EBE9AC9A52}">
      <dgm:prSet phldrT="[Text]"/>
      <dgm:spPr/>
      <dgm:t>
        <a:bodyPr/>
        <a:lstStyle/>
        <a:p>
          <a:r>
            <a:rPr lang="en-US" dirty="0"/>
            <a:t>Is it applied in the field?</a:t>
          </a:r>
        </a:p>
      </dgm:t>
    </dgm:pt>
    <dgm:pt modelId="{BEBFF54F-E47F-3C4D-A67B-D26BE70FF7AB}" type="parTrans" cxnId="{DB46B2F0-88AB-4E4A-86FD-5C734375F7CC}">
      <dgm:prSet/>
      <dgm:spPr/>
      <dgm:t>
        <a:bodyPr/>
        <a:lstStyle/>
        <a:p>
          <a:endParaRPr lang="en-US"/>
        </a:p>
      </dgm:t>
    </dgm:pt>
    <dgm:pt modelId="{9BC43330-158A-6441-8792-ED2DA430119E}" type="sibTrans" cxnId="{DB46B2F0-88AB-4E4A-86FD-5C734375F7CC}">
      <dgm:prSet/>
      <dgm:spPr/>
      <dgm:t>
        <a:bodyPr/>
        <a:lstStyle/>
        <a:p>
          <a:endParaRPr lang="en-US"/>
        </a:p>
      </dgm:t>
    </dgm:pt>
    <dgm:pt modelId="{89D11FA9-3A71-0B49-BD2E-CAB9DAB26DF4}" type="pres">
      <dgm:prSet presAssocID="{476E3AE2-7980-DB42-BD37-CC616E984A74}" presName="Name0" presStyleCnt="0">
        <dgm:presLayoutVars>
          <dgm:dir/>
          <dgm:animLvl val="lvl"/>
          <dgm:resizeHandles val="exact"/>
        </dgm:presLayoutVars>
      </dgm:prSet>
      <dgm:spPr/>
    </dgm:pt>
    <dgm:pt modelId="{FB18877C-D987-BF4E-9A59-3A9EDA122C61}" type="pres">
      <dgm:prSet presAssocID="{4FCFC650-3619-864B-BD9C-502E33C1884D}" presName="parTxOnly" presStyleLbl="node1" presStyleIdx="0" presStyleCnt="3">
        <dgm:presLayoutVars>
          <dgm:chMax val="0"/>
          <dgm:chPref val="0"/>
          <dgm:bulletEnabled val="1"/>
        </dgm:presLayoutVars>
      </dgm:prSet>
      <dgm:spPr/>
    </dgm:pt>
    <dgm:pt modelId="{C3F3715B-C0DB-5444-A4CC-A4261190FB9E}" type="pres">
      <dgm:prSet presAssocID="{A8359AAB-B433-2C4B-BA5E-6D75C4B92CFC}" presName="parTxOnlySpace" presStyleCnt="0"/>
      <dgm:spPr/>
    </dgm:pt>
    <dgm:pt modelId="{EA17FA24-7E65-CA4E-BE15-C6043D2D8AD3}" type="pres">
      <dgm:prSet presAssocID="{BF4F8D45-C30B-7A40-B898-EB1DFD154C52}" presName="parTxOnly" presStyleLbl="node1" presStyleIdx="1" presStyleCnt="3">
        <dgm:presLayoutVars>
          <dgm:chMax val="0"/>
          <dgm:chPref val="0"/>
          <dgm:bulletEnabled val="1"/>
        </dgm:presLayoutVars>
      </dgm:prSet>
      <dgm:spPr/>
    </dgm:pt>
    <dgm:pt modelId="{138D48A2-2927-8345-BF81-29ADCF718EBF}" type="pres">
      <dgm:prSet presAssocID="{39E0E897-DCE0-A94E-BFFE-5A20B1AB579F}" presName="parTxOnlySpace" presStyleCnt="0"/>
      <dgm:spPr/>
    </dgm:pt>
    <dgm:pt modelId="{D299362B-816D-014F-97D2-E19FAF0A7E1C}" type="pres">
      <dgm:prSet presAssocID="{16EF5B53-324F-F04B-BC41-74EBE9AC9A52}" presName="parTxOnly" presStyleLbl="node1" presStyleIdx="2" presStyleCnt="3">
        <dgm:presLayoutVars>
          <dgm:chMax val="0"/>
          <dgm:chPref val="0"/>
          <dgm:bulletEnabled val="1"/>
        </dgm:presLayoutVars>
      </dgm:prSet>
      <dgm:spPr/>
    </dgm:pt>
  </dgm:ptLst>
  <dgm:cxnLst>
    <dgm:cxn modelId="{E98FE129-CBD3-1849-8DE6-E5F044D76F77}" srcId="{476E3AE2-7980-DB42-BD37-CC616E984A74}" destId="{BF4F8D45-C30B-7A40-B898-EB1DFD154C52}" srcOrd="1" destOrd="0" parTransId="{FA7AE2FB-389F-BB45-83B4-3EC95243F3B9}" sibTransId="{39E0E897-DCE0-A94E-BFFE-5A20B1AB579F}"/>
    <dgm:cxn modelId="{5AE9AE2B-E4C2-5D4F-A800-B1A1A75546E7}" type="presOf" srcId="{4FCFC650-3619-864B-BD9C-502E33C1884D}" destId="{FB18877C-D987-BF4E-9A59-3A9EDA122C61}" srcOrd="0" destOrd="0" presId="urn:microsoft.com/office/officeart/2005/8/layout/chevron1"/>
    <dgm:cxn modelId="{D013C43D-1BC7-C54E-A1CC-E1D9BDE51CC4}" type="presOf" srcId="{476E3AE2-7980-DB42-BD37-CC616E984A74}" destId="{89D11FA9-3A71-0B49-BD2E-CAB9DAB26DF4}" srcOrd="0" destOrd="0" presId="urn:microsoft.com/office/officeart/2005/8/layout/chevron1"/>
    <dgm:cxn modelId="{B585586B-F4A1-6247-8B3A-7F9F504D5C63}" type="presOf" srcId="{16EF5B53-324F-F04B-BC41-74EBE9AC9A52}" destId="{D299362B-816D-014F-97D2-E19FAF0A7E1C}" srcOrd="0" destOrd="0" presId="urn:microsoft.com/office/officeart/2005/8/layout/chevron1"/>
    <dgm:cxn modelId="{C33D36B3-05A8-BB48-A285-D7DBE9B37F8C}" srcId="{476E3AE2-7980-DB42-BD37-CC616E984A74}" destId="{4FCFC650-3619-864B-BD9C-502E33C1884D}" srcOrd="0" destOrd="0" parTransId="{D48C5725-A243-864E-8C4D-6801D940DFF6}" sibTransId="{A8359AAB-B433-2C4B-BA5E-6D75C4B92CFC}"/>
    <dgm:cxn modelId="{AF1F2FBC-BEA5-ED49-B640-6DC392E543FD}" type="presOf" srcId="{BF4F8D45-C30B-7A40-B898-EB1DFD154C52}" destId="{EA17FA24-7E65-CA4E-BE15-C6043D2D8AD3}" srcOrd="0" destOrd="0" presId="urn:microsoft.com/office/officeart/2005/8/layout/chevron1"/>
    <dgm:cxn modelId="{DB46B2F0-88AB-4E4A-86FD-5C734375F7CC}" srcId="{476E3AE2-7980-DB42-BD37-CC616E984A74}" destId="{16EF5B53-324F-F04B-BC41-74EBE9AC9A52}" srcOrd="2" destOrd="0" parTransId="{BEBFF54F-E47F-3C4D-A67B-D26BE70FF7AB}" sibTransId="{9BC43330-158A-6441-8792-ED2DA430119E}"/>
    <dgm:cxn modelId="{F164645B-55FC-8047-AF0E-E422AA337E4C}" type="presParOf" srcId="{89D11FA9-3A71-0B49-BD2E-CAB9DAB26DF4}" destId="{FB18877C-D987-BF4E-9A59-3A9EDA122C61}" srcOrd="0" destOrd="0" presId="urn:microsoft.com/office/officeart/2005/8/layout/chevron1"/>
    <dgm:cxn modelId="{36636810-1B9F-2F4A-932D-E6F3D275DC17}" type="presParOf" srcId="{89D11FA9-3A71-0B49-BD2E-CAB9DAB26DF4}" destId="{C3F3715B-C0DB-5444-A4CC-A4261190FB9E}" srcOrd="1" destOrd="0" presId="urn:microsoft.com/office/officeart/2005/8/layout/chevron1"/>
    <dgm:cxn modelId="{C670C5BE-0BC1-AA46-B627-B7D2EA356AF7}" type="presParOf" srcId="{89D11FA9-3A71-0B49-BD2E-CAB9DAB26DF4}" destId="{EA17FA24-7E65-CA4E-BE15-C6043D2D8AD3}" srcOrd="2" destOrd="0" presId="urn:microsoft.com/office/officeart/2005/8/layout/chevron1"/>
    <dgm:cxn modelId="{1697D338-08C8-9C49-852F-BAEDDCDBEEAD}" type="presParOf" srcId="{89D11FA9-3A71-0B49-BD2E-CAB9DAB26DF4}" destId="{138D48A2-2927-8345-BF81-29ADCF718EBF}" srcOrd="3" destOrd="0" presId="urn:microsoft.com/office/officeart/2005/8/layout/chevron1"/>
    <dgm:cxn modelId="{905F167A-4EA3-9C44-B991-DD6173AA1E4E}" type="presParOf" srcId="{89D11FA9-3A71-0B49-BD2E-CAB9DAB26DF4}" destId="{D299362B-816D-014F-97D2-E19FAF0A7E1C}"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6E3AE2-7980-DB42-BD37-CC616E984A74}" type="doc">
      <dgm:prSet loTypeId="urn:microsoft.com/office/officeart/2005/8/layout/chevron1" loCatId="" qsTypeId="urn:microsoft.com/office/officeart/2005/8/quickstyle/simple4" qsCatId="simple" csTypeId="urn:microsoft.com/office/officeart/2005/8/colors/accent1_2" csCatId="accent1" phldr="1"/>
      <dgm:spPr/>
    </dgm:pt>
    <dgm:pt modelId="{4FCFC650-3619-864B-BD9C-502E33C1884D}">
      <dgm:prSet phldrT="[Text]"/>
      <dgm:spPr/>
      <dgm:t>
        <a:bodyPr/>
        <a:lstStyle/>
        <a:p>
          <a:r>
            <a:rPr lang="en-US" b="1" dirty="0">
              <a:solidFill>
                <a:schemeClr val="tx2"/>
              </a:solidFill>
            </a:rPr>
            <a:t>Is it introduced?</a:t>
          </a:r>
        </a:p>
      </dgm:t>
    </dgm:pt>
    <dgm:pt modelId="{D48C5725-A243-864E-8C4D-6801D940DFF6}" type="parTrans" cxnId="{C33D36B3-05A8-BB48-A285-D7DBE9B37F8C}">
      <dgm:prSet/>
      <dgm:spPr/>
      <dgm:t>
        <a:bodyPr/>
        <a:lstStyle/>
        <a:p>
          <a:endParaRPr lang="en-US"/>
        </a:p>
      </dgm:t>
    </dgm:pt>
    <dgm:pt modelId="{A8359AAB-B433-2C4B-BA5E-6D75C4B92CFC}" type="sibTrans" cxnId="{C33D36B3-05A8-BB48-A285-D7DBE9B37F8C}">
      <dgm:prSet/>
      <dgm:spPr/>
      <dgm:t>
        <a:bodyPr/>
        <a:lstStyle/>
        <a:p>
          <a:endParaRPr lang="en-US"/>
        </a:p>
      </dgm:t>
    </dgm:pt>
    <dgm:pt modelId="{16EF5B53-324F-F04B-BC41-74EBE9AC9A52}">
      <dgm:prSet phldrT="[Text]"/>
      <dgm:spPr/>
      <dgm:t>
        <a:bodyPr/>
        <a:lstStyle/>
        <a:p>
          <a:r>
            <a:rPr lang="en-US" dirty="0"/>
            <a:t>Is it applied in the field?</a:t>
          </a:r>
        </a:p>
      </dgm:t>
    </dgm:pt>
    <dgm:pt modelId="{BEBFF54F-E47F-3C4D-A67B-D26BE70FF7AB}" type="parTrans" cxnId="{DB46B2F0-88AB-4E4A-86FD-5C734375F7CC}">
      <dgm:prSet/>
      <dgm:spPr/>
      <dgm:t>
        <a:bodyPr/>
        <a:lstStyle/>
        <a:p>
          <a:endParaRPr lang="en-US"/>
        </a:p>
      </dgm:t>
    </dgm:pt>
    <dgm:pt modelId="{9BC43330-158A-6441-8792-ED2DA430119E}" type="sibTrans" cxnId="{DB46B2F0-88AB-4E4A-86FD-5C734375F7CC}">
      <dgm:prSet/>
      <dgm:spPr/>
      <dgm:t>
        <a:bodyPr/>
        <a:lstStyle/>
        <a:p>
          <a:endParaRPr lang="en-US"/>
        </a:p>
      </dgm:t>
    </dgm:pt>
    <dgm:pt modelId="{BF4F8D45-C30B-7A40-B898-EB1DFD154C52}">
      <dgm:prSet phldrT="[Text]"/>
      <dgm:spPr/>
      <dgm:t>
        <a:bodyPr/>
        <a:lstStyle/>
        <a:p>
          <a:r>
            <a:rPr lang="en-US" dirty="0"/>
            <a:t>Is it practiced?</a:t>
          </a:r>
        </a:p>
      </dgm:t>
    </dgm:pt>
    <dgm:pt modelId="{39E0E897-DCE0-A94E-BFFE-5A20B1AB579F}" type="sibTrans" cxnId="{E98FE129-CBD3-1849-8DE6-E5F044D76F77}">
      <dgm:prSet/>
      <dgm:spPr/>
      <dgm:t>
        <a:bodyPr/>
        <a:lstStyle/>
        <a:p>
          <a:endParaRPr lang="en-US"/>
        </a:p>
      </dgm:t>
    </dgm:pt>
    <dgm:pt modelId="{FA7AE2FB-389F-BB45-83B4-3EC95243F3B9}" type="parTrans" cxnId="{E98FE129-CBD3-1849-8DE6-E5F044D76F77}">
      <dgm:prSet/>
      <dgm:spPr/>
      <dgm:t>
        <a:bodyPr/>
        <a:lstStyle/>
        <a:p>
          <a:endParaRPr lang="en-US"/>
        </a:p>
      </dgm:t>
    </dgm:pt>
    <dgm:pt modelId="{89D11FA9-3A71-0B49-BD2E-CAB9DAB26DF4}" type="pres">
      <dgm:prSet presAssocID="{476E3AE2-7980-DB42-BD37-CC616E984A74}" presName="Name0" presStyleCnt="0">
        <dgm:presLayoutVars>
          <dgm:dir/>
          <dgm:animLvl val="lvl"/>
          <dgm:resizeHandles val="exact"/>
        </dgm:presLayoutVars>
      </dgm:prSet>
      <dgm:spPr/>
    </dgm:pt>
    <dgm:pt modelId="{FB18877C-D987-BF4E-9A59-3A9EDA122C61}" type="pres">
      <dgm:prSet presAssocID="{4FCFC650-3619-864B-BD9C-502E33C1884D}" presName="parTxOnly" presStyleLbl="node1" presStyleIdx="0" presStyleCnt="3">
        <dgm:presLayoutVars>
          <dgm:chMax val="0"/>
          <dgm:chPref val="0"/>
          <dgm:bulletEnabled val="1"/>
        </dgm:presLayoutVars>
      </dgm:prSet>
      <dgm:spPr/>
    </dgm:pt>
    <dgm:pt modelId="{C3F3715B-C0DB-5444-A4CC-A4261190FB9E}" type="pres">
      <dgm:prSet presAssocID="{A8359AAB-B433-2C4B-BA5E-6D75C4B92CFC}" presName="parTxOnlySpace" presStyleCnt="0"/>
      <dgm:spPr/>
    </dgm:pt>
    <dgm:pt modelId="{EA17FA24-7E65-CA4E-BE15-C6043D2D8AD3}" type="pres">
      <dgm:prSet presAssocID="{BF4F8D45-C30B-7A40-B898-EB1DFD154C52}" presName="parTxOnly" presStyleLbl="node1" presStyleIdx="1" presStyleCnt="3">
        <dgm:presLayoutVars>
          <dgm:chMax val="0"/>
          <dgm:chPref val="0"/>
          <dgm:bulletEnabled val="1"/>
        </dgm:presLayoutVars>
      </dgm:prSet>
      <dgm:spPr/>
    </dgm:pt>
    <dgm:pt modelId="{138D48A2-2927-8345-BF81-29ADCF718EBF}" type="pres">
      <dgm:prSet presAssocID="{39E0E897-DCE0-A94E-BFFE-5A20B1AB579F}" presName="parTxOnlySpace" presStyleCnt="0"/>
      <dgm:spPr/>
    </dgm:pt>
    <dgm:pt modelId="{D299362B-816D-014F-97D2-E19FAF0A7E1C}" type="pres">
      <dgm:prSet presAssocID="{16EF5B53-324F-F04B-BC41-74EBE9AC9A52}" presName="parTxOnly" presStyleLbl="node1" presStyleIdx="2" presStyleCnt="3">
        <dgm:presLayoutVars>
          <dgm:chMax val="0"/>
          <dgm:chPref val="0"/>
          <dgm:bulletEnabled val="1"/>
        </dgm:presLayoutVars>
      </dgm:prSet>
      <dgm:spPr/>
    </dgm:pt>
  </dgm:ptLst>
  <dgm:cxnLst>
    <dgm:cxn modelId="{E98FE129-CBD3-1849-8DE6-E5F044D76F77}" srcId="{476E3AE2-7980-DB42-BD37-CC616E984A74}" destId="{BF4F8D45-C30B-7A40-B898-EB1DFD154C52}" srcOrd="1" destOrd="0" parTransId="{FA7AE2FB-389F-BB45-83B4-3EC95243F3B9}" sibTransId="{39E0E897-DCE0-A94E-BFFE-5A20B1AB579F}"/>
    <dgm:cxn modelId="{5AE9AE2B-E4C2-5D4F-A800-B1A1A75546E7}" type="presOf" srcId="{4FCFC650-3619-864B-BD9C-502E33C1884D}" destId="{FB18877C-D987-BF4E-9A59-3A9EDA122C61}" srcOrd="0" destOrd="0" presId="urn:microsoft.com/office/officeart/2005/8/layout/chevron1"/>
    <dgm:cxn modelId="{D013C43D-1BC7-C54E-A1CC-E1D9BDE51CC4}" type="presOf" srcId="{476E3AE2-7980-DB42-BD37-CC616E984A74}" destId="{89D11FA9-3A71-0B49-BD2E-CAB9DAB26DF4}" srcOrd="0" destOrd="0" presId="urn:microsoft.com/office/officeart/2005/8/layout/chevron1"/>
    <dgm:cxn modelId="{B585586B-F4A1-6247-8B3A-7F9F504D5C63}" type="presOf" srcId="{16EF5B53-324F-F04B-BC41-74EBE9AC9A52}" destId="{D299362B-816D-014F-97D2-E19FAF0A7E1C}" srcOrd="0" destOrd="0" presId="urn:microsoft.com/office/officeart/2005/8/layout/chevron1"/>
    <dgm:cxn modelId="{C33D36B3-05A8-BB48-A285-D7DBE9B37F8C}" srcId="{476E3AE2-7980-DB42-BD37-CC616E984A74}" destId="{4FCFC650-3619-864B-BD9C-502E33C1884D}" srcOrd="0" destOrd="0" parTransId="{D48C5725-A243-864E-8C4D-6801D940DFF6}" sibTransId="{A8359AAB-B433-2C4B-BA5E-6D75C4B92CFC}"/>
    <dgm:cxn modelId="{AF1F2FBC-BEA5-ED49-B640-6DC392E543FD}" type="presOf" srcId="{BF4F8D45-C30B-7A40-B898-EB1DFD154C52}" destId="{EA17FA24-7E65-CA4E-BE15-C6043D2D8AD3}" srcOrd="0" destOrd="0" presId="urn:microsoft.com/office/officeart/2005/8/layout/chevron1"/>
    <dgm:cxn modelId="{DB46B2F0-88AB-4E4A-86FD-5C734375F7CC}" srcId="{476E3AE2-7980-DB42-BD37-CC616E984A74}" destId="{16EF5B53-324F-F04B-BC41-74EBE9AC9A52}" srcOrd="2" destOrd="0" parTransId="{BEBFF54F-E47F-3C4D-A67B-D26BE70FF7AB}" sibTransId="{9BC43330-158A-6441-8792-ED2DA430119E}"/>
    <dgm:cxn modelId="{F164645B-55FC-8047-AF0E-E422AA337E4C}" type="presParOf" srcId="{89D11FA9-3A71-0B49-BD2E-CAB9DAB26DF4}" destId="{FB18877C-D987-BF4E-9A59-3A9EDA122C61}" srcOrd="0" destOrd="0" presId="urn:microsoft.com/office/officeart/2005/8/layout/chevron1"/>
    <dgm:cxn modelId="{36636810-1B9F-2F4A-932D-E6F3D275DC17}" type="presParOf" srcId="{89D11FA9-3A71-0B49-BD2E-CAB9DAB26DF4}" destId="{C3F3715B-C0DB-5444-A4CC-A4261190FB9E}" srcOrd="1" destOrd="0" presId="urn:microsoft.com/office/officeart/2005/8/layout/chevron1"/>
    <dgm:cxn modelId="{C670C5BE-0BC1-AA46-B627-B7D2EA356AF7}" type="presParOf" srcId="{89D11FA9-3A71-0B49-BD2E-CAB9DAB26DF4}" destId="{EA17FA24-7E65-CA4E-BE15-C6043D2D8AD3}" srcOrd="2" destOrd="0" presId="urn:microsoft.com/office/officeart/2005/8/layout/chevron1"/>
    <dgm:cxn modelId="{1697D338-08C8-9C49-852F-BAEDDCDBEEAD}" type="presParOf" srcId="{89D11FA9-3A71-0B49-BD2E-CAB9DAB26DF4}" destId="{138D48A2-2927-8345-BF81-29ADCF718EBF}" srcOrd="3" destOrd="0" presId="urn:microsoft.com/office/officeart/2005/8/layout/chevron1"/>
    <dgm:cxn modelId="{905F167A-4EA3-9C44-B991-DD6173AA1E4E}" type="presParOf" srcId="{89D11FA9-3A71-0B49-BD2E-CAB9DAB26DF4}" destId="{D299362B-816D-014F-97D2-E19FAF0A7E1C}"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6E3AE2-7980-DB42-BD37-CC616E984A74}" type="doc">
      <dgm:prSet loTypeId="urn:microsoft.com/office/officeart/2005/8/layout/chevron1" loCatId="" qsTypeId="urn:microsoft.com/office/officeart/2005/8/quickstyle/simple4" qsCatId="simple" csTypeId="urn:microsoft.com/office/officeart/2005/8/colors/accent1_2" csCatId="accent1" phldr="1"/>
      <dgm:spPr/>
    </dgm:pt>
    <dgm:pt modelId="{4FCFC650-3619-864B-BD9C-502E33C1884D}">
      <dgm:prSet phldrT="[Text]"/>
      <dgm:spPr/>
      <dgm:t>
        <a:bodyPr/>
        <a:lstStyle/>
        <a:p>
          <a:r>
            <a:rPr lang="en-US" b="1" dirty="0">
              <a:solidFill>
                <a:schemeClr val="tx2"/>
              </a:solidFill>
            </a:rPr>
            <a:t>Is it introduced?</a:t>
          </a:r>
        </a:p>
      </dgm:t>
    </dgm:pt>
    <dgm:pt modelId="{D48C5725-A243-864E-8C4D-6801D940DFF6}" type="parTrans" cxnId="{C33D36B3-05A8-BB48-A285-D7DBE9B37F8C}">
      <dgm:prSet/>
      <dgm:spPr/>
      <dgm:t>
        <a:bodyPr/>
        <a:lstStyle/>
        <a:p>
          <a:endParaRPr lang="en-US"/>
        </a:p>
      </dgm:t>
    </dgm:pt>
    <dgm:pt modelId="{A8359AAB-B433-2C4B-BA5E-6D75C4B92CFC}" type="sibTrans" cxnId="{C33D36B3-05A8-BB48-A285-D7DBE9B37F8C}">
      <dgm:prSet/>
      <dgm:spPr/>
      <dgm:t>
        <a:bodyPr/>
        <a:lstStyle/>
        <a:p>
          <a:endParaRPr lang="en-US"/>
        </a:p>
      </dgm:t>
    </dgm:pt>
    <dgm:pt modelId="{16EF5B53-324F-F04B-BC41-74EBE9AC9A52}">
      <dgm:prSet phldrT="[Text]"/>
      <dgm:spPr/>
      <dgm:t>
        <a:bodyPr/>
        <a:lstStyle/>
        <a:p>
          <a:r>
            <a:rPr lang="en-US" dirty="0"/>
            <a:t>Is it applied in the field?</a:t>
          </a:r>
        </a:p>
      </dgm:t>
    </dgm:pt>
    <dgm:pt modelId="{BEBFF54F-E47F-3C4D-A67B-D26BE70FF7AB}" type="parTrans" cxnId="{DB46B2F0-88AB-4E4A-86FD-5C734375F7CC}">
      <dgm:prSet/>
      <dgm:spPr/>
      <dgm:t>
        <a:bodyPr/>
        <a:lstStyle/>
        <a:p>
          <a:endParaRPr lang="en-US"/>
        </a:p>
      </dgm:t>
    </dgm:pt>
    <dgm:pt modelId="{9BC43330-158A-6441-8792-ED2DA430119E}" type="sibTrans" cxnId="{DB46B2F0-88AB-4E4A-86FD-5C734375F7CC}">
      <dgm:prSet/>
      <dgm:spPr/>
      <dgm:t>
        <a:bodyPr/>
        <a:lstStyle/>
        <a:p>
          <a:endParaRPr lang="en-US"/>
        </a:p>
      </dgm:t>
    </dgm:pt>
    <dgm:pt modelId="{BF4F8D45-C30B-7A40-B898-EB1DFD154C52}">
      <dgm:prSet phldrT="[Text]"/>
      <dgm:spPr/>
      <dgm:t>
        <a:bodyPr/>
        <a:lstStyle/>
        <a:p>
          <a:r>
            <a:rPr lang="en-US" dirty="0"/>
            <a:t>Is it practiced?</a:t>
          </a:r>
        </a:p>
      </dgm:t>
    </dgm:pt>
    <dgm:pt modelId="{39E0E897-DCE0-A94E-BFFE-5A20B1AB579F}" type="sibTrans" cxnId="{E98FE129-CBD3-1849-8DE6-E5F044D76F77}">
      <dgm:prSet/>
      <dgm:spPr/>
      <dgm:t>
        <a:bodyPr/>
        <a:lstStyle/>
        <a:p>
          <a:endParaRPr lang="en-US"/>
        </a:p>
      </dgm:t>
    </dgm:pt>
    <dgm:pt modelId="{FA7AE2FB-389F-BB45-83B4-3EC95243F3B9}" type="parTrans" cxnId="{E98FE129-CBD3-1849-8DE6-E5F044D76F77}">
      <dgm:prSet/>
      <dgm:spPr/>
      <dgm:t>
        <a:bodyPr/>
        <a:lstStyle/>
        <a:p>
          <a:endParaRPr lang="en-US"/>
        </a:p>
      </dgm:t>
    </dgm:pt>
    <dgm:pt modelId="{89D11FA9-3A71-0B49-BD2E-CAB9DAB26DF4}" type="pres">
      <dgm:prSet presAssocID="{476E3AE2-7980-DB42-BD37-CC616E984A74}" presName="Name0" presStyleCnt="0">
        <dgm:presLayoutVars>
          <dgm:dir/>
          <dgm:animLvl val="lvl"/>
          <dgm:resizeHandles val="exact"/>
        </dgm:presLayoutVars>
      </dgm:prSet>
      <dgm:spPr/>
    </dgm:pt>
    <dgm:pt modelId="{FB18877C-D987-BF4E-9A59-3A9EDA122C61}" type="pres">
      <dgm:prSet presAssocID="{4FCFC650-3619-864B-BD9C-502E33C1884D}" presName="parTxOnly" presStyleLbl="node1" presStyleIdx="0" presStyleCnt="3">
        <dgm:presLayoutVars>
          <dgm:chMax val="0"/>
          <dgm:chPref val="0"/>
          <dgm:bulletEnabled val="1"/>
        </dgm:presLayoutVars>
      </dgm:prSet>
      <dgm:spPr/>
    </dgm:pt>
    <dgm:pt modelId="{C3F3715B-C0DB-5444-A4CC-A4261190FB9E}" type="pres">
      <dgm:prSet presAssocID="{A8359AAB-B433-2C4B-BA5E-6D75C4B92CFC}" presName="parTxOnlySpace" presStyleCnt="0"/>
      <dgm:spPr/>
    </dgm:pt>
    <dgm:pt modelId="{EA17FA24-7E65-CA4E-BE15-C6043D2D8AD3}" type="pres">
      <dgm:prSet presAssocID="{BF4F8D45-C30B-7A40-B898-EB1DFD154C52}" presName="parTxOnly" presStyleLbl="node1" presStyleIdx="1" presStyleCnt="3">
        <dgm:presLayoutVars>
          <dgm:chMax val="0"/>
          <dgm:chPref val="0"/>
          <dgm:bulletEnabled val="1"/>
        </dgm:presLayoutVars>
      </dgm:prSet>
      <dgm:spPr/>
    </dgm:pt>
    <dgm:pt modelId="{138D48A2-2927-8345-BF81-29ADCF718EBF}" type="pres">
      <dgm:prSet presAssocID="{39E0E897-DCE0-A94E-BFFE-5A20B1AB579F}" presName="parTxOnlySpace" presStyleCnt="0"/>
      <dgm:spPr/>
    </dgm:pt>
    <dgm:pt modelId="{D299362B-816D-014F-97D2-E19FAF0A7E1C}" type="pres">
      <dgm:prSet presAssocID="{16EF5B53-324F-F04B-BC41-74EBE9AC9A52}" presName="parTxOnly" presStyleLbl="node1" presStyleIdx="2" presStyleCnt="3">
        <dgm:presLayoutVars>
          <dgm:chMax val="0"/>
          <dgm:chPref val="0"/>
          <dgm:bulletEnabled val="1"/>
        </dgm:presLayoutVars>
      </dgm:prSet>
      <dgm:spPr/>
    </dgm:pt>
  </dgm:ptLst>
  <dgm:cxnLst>
    <dgm:cxn modelId="{E98FE129-CBD3-1849-8DE6-E5F044D76F77}" srcId="{476E3AE2-7980-DB42-BD37-CC616E984A74}" destId="{BF4F8D45-C30B-7A40-B898-EB1DFD154C52}" srcOrd="1" destOrd="0" parTransId="{FA7AE2FB-389F-BB45-83B4-3EC95243F3B9}" sibTransId="{39E0E897-DCE0-A94E-BFFE-5A20B1AB579F}"/>
    <dgm:cxn modelId="{5AE9AE2B-E4C2-5D4F-A800-B1A1A75546E7}" type="presOf" srcId="{4FCFC650-3619-864B-BD9C-502E33C1884D}" destId="{FB18877C-D987-BF4E-9A59-3A9EDA122C61}" srcOrd="0" destOrd="0" presId="urn:microsoft.com/office/officeart/2005/8/layout/chevron1"/>
    <dgm:cxn modelId="{D013C43D-1BC7-C54E-A1CC-E1D9BDE51CC4}" type="presOf" srcId="{476E3AE2-7980-DB42-BD37-CC616E984A74}" destId="{89D11FA9-3A71-0B49-BD2E-CAB9DAB26DF4}" srcOrd="0" destOrd="0" presId="urn:microsoft.com/office/officeart/2005/8/layout/chevron1"/>
    <dgm:cxn modelId="{B585586B-F4A1-6247-8B3A-7F9F504D5C63}" type="presOf" srcId="{16EF5B53-324F-F04B-BC41-74EBE9AC9A52}" destId="{D299362B-816D-014F-97D2-E19FAF0A7E1C}" srcOrd="0" destOrd="0" presId="urn:microsoft.com/office/officeart/2005/8/layout/chevron1"/>
    <dgm:cxn modelId="{C33D36B3-05A8-BB48-A285-D7DBE9B37F8C}" srcId="{476E3AE2-7980-DB42-BD37-CC616E984A74}" destId="{4FCFC650-3619-864B-BD9C-502E33C1884D}" srcOrd="0" destOrd="0" parTransId="{D48C5725-A243-864E-8C4D-6801D940DFF6}" sibTransId="{A8359AAB-B433-2C4B-BA5E-6D75C4B92CFC}"/>
    <dgm:cxn modelId="{AF1F2FBC-BEA5-ED49-B640-6DC392E543FD}" type="presOf" srcId="{BF4F8D45-C30B-7A40-B898-EB1DFD154C52}" destId="{EA17FA24-7E65-CA4E-BE15-C6043D2D8AD3}" srcOrd="0" destOrd="0" presId="urn:microsoft.com/office/officeart/2005/8/layout/chevron1"/>
    <dgm:cxn modelId="{DB46B2F0-88AB-4E4A-86FD-5C734375F7CC}" srcId="{476E3AE2-7980-DB42-BD37-CC616E984A74}" destId="{16EF5B53-324F-F04B-BC41-74EBE9AC9A52}" srcOrd="2" destOrd="0" parTransId="{BEBFF54F-E47F-3C4D-A67B-D26BE70FF7AB}" sibTransId="{9BC43330-158A-6441-8792-ED2DA430119E}"/>
    <dgm:cxn modelId="{F164645B-55FC-8047-AF0E-E422AA337E4C}" type="presParOf" srcId="{89D11FA9-3A71-0B49-BD2E-CAB9DAB26DF4}" destId="{FB18877C-D987-BF4E-9A59-3A9EDA122C61}" srcOrd="0" destOrd="0" presId="urn:microsoft.com/office/officeart/2005/8/layout/chevron1"/>
    <dgm:cxn modelId="{36636810-1B9F-2F4A-932D-E6F3D275DC17}" type="presParOf" srcId="{89D11FA9-3A71-0B49-BD2E-CAB9DAB26DF4}" destId="{C3F3715B-C0DB-5444-A4CC-A4261190FB9E}" srcOrd="1" destOrd="0" presId="urn:microsoft.com/office/officeart/2005/8/layout/chevron1"/>
    <dgm:cxn modelId="{C670C5BE-0BC1-AA46-B627-B7D2EA356AF7}" type="presParOf" srcId="{89D11FA9-3A71-0B49-BD2E-CAB9DAB26DF4}" destId="{EA17FA24-7E65-CA4E-BE15-C6043D2D8AD3}" srcOrd="2" destOrd="0" presId="urn:microsoft.com/office/officeart/2005/8/layout/chevron1"/>
    <dgm:cxn modelId="{1697D338-08C8-9C49-852F-BAEDDCDBEEAD}" type="presParOf" srcId="{89D11FA9-3A71-0B49-BD2E-CAB9DAB26DF4}" destId="{138D48A2-2927-8345-BF81-29ADCF718EBF}" srcOrd="3" destOrd="0" presId="urn:microsoft.com/office/officeart/2005/8/layout/chevron1"/>
    <dgm:cxn modelId="{905F167A-4EA3-9C44-B991-DD6173AA1E4E}" type="presParOf" srcId="{89D11FA9-3A71-0B49-BD2E-CAB9DAB26DF4}" destId="{D299362B-816D-014F-97D2-E19FAF0A7E1C}"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76E3AE2-7980-DB42-BD37-CC616E984A74}" type="doc">
      <dgm:prSet loTypeId="urn:microsoft.com/office/officeart/2005/8/layout/chevron1" loCatId="" qsTypeId="urn:microsoft.com/office/officeart/2005/8/quickstyle/simple4" qsCatId="simple" csTypeId="urn:microsoft.com/office/officeart/2005/8/colors/accent1_2" csCatId="accent1" phldr="1"/>
      <dgm:spPr/>
    </dgm:pt>
    <dgm:pt modelId="{4FCFC650-3619-864B-BD9C-502E33C1884D}">
      <dgm:prSet phldrT="[Text]"/>
      <dgm:spPr/>
      <dgm:t>
        <a:bodyPr/>
        <a:lstStyle/>
        <a:p>
          <a:r>
            <a:rPr lang="en-US" b="1" dirty="0">
              <a:solidFill>
                <a:schemeClr val="tx2"/>
              </a:solidFill>
            </a:rPr>
            <a:t>Is it introduced?</a:t>
          </a:r>
        </a:p>
      </dgm:t>
    </dgm:pt>
    <dgm:pt modelId="{D48C5725-A243-864E-8C4D-6801D940DFF6}" type="parTrans" cxnId="{C33D36B3-05A8-BB48-A285-D7DBE9B37F8C}">
      <dgm:prSet/>
      <dgm:spPr/>
      <dgm:t>
        <a:bodyPr/>
        <a:lstStyle/>
        <a:p>
          <a:endParaRPr lang="en-US"/>
        </a:p>
      </dgm:t>
    </dgm:pt>
    <dgm:pt modelId="{A8359AAB-B433-2C4B-BA5E-6D75C4B92CFC}" type="sibTrans" cxnId="{C33D36B3-05A8-BB48-A285-D7DBE9B37F8C}">
      <dgm:prSet/>
      <dgm:spPr/>
      <dgm:t>
        <a:bodyPr/>
        <a:lstStyle/>
        <a:p>
          <a:endParaRPr lang="en-US"/>
        </a:p>
      </dgm:t>
    </dgm:pt>
    <dgm:pt modelId="{16EF5B53-324F-F04B-BC41-74EBE9AC9A52}">
      <dgm:prSet phldrT="[Text]"/>
      <dgm:spPr/>
      <dgm:t>
        <a:bodyPr/>
        <a:lstStyle/>
        <a:p>
          <a:r>
            <a:rPr lang="en-US" dirty="0"/>
            <a:t>Is it applied in the field?</a:t>
          </a:r>
        </a:p>
      </dgm:t>
    </dgm:pt>
    <dgm:pt modelId="{BEBFF54F-E47F-3C4D-A67B-D26BE70FF7AB}" type="parTrans" cxnId="{DB46B2F0-88AB-4E4A-86FD-5C734375F7CC}">
      <dgm:prSet/>
      <dgm:spPr/>
      <dgm:t>
        <a:bodyPr/>
        <a:lstStyle/>
        <a:p>
          <a:endParaRPr lang="en-US"/>
        </a:p>
      </dgm:t>
    </dgm:pt>
    <dgm:pt modelId="{9BC43330-158A-6441-8792-ED2DA430119E}" type="sibTrans" cxnId="{DB46B2F0-88AB-4E4A-86FD-5C734375F7CC}">
      <dgm:prSet/>
      <dgm:spPr/>
      <dgm:t>
        <a:bodyPr/>
        <a:lstStyle/>
        <a:p>
          <a:endParaRPr lang="en-US"/>
        </a:p>
      </dgm:t>
    </dgm:pt>
    <dgm:pt modelId="{BF4F8D45-C30B-7A40-B898-EB1DFD154C52}">
      <dgm:prSet phldrT="[Text]"/>
      <dgm:spPr/>
      <dgm:t>
        <a:bodyPr/>
        <a:lstStyle/>
        <a:p>
          <a:r>
            <a:rPr lang="en-US" dirty="0"/>
            <a:t>Is it practiced?</a:t>
          </a:r>
        </a:p>
      </dgm:t>
    </dgm:pt>
    <dgm:pt modelId="{39E0E897-DCE0-A94E-BFFE-5A20B1AB579F}" type="sibTrans" cxnId="{E98FE129-CBD3-1849-8DE6-E5F044D76F77}">
      <dgm:prSet/>
      <dgm:spPr/>
      <dgm:t>
        <a:bodyPr/>
        <a:lstStyle/>
        <a:p>
          <a:endParaRPr lang="en-US"/>
        </a:p>
      </dgm:t>
    </dgm:pt>
    <dgm:pt modelId="{FA7AE2FB-389F-BB45-83B4-3EC95243F3B9}" type="parTrans" cxnId="{E98FE129-CBD3-1849-8DE6-E5F044D76F77}">
      <dgm:prSet/>
      <dgm:spPr/>
      <dgm:t>
        <a:bodyPr/>
        <a:lstStyle/>
        <a:p>
          <a:endParaRPr lang="en-US"/>
        </a:p>
      </dgm:t>
    </dgm:pt>
    <dgm:pt modelId="{89D11FA9-3A71-0B49-BD2E-CAB9DAB26DF4}" type="pres">
      <dgm:prSet presAssocID="{476E3AE2-7980-DB42-BD37-CC616E984A74}" presName="Name0" presStyleCnt="0">
        <dgm:presLayoutVars>
          <dgm:dir/>
          <dgm:animLvl val="lvl"/>
          <dgm:resizeHandles val="exact"/>
        </dgm:presLayoutVars>
      </dgm:prSet>
      <dgm:spPr/>
    </dgm:pt>
    <dgm:pt modelId="{FB18877C-D987-BF4E-9A59-3A9EDA122C61}" type="pres">
      <dgm:prSet presAssocID="{4FCFC650-3619-864B-BD9C-502E33C1884D}" presName="parTxOnly" presStyleLbl="node1" presStyleIdx="0" presStyleCnt="3">
        <dgm:presLayoutVars>
          <dgm:chMax val="0"/>
          <dgm:chPref val="0"/>
          <dgm:bulletEnabled val="1"/>
        </dgm:presLayoutVars>
      </dgm:prSet>
      <dgm:spPr/>
    </dgm:pt>
    <dgm:pt modelId="{C3F3715B-C0DB-5444-A4CC-A4261190FB9E}" type="pres">
      <dgm:prSet presAssocID="{A8359AAB-B433-2C4B-BA5E-6D75C4B92CFC}" presName="parTxOnlySpace" presStyleCnt="0"/>
      <dgm:spPr/>
    </dgm:pt>
    <dgm:pt modelId="{EA17FA24-7E65-CA4E-BE15-C6043D2D8AD3}" type="pres">
      <dgm:prSet presAssocID="{BF4F8D45-C30B-7A40-B898-EB1DFD154C52}" presName="parTxOnly" presStyleLbl="node1" presStyleIdx="1" presStyleCnt="3">
        <dgm:presLayoutVars>
          <dgm:chMax val="0"/>
          <dgm:chPref val="0"/>
          <dgm:bulletEnabled val="1"/>
        </dgm:presLayoutVars>
      </dgm:prSet>
      <dgm:spPr/>
    </dgm:pt>
    <dgm:pt modelId="{138D48A2-2927-8345-BF81-29ADCF718EBF}" type="pres">
      <dgm:prSet presAssocID="{39E0E897-DCE0-A94E-BFFE-5A20B1AB579F}" presName="parTxOnlySpace" presStyleCnt="0"/>
      <dgm:spPr/>
    </dgm:pt>
    <dgm:pt modelId="{D299362B-816D-014F-97D2-E19FAF0A7E1C}" type="pres">
      <dgm:prSet presAssocID="{16EF5B53-324F-F04B-BC41-74EBE9AC9A52}" presName="parTxOnly" presStyleLbl="node1" presStyleIdx="2" presStyleCnt="3">
        <dgm:presLayoutVars>
          <dgm:chMax val="0"/>
          <dgm:chPref val="0"/>
          <dgm:bulletEnabled val="1"/>
        </dgm:presLayoutVars>
      </dgm:prSet>
      <dgm:spPr/>
    </dgm:pt>
  </dgm:ptLst>
  <dgm:cxnLst>
    <dgm:cxn modelId="{E98FE129-CBD3-1849-8DE6-E5F044D76F77}" srcId="{476E3AE2-7980-DB42-BD37-CC616E984A74}" destId="{BF4F8D45-C30B-7A40-B898-EB1DFD154C52}" srcOrd="1" destOrd="0" parTransId="{FA7AE2FB-389F-BB45-83B4-3EC95243F3B9}" sibTransId="{39E0E897-DCE0-A94E-BFFE-5A20B1AB579F}"/>
    <dgm:cxn modelId="{5AE9AE2B-E4C2-5D4F-A800-B1A1A75546E7}" type="presOf" srcId="{4FCFC650-3619-864B-BD9C-502E33C1884D}" destId="{FB18877C-D987-BF4E-9A59-3A9EDA122C61}" srcOrd="0" destOrd="0" presId="urn:microsoft.com/office/officeart/2005/8/layout/chevron1"/>
    <dgm:cxn modelId="{D013C43D-1BC7-C54E-A1CC-E1D9BDE51CC4}" type="presOf" srcId="{476E3AE2-7980-DB42-BD37-CC616E984A74}" destId="{89D11FA9-3A71-0B49-BD2E-CAB9DAB26DF4}" srcOrd="0" destOrd="0" presId="urn:microsoft.com/office/officeart/2005/8/layout/chevron1"/>
    <dgm:cxn modelId="{B585586B-F4A1-6247-8B3A-7F9F504D5C63}" type="presOf" srcId="{16EF5B53-324F-F04B-BC41-74EBE9AC9A52}" destId="{D299362B-816D-014F-97D2-E19FAF0A7E1C}" srcOrd="0" destOrd="0" presId="urn:microsoft.com/office/officeart/2005/8/layout/chevron1"/>
    <dgm:cxn modelId="{C33D36B3-05A8-BB48-A285-D7DBE9B37F8C}" srcId="{476E3AE2-7980-DB42-BD37-CC616E984A74}" destId="{4FCFC650-3619-864B-BD9C-502E33C1884D}" srcOrd="0" destOrd="0" parTransId="{D48C5725-A243-864E-8C4D-6801D940DFF6}" sibTransId="{A8359AAB-B433-2C4B-BA5E-6D75C4B92CFC}"/>
    <dgm:cxn modelId="{AF1F2FBC-BEA5-ED49-B640-6DC392E543FD}" type="presOf" srcId="{BF4F8D45-C30B-7A40-B898-EB1DFD154C52}" destId="{EA17FA24-7E65-CA4E-BE15-C6043D2D8AD3}" srcOrd="0" destOrd="0" presId="urn:microsoft.com/office/officeart/2005/8/layout/chevron1"/>
    <dgm:cxn modelId="{DB46B2F0-88AB-4E4A-86FD-5C734375F7CC}" srcId="{476E3AE2-7980-DB42-BD37-CC616E984A74}" destId="{16EF5B53-324F-F04B-BC41-74EBE9AC9A52}" srcOrd="2" destOrd="0" parTransId="{BEBFF54F-E47F-3C4D-A67B-D26BE70FF7AB}" sibTransId="{9BC43330-158A-6441-8792-ED2DA430119E}"/>
    <dgm:cxn modelId="{F164645B-55FC-8047-AF0E-E422AA337E4C}" type="presParOf" srcId="{89D11FA9-3A71-0B49-BD2E-CAB9DAB26DF4}" destId="{FB18877C-D987-BF4E-9A59-3A9EDA122C61}" srcOrd="0" destOrd="0" presId="urn:microsoft.com/office/officeart/2005/8/layout/chevron1"/>
    <dgm:cxn modelId="{36636810-1B9F-2F4A-932D-E6F3D275DC17}" type="presParOf" srcId="{89D11FA9-3A71-0B49-BD2E-CAB9DAB26DF4}" destId="{C3F3715B-C0DB-5444-A4CC-A4261190FB9E}" srcOrd="1" destOrd="0" presId="urn:microsoft.com/office/officeart/2005/8/layout/chevron1"/>
    <dgm:cxn modelId="{C670C5BE-0BC1-AA46-B627-B7D2EA356AF7}" type="presParOf" srcId="{89D11FA9-3A71-0B49-BD2E-CAB9DAB26DF4}" destId="{EA17FA24-7E65-CA4E-BE15-C6043D2D8AD3}" srcOrd="2" destOrd="0" presId="urn:microsoft.com/office/officeart/2005/8/layout/chevron1"/>
    <dgm:cxn modelId="{1697D338-08C8-9C49-852F-BAEDDCDBEEAD}" type="presParOf" srcId="{89D11FA9-3A71-0B49-BD2E-CAB9DAB26DF4}" destId="{138D48A2-2927-8345-BF81-29ADCF718EBF}" srcOrd="3" destOrd="0" presId="urn:microsoft.com/office/officeart/2005/8/layout/chevron1"/>
    <dgm:cxn modelId="{905F167A-4EA3-9C44-B991-DD6173AA1E4E}" type="presParOf" srcId="{89D11FA9-3A71-0B49-BD2E-CAB9DAB26DF4}" destId="{D299362B-816D-014F-97D2-E19FAF0A7E1C}"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10D38F8-0261-E747-A1AE-38AD9B00B8B9}" type="doc">
      <dgm:prSet loTypeId="urn:microsoft.com/office/officeart/2005/8/layout/radial4" loCatId="" qsTypeId="urn:microsoft.com/office/officeart/2005/8/quickstyle/simple2" qsCatId="simple" csTypeId="urn:microsoft.com/office/officeart/2005/8/colors/colorful4" csCatId="colorful" phldr="1"/>
      <dgm:spPr/>
      <dgm:t>
        <a:bodyPr/>
        <a:lstStyle/>
        <a:p>
          <a:endParaRPr lang="en-US"/>
        </a:p>
      </dgm:t>
    </dgm:pt>
    <dgm:pt modelId="{8BF0CAA0-E138-5548-AE88-AD06656C2677}">
      <dgm:prSet phldrT="[Text]"/>
      <dgm:spPr/>
      <dgm:t>
        <a:bodyPr/>
        <a:lstStyle/>
        <a:p>
          <a:r>
            <a:rPr lang="en-US" dirty="0"/>
            <a:t>Active Student Engagement</a:t>
          </a:r>
        </a:p>
      </dgm:t>
    </dgm:pt>
    <dgm:pt modelId="{3A70BC66-E2EC-294A-90AB-20D448C492BC}" type="parTrans" cxnId="{FC520859-5174-5946-9ECD-AFBC893E80E3}">
      <dgm:prSet/>
      <dgm:spPr/>
      <dgm:t>
        <a:bodyPr/>
        <a:lstStyle/>
        <a:p>
          <a:endParaRPr lang="en-US"/>
        </a:p>
      </dgm:t>
    </dgm:pt>
    <dgm:pt modelId="{3E598B17-EC83-8F41-B3C1-43E83A93BE7E}" type="sibTrans" cxnId="{FC520859-5174-5946-9ECD-AFBC893E80E3}">
      <dgm:prSet/>
      <dgm:spPr/>
      <dgm:t>
        <a:bodyPr/>
        <a:lstStyle/>
        <a:p>
          <a:endParaRPr lang="en-US"/>
        </a:p>
      </dgm:t>
    </dgm:pt>
    <dgm:pt modelId="{E550E640-2111-E448-A402-731119226097}">
      <dgm:prSet phldrT="[Text]"/>
      <dgm:spPr/>
      <dgm:t>
        <a:bodyPr/>
        <a:lstStyle/>
        <a:p>
          <a:pPr>
            <a:buFont typeface="+mj-lt"/>
            <a:buAutoNum type="arabicPeriod"/>
          </a:pPr>
          <a:r>
            <a:rPr lang="en-US" dirty="0"/>
            <a:t>Teachers must build positive teacher-student relationships</a:t>
          </a:r>
        </a:p>
      </dgm:t>
    </dgm:pt>
    <dgm:pt modelId="{65E68F97-9640-B141-B616-4102ADE5D011}" type="parTrans" cxnId="{384965EE-B2EB-D847-921F-33A7DAD3DCC9}">
      <dgm:prSet/>
      <dgm:spPr/>
      <dgm:t>
        <a:bodyPr/>
        <a:lstStyle/>
        <a:p>
          <a:endParaRPr lang="en-US"/>
        </a:p>
      </dgm:t>
    </dgm:pt>
    <dgm:pt modelId="{97DCCD68-460A-4D45-A94C-8F7FEEE3ED0E}" type="sibTrans" cxnId="{384965EE-B2EB-D847-921F-33A7DAD3DCC9}">
      <dgm:prSet/>
      <dgm:spPr/>
      <dgm:t>
        <a:bodyPr/>
        <a:lstStyle/>
        <a:p>
          <a:endParaRPr lang="en-US"/>
        </a:p>
      </dgm:t>
    </dgm:pt>
    <dgm:pt modelId="{98CFB3EE-6A08-B846-8BF0-49A3689D736F}">
      <dgm:prSet/>
      <dgm:spPr/>
      <dgm:t>
        <a:bodyPr/>
        <a:lstStyle/>
        <a:p>
          <a:r>
            <a:rPr lang="en-US" dirty="0"/>
            <a:t>Teachers should use a variety of strategies to ensure engagement in lesson</a:t>
          </a:r>
        </a:p>
      </dgm:t>
    </dgm:pt>
    <dgm:pt modelId="{75CA7F83-9304-5B4F-88C6-E22D4BB52892}" type="parTrans" cxnId="{529403CA-8AF8-3943-8BFD-801AD099401D}">
      <dgm:prSet/>
      <dgm:spPr/>
      <dgm:t>
        <a:bodyPr/>
        <a:lstStyle/>
        <a:p>
          <a:endParaRPr lang="en-US"/>
        </a:p>
      </dgm:t>
    </dgm:pt>
    <dgm:pt modelId="{13603F68-5100-454B-B579-7709CCBDBA3B}" type="sibTrans" cxnId="{529403CA-8AF8-3943-8BFD-801AD099401D}">
      <dgm:prSet/>
      <dgm:spPr/>
      <dgm:t>
        <a:bodyPr/>
        <a:lstStyle/>
        <a:p>
          <a:endParaRPr lang="en-US"/>
        </a:p>
      </dgm:t>
    </dgm:pt>
    <dgm:pt modelId="{FAB1169C-62BF-4940-B1EC-17EF74D7EBC3}">
      <dgm:prSet/>
      <dgm:spPr/>
      <dgm:t>
        <a:bodyPr/>
        <a:lstStyle/>
        <a:p>
          <a:r>
            <a:rPr lang="en-US" dirty="0"/>
            <a:t>Teachers actively monitor for engagement &amp; provide ongoing, specific feedback </a:t>
          </a:r>
        </a:p>
      </dgm:t>
    </dgm:pt>
    <dgm:pt modelId="{6D5BFEF3-1C2A-2047-B774-76C752EBFDA0}" type="parTrans" cxnId="{8EE2AC86-7DEE-334E-A10C-904CC38777FE}">
      <dgm:prSet/>
      <dgm:spPr/>
      <dgm:t>
        <a:bodyPr/>
        <a:lstStyle/>
        <a:p>
          <a:endParaRPr lang="en-US"/>
        </a:p>
      </dgm:t>
    </dgm:pt>
    <dgm:pt modelId="{83BE33D0-4A0E-7843-B7AE-FCE8E981B2CF}" type="sibTrans" cxnId="{8EE2AC86-7DEE-334E-A10C-904CC38777FE}">
      <dgm:prSet/>
      <dgm:spPr/>
      <dgm:t>
        <a:bodyPr/>
        <a:lstStyle/>
        <a:p>
          <a:endParaRPr lang="en-US"/>
        </a:p>
      </dgm:t>
    </dgm:pt>
    <dgm:pt modelId="{C8FBF19B-2068-0A40-85C5-FC1EC2B836C0}" type="pres">
      <dgm:prSet presAssocID="{D10D38F8-0261-E747-A1AE-38AD9B00B8B9}" presName="cycle" presStyleCnt="0">
        <dgm:presLayoutVars>
          <dgm:chMax val="1"/>
          <dgm:dir/>
          <dgm:animLvl val="ctr"/>
          <dgm:resizeHandles val="exact"/>
        </dgm:presLayoutVars>
      </dgm:prSet>
      <dgm:spPr/>
    </dgm:pt>
    <dgm:pt modelId="{A37FB5F6-EEBD-D54C-8EBE-0080C246606E}" type="pres">
      <dgm:prSet presAssocID="{8BF0CAA0-E138-5548-AE88-AD06656C2677}" presName="centerShape" presStyleLbl="node0" presStyleIdx="0" presStyleCnt="1"/>
      <dgm:spPr/>
    </dgm:pt>
    <dgm:pt modelId="{E971559E-D47D-5241-BE12-F1F116227DA4}" type="pres">
      <dgm:prSet presAssocID="{65E68F97-9640-B141-B616-4102ADE5D011}" presName="parTrans" presStyleLbl="bgSibTrans2D1" presStyleIdx="0" presStyleCnt="3"/>
      <dgm:spPr/>
    </dgm:pt>
    <dgm:pt modelId="{F9E1CEB8-C18F-3742-812C-FABE126D03FB}" type="pres">
      <dgm:prSet presAssocID="{E550E640-2111-E448-A402-731119226097}" presName="node" presStyleLbl="node1" presStyleIdx="0" presStyleCnt="3">
        <dgm:presLayoutVars>
          <dgm:bulletEnabled val="1"/>
        </dgm:presLayoutVars>
      </dgm:prSet>
      <dgm:spPr/>
    </dgm:pt>
    <dgm:pt modelId="{8FC7ACE7-1898-214B-9DE1-DB620943A0F8}" type="pres">
      <dgm:prSet presAssocID="{75CA7F83-9304-5B4F-88C6-E22D4BB52892}" presName="parTrans" presStyleLbl="bgSibTrans2D1" presStyleIdx="1" presStyleCnt="3"/>
      <dgm:spPr/>
    </dgm:pt>
    <dgm:pt modelId="{75DA3A2D-30D6-EB4D-BCBB-B2D26599B407}" type="pres">
      <dgm:prSet presAssocID="{98CFB3EE-6A08-B846-8BF0-49A3689D736F}" presName="node" presStyleLbl="node1" presStyleIdx="1" presStyleCnt="3">
        <dgm:presLayoutVars>
          <dgm:bulletEnabled val="1"/>
        </dgm:presLayoutVars>
      </dgm:prSet>
      <dgm:spPr/>
    </dgm:pt>
    <dgm:pt modelId="{09002E3D-9AD8-D64F-A0A8-A1E1081324F2}" type="pres">
      <dgm:prSet presAssocID="{6D5BFEF3-1C2A-2047-B774-76C752EBFDA0}" presName="parTrans" presStyleLbl="bgSibTrans2D1" presStyleIdx="2" presStyleCnt="3"/>
      <dgm:spPr/>
    </dgm:pt>
    <dgm:pt modelId="{5AEBE9C5-D17E-8447-AFC0-2A0807144CDE}" type="pres">
      <dgm:prSet presAssocID="{FAB1169C-62BF-4940-B1EC-17EF74D7EBC3}" presName="node" presStyleLbl="node1" presStyleIdx="2" presStyleCnt="3">
        <dgm:presLayoutVars>
          <dgm:bulletEnabled val="1"/>
        </dgm:presLayoutVars>
      </dgm:prSet>
      <dgm:spPr/>
    </dgm:pt>
  </dgm:ptLst>
  <dgm:cxnLst>
    <dgm:cxn modelId="{0F027500-2589-6244-BDA6-2315308E2CD2}" type="presOf" srcId="{FAB1169C-62BF-4940-B1EC-17EF74D7EBC3}" destId="{5AEBE9C5-D17E-8447-AFC0-2A0807144CDE}" srcOrd="0" destOrd="0" presId="urn:microsoft.com/office/officeart/2005/8/layout/radial4"/>
    <dgm:cxn modelId="{3260FA34-C0CD-624B-BFF2-04137E28FCF2}" type="presOf" srcId="{D10D38F8-0261-E747-A1AE-38AD9B00B8B9}" destId="{C8FBF19B-2068-0A40-85C5-FC1EC2B836C0}" srcOrd="0" destOrd="0" presId="urn:microsoft.com/office/officeart/2005/8/layout/radial4"/>
    <dgm:cxn modelId="{F69F9735-57F8-0246-A6E1-E93AAC5752D8}" type="presOf" srcId="{75CA7F83-9304-5B4F-88C6-E22D4BB52892}" destId="{8FC7ACE7-1898-214B-9DE1-DB620943A0F8}" srcOrd="0" destOrd="0" presId="urn:microsoft.com/office/officeart/2005/8/layout/radial4"/>
    <dgm:cxn modelId="{9FF10E71-B603-6F4D-935D-75ADFD625720}" type="presOf" srcId="{E550E640-2111-E448-A402-731119226097}" destId="{F9E1CEB8-C18F-3742-812C-FABE126D03FB}" srcOrd="0" destOrd="0" presId="urn:microsoft.com/office/officeart/2005/8/layout/radial4"/>
    <dgm:cxn modelId="{9CA0A152-9000-214E-8BAD-987A8F627597}" type="presOf" srcId="{98CFB3EE-6A08-B846-8BF0-49A3689D736F}" destId="{75DA3A2D-30D6-EB4D-BCBB-B2D26599B407}" srcOrd="0" destOrd="0" presId="urn:microsoft.com/office/officeart/2005/8/layout/radial4"/>
    <dgm:cxn modelId="{940CE478-26EE-2244-902C-2E02B4864414}" type="presOf" srcId="{6D5BFEF3-1C2A-2047-B774-76C752EBFDA0}" destId="{09002E3D-9AD8-D64F-A0A8-A1E1081324F2}" srcOrd="0" destOrd="0" presId="urn:microsoft.com/office/officeart/2005/8/layout/radial4"/>
    <dgm:cxn modelId="{FC520859-5174-5946-9ECD-AFBC893E80E3}" srcId="{D10D38F8-0261-E747-A1AE-38AD9B00B8B9}" destId="{8BF0CAA0-E138-5548-AE88-AD06656C2677}" srcOrd="0" destOrd="0" parTransId="{3A70BC66-E2EC-294A-90AB-20D448C492BC}" sibTransId="{3E598B17-EC83-8F41-B3C1-43E83A93BE7E}"/>
    <dgm:cxn modelId="{8EE2AC86-7DEE-334E-A10C-904CC38777FE}" srcId="{8BF0CAA0-E138-5548-AE88-AD06656C2677}" destId="{FAB1169C-62BF-4940-B1EC-17EF74D7EBC3}" srcOrd="2" destOrd="0" parTransId="{6D5BFEF3-1C2A-2047-B774-76C752EBFDA0}" sibTransId="{83BE33D0-4A0E-7843-B7AE-FCE8E981B2CF}"/>
    <dgm:cxn modelId="{52BB3B9F-30E4-C14F-80D1-C4F3E89DB842}" type="presOf" srcId="{65E68F97-9640-B141-B616-4102ADE5D011}" destId="{E971559E-D47D-5241-BE12-F1F116227DA4}" srcOrd="0" destOrd="0" presId="urn:microsoft.com/office/officeart/2005/8/layout/radial4"/>
    <dgm:cxn modelId="{529403CA-8AF8-3943-8BFD-801AD099401D}" srcId="{8BF0CAA0-E138-5548-AE88-AD06656C2677}" destId="{98CFB3EE-6A08-B846-8BF0-49A3689D736F}" srcOrd="1" destOrd="0" parTransId="{75CA7F83-9304-5B4F-88C6-E22D4BB52892}" sibTransId="{13603F68-5100-454B-B579-7709CCBDBA3B}"/>
    <dgm:cxn modelId="{357FBAD0-0547-2047-BD7D-15F344B6CF68}" type="presOf" srcId="{8BF0CAA0-E138-5548-AE88-AD06656C2677}" destId="{A37FB5F6-EEBD-D54C-8EBE-0080C246606E}" srcOrd="0" destOrd="0" presId="urn:microsoft.com/office/officeart/2005/8/layout/radial4"/>
    <dgm:cxn modelId="{384965EE-B2EB-D847-921F-33A7DAD3DCC9}" srcId="{8BF0CAA0-E138-5548-AE88-AD06656C2677}" destId="{E550E640-2111-E448-A402-731119226097}" srcOrd="0" destOrd="0" parTransId="{65E68F97-9640-B141-B616-4102ADE5D011}" sibTransId="{97DCCD68-460A-4D45-A94C-8F7FEEE3ED0E}"/>
    <dgm:cxn modelId="{4FAE2913-0DB8-1943-A1D0-94A2979F6BA5}" type="presParOf" srcId="{C8FBF19B-2068-0A40-85C5-FC1EC2B836C0}" destId="{A37FB5F6-EEBD-D54C-8EBE-0080C246606E}" srcOrd="0" destOrd="0" presId="urn:microsoft.com/office/officeart/2005/8/layout/radial4"/>
    <dgm:cxn modelId="{0DF3A298-623D-584E-B5EB-D2EC81A3F9DD}" type="presParOf" srcId="{C8FBF19B-2068-0A40-85C5-FC1EC2B836C0}" destId="{E971559E-D47D-5241-BE12-F1F116227DA4}" srcOrd="1" destOrd="0" presId="urn:microsoft.com/office/officeart/2005/8/layout/radial4"/>
    <dgm:cxn modelId="{9F20DA33-6EF3-DB48-B23D-BDE328EA6D0F}" type="presParOf" srcId="{C8FBF19B-2068-0A40-85C5-FC1EC2B836C0}" destId="{F9E1CEB8-C18F-3742-812C-FABE126D03FB}" srcOrd="2" destOrd="0" presId="urn:microsoft.com/office/officeart/2005/8/layout/radial4"/>
    <dgm:cxn modelId="{E4CAAACA-6707-A94B-B8DD-C6C7D7FFE135}" type="presParOf" srcId="{C8FBF19B-2068-0A40-85C5-FC1EC2B836C0}" destId="{8FC7ACE7-1898-214B-9DE1-DB620943A0F8}" srcOrd="3" destOrd="0" presId="urn:microsoft.com/office/officeart/2005/8/layout/radial4"/>
    <dgm:cxn modelId="{3C3E9E05-C488-7549-916C-F3FD699EE5DF}" type="presParOf" srcId="{C8FBF19B-2068-0A40-85C5-FC1EC2B836C0}" destId="{75DA3A2D-30D6-EB4D-BCBB-B2D26599B407}" srcOrd="4" destOrd="0" presId="urn:microsoft.com/office/officeart/2005/8/layout/radial4"/>
    <dgm:cxn modelId="{3D68EBAB-FACA-DF4A-BE80-91A8591B8353}" type="presParOf" srcId="{C8FBF19B-2068-0A40-85C5-FC1EC2B836C0}" destId="{09002E3D-9AD8-D64F-A0A8-A1E1081324F2}" srcOrd="5" destOrd="0" presId="urn:microsoft.com/office/officeart/2005/8/layout/radial4"/>
    <dgm:cxn modelId="{0B2A5EBD-1A48-9245-961C-F43FDB9D19AF}" type="presParOf" srcId="{C8FBF19B-2068-0A40-85C5-FC1EC2B836C0}" destId="{5AEBE9C5-D17E-8447-AFC0-2A0807144CDE}"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76E3AE2-7980-DB42-BD37-CC616E984A74}" type="doc">
      <dgm:prSet loTypeId="urn:microsoft.com/office/officeart/2005/8/layout/chevron1" loCatId="" qsTypeId="urn:microsoft.com/office/officeart/2005/8/quickstyle/simple4" qsCatId="simple" csTypeId="urn:microsoft.com/office/officeart/2005/8/colors/accent1_2" csCatId="accent1" phldr="1"/>
      <dgm:spPr/>
    </dgm:pt>
    <dgm:pt modelId="{4FCFC650-3619-864B-BD9C-502E33C1884D}">
      <dgm:prSet phldrT="[Text]"/>
      <dgm:spPr/>
      <dgm:t>
        <a:bodyPr/>
        <a:lstStyle/>
        <a:p>
          <a:r>
            <a:rPr lang="en-US" b="1" dirty="0">
              <a:solidFill>
                <a:schemeClr val="tx2"/>
              </a:solidFill>
            </a:rPr>
            <a:t>Is it introduced?</a:t>
          </a:r>
        </a:p>
      </dgm:t>
    </dgm:pt>
    <dgm:pt modelId="{D48C5725-A243-864E-8C4D-6801D940DFF6}" type="parTrans" cxnId="{C33D36B3-05A8-BB48-A285-D7DBE9B37F8C}">
      <dgm:prSet/>
      <dgm:spPr/>
      <dgm:t>
        <a:bodyPr/>
        <a:lstStyle/>
        <a:p>
          <a:endParaRPr lang="en-US"/>
        </a:p>
      </dgm:t>
    </dgm:pt>
    <dgm:pt modelId="{A8359AAB-B433-2C4B-BA5E-6D75C4B92CFC}" type="sibTrans" cxnId="{C33D36B3-05A8-BB48-A285-D7DBE9B37F8C}">
      <dgm:prSet/>
      <dgm:spPr/>
      <dgm:t>
        <a:bodyPr/>
        <a:lstStyle/>
        <a:p>
          <a:endParaRPr lang="en-US"/>
        </a:p>
      </dgm:t>
    </dgm:pt>
    <dgm:pt modelId="{16EF5B53-324F-F04B-BC41-74EBE9AC9A52}">
      <dgm:prSet phldrT="[Text]"/>
      <dgm:spPr/>
      <dgm:t>
        <a:bodyPr/>
        <a:lstStyle/>
        <a:p>
          <a:r>
            <a:rPr lang="en-US" dirty="0"/>
            <a:t>Is it applied in the field?</a:t>
          </a:r>
        </a:p>
      </dgm:t>
    </dgm:pt>
    <dgm:pt modelId="{BEBFF54F-E47F-3C4D-A67B-D26BE70FF7AB}" type="parTrans" cxnId="{DB46B2F0-88AB-4E4A-86FD-5C734375F7CC}">
      <dgm:prSet/>
      <dgm:spPr/>
      <dgm:t>
        <a:bodyPr/>
        <a:lstStyle/>
        <a:p>
          <a:endParaRPr lang="en-US"/>
        </a:p>
      </dgm:t>
    </dgm:pt>
    <dgm:pt modelId="{9BC43330-158A-6441-8792-ED2DA430119E}" type="sibTrans" cxnId="{DB46B2F0-88AB-4E4A-86FD-5C734375F7CC}">
      <dgm:prSet/>
      <dgm:spPr/>
      <dgm:t>
        <a:bodyPr/>
        <a:lstStyle/>
        <a:p>
          <a:endParaRPr lang="en-US"/>
        </a:p>
      </dgm:t>
    </dgm:pt>
    <dgm:pt modelId="{BF4F8D45-C30B-7A40-B898-EB1DFD154C52}">
      <dgm:prSet phldrT="[Text]"/>
      <dgm:spPr/>
      <dgm:t>
        <a:bodyPr/>
        <a:lstStyle/>
        <a:p>
          <a:r>
            <a:rPr lang="en-US" dirty="0"/>
            <a:t>Is it practiced?</a:t>
          </a:r>
        </a:p>
      </dgm:t>
    </dgm:pt>
    <dgm:pt modelId="{39E0E897-DCE0-A94E-BFFE-5A20B1AB579F}" type="sibTrans" cxnId="{E98FE129-CBD3-1849-8DE6-E5F044D76F77}">
      <dgm:prSet/>
      <dgm:spPr/>
      <dgm:t>
        <a:bodyPr/>
        <a:lstStyle/>
        <a:p>
          <a:endParaRPr lang="en-US"/>
        </a:p>
      </dgm:t>
    </dgm:pt>
    <dgm:pt modelId="{FA7AE2FB-389F-BB45-83B4-3EC95243F3B9}" type="parTrans" cxnId="{E98FE129-CBD3-1849-8DE6-E5F044D76F77}">
      <dgm:prSet/>
      <dgm:spPr/>
      <dgm:t>
        <a:bodyPr/>
        <a:lstStyle/>
        <a:p>
          <a:endParaRPr lang="en-US"/>
        </a:p>
      </dgm:t>
    </dgm:pt>
    <dgm:pt modelId="{89D11FA9-3A71-0B49-BD2E-CAB9DAB26DF4}" type="pres">
      <dgm:prSet presAssocID="{476E3AE2-7980-DB42-BD37-CC616E984A74}" presName="Name0" presStyleCnt="0">
        <dgm:presLayoutVars>
          <dgm:dir/>
          <dgm:animLvl val="lvl"/>
          <dgm:resizeHandles val="exact"/>
        </dgm:presLayoutVars>
      </dgm:prSet>
      <dgm:spPr/>
    </dgm:pt>
    <dgm:pt modelId="{FB18877C-D987-BF4E-9A59-3A9EDA122C61}" type="pres">
      <dgm:prSet presAssocID="{4FCFC650-3619-864B-BD9C-502E33C1884D}" presName="parTxOnly" presStyleLbl="node1" presStyleIdx="0" presStyleCnt="3">
        <dgm:presLayoutVars>
          <dgm:chMax val="0"/>
          <dgm:chPref val="0"/>
          <dgm:bulletEnabled val="1"/>
        </dgm:presLayoutVars>
      </dgm:prSet>
      <dgm:spPr/>
    </dgm:pt>
    <dgm:pt modelId="{C3F3715B-C0DB-5444-A4CC-A4261190FB9E}" type="pres">
      <dgm:prSet presAssocID="{A8359AAB-B433-2C4B-BA5E-6D75C4B92CFC}" presName="parTxOnlySpace" presStyleCnt="0"/>
      <dgm:spPr/>
    </dgm:pt>
    <dgm:pt modelId="{EA17FA24-7E65-CA4E-BE15-C6043D2D8AD3}" type="pres">
      <dgm:prSet presAssocID="{BF4F8D45-C30B-7A40-B898-EB1DFD154C52}" presName="parTxOnly" presStyleLbl="node1" presStyleIdx="1" presStyleCnt="3">
        <dgm:presLayoutVars>
          <dgm:chMax val="0"/>
          <dgm:chPref val="0"/>
          <dgm:bulletEnabled val="1"/>
        </dgm:presLayoutVars>
      </dgm:prSet>
      <dgm:spPr/>
    </dgm:pt>
    <dgm:pt modelId="{138D48A2-2927-8345-BF81-29ADCF718EBF}" type="pres">
      <dgm:prSet presAssocID="{39E0E897-DCE0-A94E-BFFE-5A20B1AB579F}" presName="parTxOnlySpace" presStyleCnt="0"/>
      <dgm:spPr/>
    </dgm:pt>
    <dgm:pt modelId="{D299362B-816D-014F-97D2-E19FAF0A7E1C}" type="pres">
      <dgm:prSet presAssocID="{16EF5B53-324F-F04B-BC41-74EBE9AC9A52}" presName="parTxOnly" presStyleLbl="node1" presStyleIdx="2" presStyleCnt="3">
        <dgm:presLayoutVars>
          <dgm:chMax val="0"/>
          <dgm:chPref val="0"/>
          <dgm:bulletEnabled val="1"/>
        </dgm:presLayoutVars>
      </dgm:prSet>
      <dgm:spPr/>
    </dgm:pt>
  </dgm:ptLst>
  <dgm:cxnLst>
    <dgm:cxn modelId="{E98FE129-CBD3-1849-8DE6-E5F044D76F77}" srcId="{476E3AE2-7980-DB42-BD37-CC616E984A74}" destId="{BF4F8D45-C30B-7A40-B898-EB1DFD154C52}" srcOrd="1" destOrd="0" parTransId="{FA7AE2FB-389F-BB45-83B4-3EC95243F3B9}" sibTransId="{39E0E897-DCE0-A94E-BFFE-5A20B1AB579F}"/>
    <dgm:cxn modelId="{5AE9AE2B-E4C2-5D4F-A800-B1A1A75546E7}" type="presOf" srcId="{4FCFC650-3619-864B-BD9C-502E33C1884D}" destId="{FB18877C-D987-BF4E-9A59-3A9EDA122C61}" srcOrd="0" destOrd="0" presId="urn:microsoft.com/office/officeart/2005/8/layout/chevron1"/>
    <dgm:cxn modelId="{D013C43D-1BC7-C54E-A1CC-E1D9BDE51CC4}" type="presOf" srcId="{476E3AE2-7980-DB42-BD37-CC616E984A74}" destId="{89D11FA9-3A71-0B49-BD2E-CAB9DAB26DF4}" srcOrd="0" destOrd="0" presId="urn:microsoft.com/office/officeart/2005/8/layout/chevron1"/>
    <dgm:cxn modelId="{B585586B-F4A1-6247-8B3A-7F9F504D5C63}" type="presOf" srcId="{16EF5B53-324F-F04B-BC41-74EBE9AC9A52}" destId="{D299362B-816D-014F-97D2-E19FAF0A7E1C}" srcOrd="0" destOrd="0" presId="urn:microsoft.com/office/officeart/2005/8/layout/chevron1"/>
    <dgm:cxn modelId="{C33D36B3-05A8-BB48-A285-D7DBE9B37F8C}" srcId="{476E3AE2-7980-DB42-BD37-CC616E984A74}" destId="{4FCFC650-3619-864B-BD9C-502E33C1884D}" srcOrd="0" destOrd="0" parTransId="{D48C5725-A243-864E-8C4D-6801D940DFF6}" sibTransId="{A8359AAB-B433-2C4B-BA5E-6D75C4B92CFC}"/>
    <dgm:cxn modelId="{AF1F2FBC-BEA5-ED49-B640-6DC392E543FD}" type="presOf" srcId="{BF4F8D45-C30B-7A40-B898-EB1DFD154C52}" destId="{EA17FA24-7E65-CA4E-BE15-C6043D2D8AD3}" srcOrd="0" destOrd="0" presId="urn:microsoft.com/office/officeart/2005/8/layout/chevron1"/>
    <dgm:cxn modelId="{DB46B2F0-88AB-4E4A-86FD-5C734375F7CC}" srcId="{476E3AE2-7980-DB42-BD37-CC616E984A74}" destId="{16EF5B53-324F-F04B-BC41-74EBE9AC9A52}" srcOrd="2" destOrd="0" parTransId="{BEBFF54F-E47F-3C4D-A67B-D26BE70FF7AB}" sibTransId="{9BC43330-158A-6441-8792-ED2DA430119E}"/>
    <dgm:cxn modelId="{F164645B-55FC-8047-AF0E-E422AA337E4C}" type="presParOf" srcId="{89D11FA9-3A71-0B49-BD2E-CAB9DAB26DF4}" destId="{FB18877C-D987-BF4E-9A59-3A9EDA122C61}" srcOrd="0" destOrd="0" presId="urn:microsoft.com/office/officeart/2005/8/layout/chevron1"/>
    <dgm:cxn modelId="{36636810-1B9F-2F4A-932D-E6F3D275DC17}" type="presParOf" srcId="{89D11FA9-3A71-0B49-BD2E-CAB9DAB26DF4}" destId="{C3F3715B-C0DB-5444-A4CC-A4261190FB9E}" srcOrd="1" destOrd="0" presId="urn:microsoft.com/office/officeart/2005/8/layout/chevron1"/>
    <dgm:cxn modelId="{C670C5BE-0BC1-AA46-B627-B7D2EA356AF7}" type="presParOf" srcId="{89D11FA9-3A71-0B49-BD2E-CAB9DAB26DF4}" destId="{EA17FA24-7E65-CA4E-BE15-C6043D2D8AD3}" srcOrd="2" destOrd="0" presId="urn:microsoft.com/office/officeart/2005/8/layout/chevron1"/>
    <dgm:cxn modelId="{1697D338-08C8-9C49-852F-BAEDDCDBEEAD}" type="presParOf" srcId="{89D11FA9-3A71-0B49-BD2E-CAB9DAB26DF4}" destId="{138D48A2-2927-8345-BF81-29ADCF718EBF}" srcOrd="3" destOrd="0" presId="urn:microsoft.com/office/officeart/2005/8/layout/chevron1"/>
    <dgm:cxn modelId="{905F167A-4EA3-9C44-B991-DD6173AA1E4E}" type="presParOf" srcId="{89D11FA9-3A71-0B49-BD2E-CAB9DAB26DF4}" destId="{D299362B-816D-014F-97D2-E19FAF0A7E1C}"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4CA4EB2-7060-364A-877C-AA6997F5B268}" type="doc">
      <dgm:prSet loTypeId="urn:microsoft.com/office/officeart/2008/layout/AlternatingHexagons" loCatId="" qsTypeId="urn:microsoft.com/office/officeart/2005/8/quickstyle/simple1" qsCatId="simple" csTypeId="urn:microsoft.com/office/officeart/2005/8/colors/colorful3" csCatId="colorful" phldr="1"/>
      <dgm:spPr/>
      <dgm:t>
        <a:bodyPr/>
        <a:lstStyle/>
        <a:p>
          <a:endParaRPr lang="en-US"/>
        </a:p>
      </dgm:t>
    </dgm:pt>
    <dgm:pt modelId="{FAD6EB5A-94D7-6D40-8938-F422517A3D79}">
      <dgm:prSet phldrT="[Text]"/>
      <dgm:spPr/>
      <dgm:t>
        <a:bodyPr/>
        <a:lstStyle/>
        <a:p>
          <a:r>
            <a:rPr lang="en-US" dirty="0"/>
            <a:t>SPED HLP #16:</a:t>
          </a:r>
        </a:p>
      </dgm:t>
    </dgm:pt>
    <dgm:pt modelId="{4B4B2AFF-9283-714D-84C2-865F2B0F0CC3}" type="parTrans" cxnId="{74BDA8A2-764B-C345-9DE3-F42FB9BF6CEA}">
      <dgm:prSet/>
      <dgm:spPr/>
      <dgm:t>
        <a:bodyPr/>
        <a:lstStyle/>
        <a:p>
          <a:endParaRPr lang="en-US"/>
        </a:p>
      </dgm:t>
    </dgm:pt>
    <dgm:pt modelId="{AAFDF771-B415-D74A-B792-D079ADDCB439}" type="sibTrans" cxnId="{74BDA8A2-764B-C345-9DE3-F42FB9BF6CEA}">
      <dgm:prSet/>
      <dgm:spPr/>
      <dgm:t>
        <a:bodyPr/>
        <a:lstStyle/>
        <a:p>
          <a:endParaRPr lang="en-US"/>
        </a:p>
      </dgm:t>
    </dgm:pt>
    <dgm:pt modelId="{2A083AB4-CAA3-7847-9639-91E8A67B1E6A}">
      <dgm:prSet/>
      <dgm:spPr/>
      <dgm:t>
        <a:bodyPr/>
        <a:lstStyle/>
        <a:p>
          <a:r>
            <a:rPr lang="en-US" dirty="0"/>
            <a:t>SPED HLP #17:</a:t>
          </a:r>
        </a:p>
      </dgm:t>
    </dgm:pt>
    <dgm:pt modelId="{2C6EED03-65E0-C147-9406-DDB51FAD7284}" type="parTrans" cxnId="{E3192634-4DDC-B641-9178-948D4A2D6CD4}">
      <dgm:prSet/>
      <dgm:spPr/>
      <dgm:t>
        <a:bodyPr/>
        <a:lstStyle/>
        <a:p>
          <a:endParaRPr lang="en-US"/>
        </a:p>
      </dgm:t>
    </dgm:pt>
    <dgm:pt modelId="{2C3654F6-0970-9C41-8850-EBBA5BDF9F8C}" type="sibTrans" cxnId="{E3192634-4DDC-B641-9178-948D4A2D6CD4}">
      <dgm:prSet/>
      <dgm:spPr/>
      <dgm:t>
        <a:bodyPr/>
        <a:lstStyle/>
        <a:p>
          <a:endParaRPr lang="en-US"/>
        </a:p>
      </dgm:t>
    </dgm:pt>
    <dgm:pt modelId="{12D84359-75FB-3444-B818-086A65A2CEAC}">
      <dgm:prSet/>
      <dgm:spPr/>
      <dgm:t>
        <a:bodyPr/>
        <a:lstStyle/>
        <a:p>
          <a:r>
            <a:rPr lang="en-US" dirty="0"/>
            <a:t>SPED HLP #19:</a:t>
          </a:r>
        </a:p>
      </dgm:t>
    </dgm:pt>
    <dgm:pt modelId="{373F265A-3FF0-7141-9B85-31BE8F21B263}" type="parTrans" cxnId="{A56ACFF4-77AE-5C46-BCE6-C1DBC0E66DF1}">
      <dgm:prSet/>
      <dgm:spPr/>
      <dgm:t>
        <a:bodyPr/>
        <a:lstStyle/>
        <a:p>
          <a:endParaRPr lang="en-US"/>
        </a:p>
      </dgm:t>
    </dgm:pt>
    <dgm:pt modelId="{411CC399-C303-1E4F-9A6B-CAC26A2E0EF8}" type="sibTrans" cxnId="{A56ACFF4-77AE-5C46-BCE6-C1DBC0E66DF1}">
      <dgm:prSet/>
      <dgm:spPr/>
      <dgm:t>
        <a:bodyPr/>
        <a:lstStyle/>
        <a:p>
          <a:endParaRPr lang="en-US"/>
        </a:p>
      </dgm:t>
    </dgm:pt>
    <dgm:pt modelId="{B89CEC11-4ACE-754E-82B2-48E9880D536D}">
      <dgm:prSet phldrT="[Text]"/>
      <dgm:spPr/>
      <dgm:t>
        <a:bodyPr/>
        <a:lstStyle/>
        <a:p>
          <a:r>
            <a:rPr lang="en-US" dirty="0"/>
            <a:t>Use explicit instruction</a:t>
          </a:r>
        </a:p>
      </dgm:t>
    </dgm:pt>
    <dgm:pt modelId="{6B8F9450-ABA3-6249-9EDB-35C394C4A76B}" type="parTrans" cxnId="{1CC443A3-1706-3E4C-A8FF-AF197C445E67}">
      <dgm:prSet/>
      <dgm:spPr/>
      <dgm:t>
        <a:bodyPr/>
        <a:lstStyle/>
        <a:p>
          <a:endParaRPr lang="en-US"/>
        </a:p>
      </dgm:t>
    </dgm:pt>
    <dgm:pt modelId="{72BAA804-7636-4149-85ED-EE65B28C1991}" type="sibTrans" cxnId="{1CC443A3-1706-3E4C-A8FF-AF197C445E67}">
      <dgm:prSet/>
      <dgm:spPr/>
      <dgm:t>
        <a:bodyPr/>
        <a:lstStyle/>
        <a:p>
          <a:endParaRPr lang="en-US"/>
        </a:p>
      </dgm:t>
    </dgm:pt>
    <dgm:pt modelId="{F3F8A234-DCEA-B447-8DD2-890E28D82737}">
      <dgm:prSet/>
      <dgm:spPr/>
      <dgm:t>
        <a:bodyPr/>
        <a:lstStyle/>
        <a:p>
          <a:r>
            <a:rPr lang="en-US" dirty="0"/>
            <a:t>Use flexible groups</a:t>
          </a:r>
        </a:p>
      </dgm:t>
    </dgm:pt>
    <dgm:pt modelId="{50C31B72-3AB3-4D47-A719-892BF797A40E}" type="parTrans" cxnId="{C6C84C34-829C-7942-B150-AF9E869C6885}">
      <dgm:prSet/>
      <dgm:spPr/>
      <dgm:t>
        <a:bodyPr/>
        <a:lstStyle/>
        <a:p>
          <a:endParaRPr lang="en-US"/>
        </a:p>
      </dgm:t>
    </dgm:pt>
    <dgm:pt modelId="{7FCD14D8-318A-7B48-BD33-87CE74E4E6D8}" type="sibTrans" cxnId="{C6C84C34-829C-7942-B150-AF9E869C6885}">
      <dgm:prSet/>
      <dgm:spPr/>
      <dgm:t>
        <a:bodyPr/>
        <a:lstStyle/>
        <a:p>
          <a:endParaRPr lang="en-US"/>
        </a:p>
      </dgm:t>
    </dgm:pt>
    <dgm:pt modelId="{93C4DA0C-7985-8743-8B10-94EB578F855C}">
      <dgm:prSet/>
      <dgm:spPr/>
      <dgm:t>
        <a:bodyPr/>
        <a:lstStyle/>
        <a:p>
          <a:r>
            <a:rPr lang="en-US" dirty="0"/>
            <a:t>Use assistive &amp; instructional technology </a:t>
          </a:r>
        </a:p>
      </dgm:t>
    </dgm:pt>
    <dgm:pt modelId="{650616B4-F4DA-9444-9CE1-3F4188633791}" type="parTrans" cxnId="{70B0F1DC-6EF6-B14D-86E1-EA1A91A47516}">
      <dgm:prSet/>
      <dgm:spPr/>
      <dgm:t>
        <a:bodyPr/>
        <a:lstStyle/>
        <a:p>
          <a:endParaRPr lang="en-US"/>
        </a:p>
      </dgm:t>
    </dgm:pt>
    <dgm:pt modelId="{7A0B3D9D-D3EC-FF40-B97C-2577CBB05C89}" type="sibTrans" cxnId="{70B0F1DC-6EF6-B14D-86E1-EA1A91A47516}">
      <dgm:prSet/>
      <dgm:spPr/>
      <dgm:t>
        <a:bodyPr/>
        <a:lstStyle/>
        <a:p>
          <a:endParaRPr lang="en-US"/>
        </a:p>
      </dgm:t>
    </dgm:pt>
    <dgm:pt modelId="{A451F2BB-7B02-DD47-99D0-EF87044B4341}" type="pres">
      <dgm:prSet presAssocID="{54CA4EB2-7060-364A-877C-AA6997F5B268}" presName="Name0" presStyleCnt="0">
        <dgm:presLayoutVars>
          <dgm:chMax/>
          <dgm:chPref/>
          <dgm:dir/>
          <dgm:animLvl val="lvl"/>
        </dgm:presLayoutVars>
      </dgm:prSet>
      <dgm:spPr/>
    </dgm:pt>
    <dgm:pt modelId="{3C6839AE-92ED-B548-B880-B896040B48E9}" type="pres">
      <dgm:prSet presAssocID="{FAD6EB5A-94D7-6D40-8938-F422517A3D79}" presName="composite" presStyleCnt="0"/>
      <dgm:spPr/>
    </dgm:pt>
    <dgm:pt modelId="{FF654EAB-2205-FB4F-92D3-6F88199B5C5B}" type="pres">
      <dgm:prSet presAssocID="{FAD6EB5A-94D7-6D40-8938-F422517A3D79}" presName="Parent1" presStyleLbl="node1" presStyleIdx="0" presStyleCnt="6">
        <dgm:presLayoutVars>
          <dgm:chMax val="1"/>
          <dgm:chPref val="1"/>
          <dgm:bulletEnabled val="1"/>
        </dgm:presLayoutVars>
      </dgm:prSet>
      <dgm:spPr/>
    </dgm:pt>
    <dgm:pt modelId="{EC1F5B93-4878-0F44-9B3B-ACF0AE80FF77}" type="pres">
      <dgm:prSet presAssocID="{FAD6EB5A-94D7-6D40-8938-F422517A3D79}" presName="Childtext1" presStyleLbl="revTx" presStyleIdx="0" presStyleCnt="3">
        <dgm:presLayoutVars>
          <dgm:chMax val="0"/>
          <dgm:chPref val="0"/>
          <dgm:bulletEnabled val="1"/>
        </dgm:presLayoutVars>
      </dgm:prSet>
      <dgm:spPr/>
    </dgm:pt>
    <dgm:pt modelId="{C8D68189-9A4F-D84D-82DF-F43481A9CA42}" type="pres">
      <dgm:prSet presAssocID="{FAD6EB5A-94D7-6D40-8938-F422517A3D79}" presName="BalanceSpacing" presStyleCnt="0"/>
      <dgm:spPr/>
    </dgm:pt>
    <dgm:pt modelId="{BE5014C0-96BC-F14A-8448-BDBDC099D79C}" type="pres">
      <dgm:prSet presAssocID="{FAD6EB5A-94D7-6D40-8938-F422517A3D79}" presName="BalanceSpacing1" presStyleCnt="0"/>
      <dgm:spPr/>
    </dgm:pt>
    <dgm:pt modelId="{98884175-4EE5-924C-B5C6-B72942D30E75}" type="pres">
      <dgm:prSet presAssocID="{AAFDF771-B415-D74A-B792-D079ADDCB439}" presName="Accent1Text" presStyleLbl="node1" presStyleIdx="1" presStyleCnt="6"/>
      <dgm:spPr/>
    </dgm:pt>
    <dgm:pt modelId="{DF258220-55A4-4F4B-BD9A-1874C6EEF4E6}" type="pres">
      <dgm:prSet presAssocID="{AAFDF771-B415-D74A-B792-D079ADDCB439}" presName="spaceBetweenRectangles" presStyleCnt="0"/>
      <dgm:spPr/>
    </dgm:pt>
    <dgm:pt modelId="{DE83A686-C247-BD43-836E-3A33F59832E3}" type="pres">
      <dgm:prSet presAssocID="{2A083AB4-CAA3-7847-9639-91E8A67B1E6A}" presName="composite" presStyleCnt="0"/>
      <dgm:spPr/>
    </dgm:pt>
    <dgm:pt modelId="{53CFD3DF-C520-3849-9514-C9E1C8FEC670}" type="pres">
      <dgm:prSet presAssocID="{2A083AB4-CAA3-7847-9639-91E8A67B1E6A}" presName="Parent1" presStyleLbl="node1" presStyleIdx="2" presStyleCnt="6">
        <dgm:presLayoutVars>
          <dgm:chMax val="1"/>
          <dgm:chPref val="1"/>
          <dgm:bulletEnabled val="1"/>
        </dgm:presLayoutVars>
      </dgm:prSet>
      <dgm:spPr/>
    </dgm:pt>
    <dgm:pt modelId="{85A285DC-EA5D-9D4C-9769-695FF28F5E52}" type="pres">
      <dgm:prSet presAssocID="{2A083AB4-CAA3-7847-9639-91E8A67B1E6A}" presName="Childtext1" presStyleLbl="revTx" presStyleIdx="1" presStyleCnt="3">
        <dgm:presLayoutVars>
          <dgm:chMax val="0"/>
          <dgm:chPref val="0"/>
          <dgm:bulletEnabled val="1"/>
        </dgm:presLayoutVars>
      </dgm:prSet>
      <dgm:spPr/>
    </dgm:pt>
    <dgm:pt modelId="{0F57542F-3FA2-BF49-8919-EEB55917FBFD}" type="pres">
      <dgm:prSet presAssocID="{2A083AB4-CAA3-7847-9639-91E8A67B1E6A}" presName="BalanceSpacing" presStyleCnt="0"/>
      <dgm:spPr/>
    </dgm:pt>
    <dgm:pt modelId="{D2AF6145-A1D0-8D42-9BEC-74E472A77485}" type="pres">
      <dgm:prSet presAssocID="{2A083AB4-CAA3-7847-9639-91E8A67B1E6A}" presName="BalanceSpacing1" presStyleCnt="0"/>
      <dgm:spPr/>
    </dgm:pt>
    <dgm:pt modelId="{4E6DEE6D-E71B-9940-B2FE-E86BA3C96A4B}" type="pres">
      <dgm:prSet presAssocID="{2C3654F6-0970-9C41-8850-EBBA5BDF9F8C}" presName="Accent1Text" presStyleLbl="node1" presStyleIdx="3" presStyleCnt="6"/>
      <dgm:spPr/>
    </dgm:pt>
    <dgm:pt modelId="{FA27D193-19E8-9345-BEC2-C061E9F28576}" type="pres">
      <dgm:prSet presAssocID="{2C3654F6-0970-9C41-8850-EBBA5BDF9F8C}" presName="spaceBetweenRectangles" presStyleCnt="0"/>
      <dgm:spPr/>
    </dgm:pt>
    <dgm:pt modelId="{35F3C68E-91D1-9D4B-ACA5-99AD30E85A57}" type="pres">
      <dgm:prSet presAssocID="{12D84359-75FB-3444-B818-086A65A2CEAC}" presName="composite" presStyleCnt="0"/>
      <dgm:spPr/>
    </dgm:pt>
    <dgm:pt modelId="{9A6D9813-ABDF-4F4B-9AF0-729566956A09}" type="pres">
      <dgm:prSet presAssocID="{12D84359-75FB-3444-B818-086A65A2CEAC}" presName="Parent1" presStyleLbl="node1" presStyleIdx="4" presStyleCnt="6">
        <dgm:presLayoutVars>
          <dgm:chMax val="1"/>
          <dgm:chPref val="1"/>
          <dgm:bulletEnabled val="1"/>
        </dgm:presLayoutVars>
      </dgm:prSet>
      <dgm:spPr/>
    </dgm:pt>
    <dgm:pt modelId="{28F3DAE9-DC84-8A44-9FA0-6C56E671BB8E}" type="pres">
      <dgm:prSet presAssocID="{12D84359-75FB-3444-B818-086A65A2CEAC}" presName="Childtext1" presStyleLbl="revTx" presStyleIdx="2" presStyleCnt="3">
        <dgm:presLayoutVars>
          <dgm:chMax val="0"/>
          <dgm:chPref val="0"/>
          <dgm:bulletEnabled val="1"/>
        </dgm:presLayoutVars>
      </dgm:prSet>
      <dgm:spPr/>
    </dgm:pt>
    <dgm:pt modelId="{9B3BE1C6-CF26-AD40-B642-84D522F679B6}" type="pres">
      <dgm:prSet presAssocID="{12D84359-75FB-3444-B818-086A65A2CEAC}" presName="BalanceSpacing" presStyleCnt="0"/>
      <dgm:spPr/>
    </dgm:pt>
    <dgm:pt modelId="{B2228B47-17A9-7E4B-BFB3-8571B0176728}" type="pres">
      <dgm:prSet presAssocID="{12D84359-75FB-3444-B818-086A65A2CEAC}" presName="BalanceSpacing1" presStyleCnt="0"/>
      <dgm:spPr/>
    </dgm:pt>
    <dgm:pt modelId="{C6036F64-D571-674F-9C81-B5ACAB74828E}" type="pres">
      <dgm:prSet presAssocID="{411CC399-C303-1E4F-9A6B-CAC26A2E0EF8}" presName="Accent1Text" presStyleLbl="node1" presStyleIdx="5" presStyleCnt="6"/>
      <dgm:spPr/>
    </dgm:pt>
  </dgm:ptLst>
  <dgm:cxnLst>
    <dgm:cxn modelId="{E3192634-4DDC-B641-9178-948D4A2D6CD4}" srcId="{54CA4EB2-7060-364A-877C-AA6997F5B268}" destId="{2A083AB4-CAA3-7847-9639-91E8A67B1E6A}" srcOrd="1" destOrd="0" parTransId="{2C6EED03-65E0-C147-9406-DDB51FAD7284}" sibTransId="{2C3654F6-0970-9C41-8850-EBBA5BDF9F8C}"/>
    <dgm:cxn modelId="{C6C84C34-829C-7942-B150-AF9E869C6885}" srcId="{2A083AB4-CAA3-7847-9639-91E8A67B1E6A}" destId="{F3F8A234-DCEA-B447-8DD2-890E28D82737}" srcOrd="0" destOrd="0" parTransId="{50C31B72-3AB3-4D47-A719-892BF797A40E}" sibTransId="{7FCD14D8-318A-7B48-BD33-87CE74E4E6D8}"/>
    <dgm:cxn modelId="{1D368E7F-DD50-5B40-B0D7-F81D27342708}" type="presOf" srcId="{411CC399-C303-1E4F-9A6B-CAC26A2E0EF8}" destId="{C6036F64-D571-674F-9C81-B5ACAB74828E}" srcOrd="0" destOrd="0" presId="urn:microsoft.com/office/officeart/2008/layout/AlternatingHexagons"/>
    <dgm:cxn modelId="{9CD74C94-6EB1-5B4A-B5DD-77BE43DC008C}" type="presOf" srcId="{F3F8A234-DCEA-B447-8DD2-890E28D82737}" destId="{85A285DC-EA5D-9D4C-9769-695FF28F5E52}" srcOrd="0" destOrd="0" presId="urn:microsoft.com/office/officeart/2008/layout/AlternatingHexagons"/>
    <dgm:cxn modelId="{D81671A0-E6C3-EB4C-8986-485FA30795B7}" type="presOf" srcId="{54CA4EB2-7060-364A-877C-AA6997F5B268}" destId="{A451F2BB-7B02-DD47-99D0-EF87044B4341}" srcOrd="0" destOrd="0" presId="urn:microsoft.com/office/officeart/2008/layout/AlternatingHexagons"/>
    <dgm:cxn modelId="{74BDA8A2-764B-C345-9DE3-F42FB9BF6CEA}" srcId="{54CA4EB2-7060-364A-877C-AA6997F5B268}" destId="{FAD6EB5A-94D7-6D40-8938-F422517A3D79}" srcOrd="0" destOrd="0" parTransId="{4B4B2AFF-9283-714D-84C2-865F2B0F0CC3}" sibTransId="{AAFDF771-B415-D74A-B792-D079ADDCB439}"/>
    <dgm:cxn modelId="{1CC443A3-1706-3E4C-A8FF-AF197C445E67}" srcId="{FAD6EB5A-94D7-6D40-8938-F422517A3D79}" destId="{B89CEC11-4ACE-754E-82B2-48E9880D536D}" srcOrd="0" destOrd="0" parTransId="{6B8F9450-ABA3-6249-9EDB-35C394C4A76B}" sibTransId="{72BAA804-7636-4149-85ED-EE65B28C1991}"/>
    <dgm:cxn modelId="{27646ABF-05C3-9644-8711-C135AF96C2E0}" type="presOf" srcId="{93C4DA0C-7985-8743-8B10-94EB578F855C}" destId="{28F3DAE9-DC84-8A44-9FA0-6C56E671BB8E}" srcOrd="0" destOrd="0" presId="urn:microsoft.com/office/officeart/2008/layout/AlternatingHexagons"/>
    <dgm:cxn modelId="{70B0F1DC-6EF6-B14D-86E1-EA1A91A47516}" srcId="{12D84359-75FB-3444-B818-086A65A2CEAC}" destId="{93C4DA0C-7985-8743-8B10-94EB578F855C}" srcOrd="0" destOrd="0" parTransId="{650616B4-F4DA-9444-9CE1-3F4188633791}" sibTransId="{7A0B3D9D-D3EC-FF40-B97C-2577CBB05C89}"/>
    <dgm:cxn modelId="{6A21DAE2-EA32-5340-ABD6-9C5B08D33FF1}" type="presOf" srcId="{2A083AB4-CAA3-7847-9639-91E8A67B1E6A}" destId="{53CFD3DF-C520-3849-9514-C9E1C8FEC670}" srcOrd="0" destOrd="0" presId="urn:microsoft.com/office/officeart/2008/layout/AlternatingHexagons"/>
    <dgm:cxn modelId="{8DCBE3EF-36D9-294C-BBD0-283407FA66E8}" type="presOf" srcId="{FAD6EB5A-94D7-6D40-8938-F422517A3D79}" destId="{FF654EAB-2205-FB4F-92D3-6F88199B5C5B}" srcOrd="0" destOrd="0" presId="urn:microsoft.com/office/officeart/2008/layout/AlternatingHexagons"/>
    <dgm:cxn modelId="{7DDCCBF0-C5EE-484F-AAA5-C00879C8471B}" type="presOf" srcId="{AAFDF771-B415-D74A-B792-D079ADDCB439}" destId="{98884175-4EE5-924C-B5C6-B72942D30E75}" srcOrd="0" destOrd="0" presId="urn:microsoft.com/office/officeart/2008/layout/AlternatingHexagons"/>
    <dgm:cxn modelId="{E61B26F2-A043-744D-B90B-C14E6042C16A}" type="presOf" srcId="{B89CEC11-4ACE-754E-82B2-48E9880D536D}" destId="{EC1F5B93-4878-0F44-9B3B-ACF0AE80FF77}" srcOrd="0" destOrd="0" presId="urn:microsoft.com/office/officeart/2008/layout/AlternatingHexagons"/>
    <dgm:cxn modelId="{8BBAC6F4-6165-6E4A-A7FA-03289EF29533}" type="presOf" srcId="{12D84359-75FB-3444-B818-086A65A2CEAC}" destId="{9A6D9813-ABDF-4F4B-9AF0-729566956A09}" srcOrd="0" destOrd="0" presId="urn:microsoft.com/office/officeart/2008/layout/AlternatingHexagons"/>
    <dgm:cxn modelId="{A56ACFF4-77AE-5C46-BCE6-C1DBC0E66DF1}" srcId="{54CA4EB2-7060-364A-877C-AA6997F5B268}" destId="{12D84359-75FB-3444-B818-086A65A2CEAC}" srcOrd="2" destOrd="0" parTransId="{373F265A-3FF0-7141-9B85-31BE8F21B263}" sibTransId="{411CC399-C303-1E4F-9A6B-CAC26A2E0EF8}"/>
    <dgm:cxn modelId="{1F9C6BFA-B4AC-F943-8D31-31B1749415C2}" type="presOf" srcId="{2C3654F6-0970-9C41-8850-EBBA5BDF9F8C}" destId="{4E6DEE6D-E71B-9940-B2FE-E86BA3C96A4B}" srcOrd="0" destOrd="0" presId="urn:microsoft.com/office/officeart/2008/layout/AlternatingHexagons"/>
    <dgm:cxn modelId="{7CD5BCB5-270B-9749-986D-0C4CB0A01D57}" type="presParOf" srcId="{A451F2BB-7B02-DD47-99D0-EF87044B4341}" destId="{3C6839AE-92ED-B548-B880-B896040B48E9}" srcOrd="0" destOrd="0" presId="urn:microsoft.com/office/officeart/2008/layout/AlternatingHexagons"/>
    <dgm:cxn modelId="{7887A9A2-E239-D44D-9611-D80D64ECE99D}" type="presParOf" srcId="{3C6839AE-92ED-B548-B880-B896040B48E9}" destId="{FF654EAB-2205-FB4F-92D3-6F88199B5C5B}" srcOrd="0" destOrd="0" presId="urn:microsoft.com/office/officeart/2008/layout/AlternatingHexagons"/>
    <dgm:cxn modelId="{517BBF7E-4858-3349-8CD5-CB1B4DEE9A5E}" type="presParOf" srcId="{3C6839AE-92ED-B548-B880-B896040B48E9}" destId="{EC1F5B93-4878-0F44-9B3B-ACF0AE80FF77}" srcOrd="1" destOrd="0" presId="urn:microsoft.com/office/officeart/2008/layout/AlternatingHexagons"/>
    <dgm:cxn modelId="{47C75E69-67DA-804D-89B6-F3B2349F14DB}" type="presParOf" srcId="{3C6839AE-92ED-B548-B880-B896040B48E9}" destId="{C8D68189-9A4F-D84D-82DF-F43481A9CA42}" srcOrd="2" destOrd="0" presId="urn:microsoft.com/office/officeart/2008/layout/AlternatingHexagons"/>
    <dgm:cxn modelId="{D199D237-9B5F-3940-8D1A-87C52BEC7F45}" type="presParOf" srcId="{3C6839AE-92ED-B548-B880-B896040B48E9}" destId="{BE5014C0-96BC-F14A-8448-BDBDC099D79C}" srcOrd="3" destOrd="0" presId="urn:microsoft.com/office/officeart/2008/layout/AlternatingHexagons"/>
    <dgm:cxn modelId="{F7E6F6A7-A5F2-1A43-8EFB-FDC80BCF70E6}" type="presParOf" srcId="{3C6839AE-92ED-B548-B880-B896040B48E9}" destId="{98884175-4EE5-924C-B5C6-B72942D30E75}" srcOrd="4" destOrd="0" presId="urn:microsoft.com/office/officeart/2008/layout/AlternatingHexagons"/>
    <dgm:cxn modelId="{755D7643-FEE9-8C41-8689-5D765BF8459C}" type="presParOf" srcId="{A451F2BB-7B02-DD47-99D0-EF87044B4341}" destId="{DF258220-55A4-4F4B-BD9A-1874C6EEF4E6}" srcOrd="1" destOrd="0" presId="urn:microsoft.com/office/officeart/2008/layout/AlternatingHexagons"/>
    <dgm:cxn modelId="{FEBF754F-2368-3C4D-A4E5-3A519DDE02FF}" type="presParOf" srcId="{A451F2BB-7B02-DD47-99D0-EF87044B4341}" destId="{DE83A686-C247-BD43-836E-3A33F59832E3}" srcOrd="2" destOrd="0" presId="urn:microsoft.com/office/officeart/2008/layout/AlternatingHexagons"/>
    <dgm:cxn modelId="{7927A7D0-D292-9D4A-A930-9EBC2E3B228C}" type="presParOf" srcId="{DE83A686-C247-BD43-836E-3A33F59832E3}" destId="{53CFD3DF-C520-3849-9514-C9E1C8FEC670}" srcOrd="0" destOrd="0" presId="urn:microsoft.com/office/officeart/2008/layout/AlternatingHexagons"/>
    <dgm:cxn modelId="{79AE6F90-216C-E84B-A86C-97FBD971B1AA}" type="presParOf" srcId="{DE83A686-C247-BD43-836E-3A33F59832E3}" destId="{85A285DC-EA5D-9D4C-9769-695FF28F5E52}" srcOrd="1" destOrd="0" presId="urn:microsoft.com/office/officeart/2008/layout/AlternatingHexagons"/>
    <dgm:cxn modelId="{E1240887-1F40-8446-9E0D-F123B3DF9812}" type="presParOf" srcId="{DE83A686-C247-BD43-836E-3A33F59832E3}" destId="{0F57542F-3FA2-BF49-8919-EEB55917FBFD}" srcOrd="2" destOrd="0" presId="urn:microsoft.com/office/officeart/2008/layout/AlternatingHexagons"/>
    <dgm:cxn modelId="{B3CC3EA6-3717-F043-B015-CDBD60EF83BA}" type="presParOf" srcId="{DE83A686-C247-BD43-836E-3A33F59832E3}" destId="{D2AF6145-A1D0-8D42-9BEC-74E472A77485}" srcOrd="3" destOrd="0" presId="urn:microsoft.com/office/officeart/2008/layout/AlternatingHexagons"/>
    <dgm:cxn modelId="{3C607521-4CBC-6E4E-84A2-B446C71F32F3}" type="presParOf" srcId="{DE83A686-C247-BD43-836E-3A33F59832E3}" destId="{4E6DEE6D-E71B-9940-B2FE-E86BA3C96A4B}" srcOrd="4" destOrd="0" presId="urn:microsoft.com/office/officeart/2008/layout/AlternatingHexagons"/>
    <dgm:cxn modelId="{0EBA8D83-7522-EF4A-B38F-509CB848920D}" type="presParOf" srcId="{A451F2BB-7B02-DD47-99D0-EF87044B4341}" destId="{FA27D193-19E8-9345-BEC2-C061E9F28576}" srcOrd="3" destOrd="0" presId="urn:microsoft.com/office/officeart/2008/layout/AlternatingHexagons"/>
    <dgm:cxn modelId="{A10065A3-C0D5-F046-9E11-764539810757}" type="presParOf" srcId="{A451F2BB-7B02-DD47-99D0-EF87044B4341}" destId="{35F3C68E-91D1-9D4B-ACA5-99AD30E85A57}" srcOrd="4" destOrd="0" presId="urn:microsoft.com/office/officeart/2008/layout/AlternatingHexagons"/>
    <dgm:cxn modelId="{DB17F61F-D417-D54D-8FAF-B35C0E0E5F7B}" type="presParOf" srcId="{35F3C68E-91D1-9D4B-ACA5-99AD30E85A57}" destId="{9A6D9813-ABDF-4F4B-9AF0-729566956A09}" srcOrd="0" destOrd="0" presId="urn:microsoft.com/office/officeart/2008/layout/AlternatingHexagons"/>
    <dgm:cxn modelId="{C1E8DC25-DC91-EA42-B231-148C38306E68}" type="presParOf" srcId="{35F3C68E-91D1-9D4B-ACA5-99AD30E85A57}" destId="{28F3DAE9-DC84-8A44-9FA0-6C56E671BB8E}" srcOrd="1" destOrd="0" presId="urn:microsoft.com/office/officeart/2008/layout/AlternatingHexagons"/>
    <dgm:cxn modelId="{0570736F-5509-CA40-BCE4-E926B3196339}" type="presParOf" srcId="{35F3C68E-91D1-9D4B-ACA5-99AD30E85A57}" destId="{9B3BE1C6-CF26-AD40-B642-84D522F679B6}" srcOrd="2" destOrd="0" presId="urn:microsoft.com/office/officeart/2008/layout/AlternatingHexagons"/>
    <dgm:cxn modelId="{34C07D3C-E4A7-6741-A402-2F295B976F54}" type="presParOf" srcId="{35F3C68E-91D1-9D4B-ACA5-99AD30E85A57}" destId="{B2228B47-17A9-7E4B-BFB3-8571B0176728}" srcOrd="3" destOrd="0" presId="urn:microsoft.com/office/officeart/2008/layout/AlternatingHexagons"/>
    <dgm:cxn modelId="{07EDE0C3-9564-3145-8C47-CC3E3595486C}" type="presParOf" srcId="{35F3C68E-91D1-9D4B-ACA5-99AD30E85A57}" destId="{C6036F64-D571-674F-9C81-B5ACAB74828E}"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76E3AE2-7980-DB42-BD37-CC616E984A74}" type="doc">
      <dgm:prSet loTypeId="urn:microsoft.com/office/officeart/2005/8/layout/chevron1" loCatId="" qsTypeId="urn:microsoft.com/office/officeart/2005/8/quickstyle/simple4" qsCatId="simple" csTypeId="urn:microsoft.com/office/officeart/2005/8/colors/accent1_2" csCatId="accent1" phldr="1"/>
      <dgm:spPr/>
    </dgm:pt>
    <dgm:pt modelId="{4FCFC650-3619-864B-BD9C-502E33C1884D}">
      <dgm:prSet phldrT="[Text]"/>
      <dgm:spPr/>
      <dgm:t>
        <a:bodyPr/>
        <a:lstStyle/>
        <a:p>
          <a:r>
            <a:rPr lang="en-US" b="1" dirty="0">
              <a:solidFill>
                <a:schemeClr val="tx2"/>
              </a:solidFill>
            </a:rPr>
            <a:t>Is it introduced?</a:t>
          </a:r>
        </a:p>
      </dgm:t>
    </dgm:pt>
    <dgm:pt modelId="{D48C5725-A243-864E-8C4D-6801D940DFF6}" type="parTrans" cxnId="{C33D36B3-05A8-BB48-A285-D7DBE9B37F8C}">
      <dgm:prSet/>
      <dgm:spPr/>
      <dgm:t>
        <a:bodyPr/>
        <a:lstStyle/>
        <a:p>
          <a:endParaRPr lang="en-US"/>
        </a:p>
      </dgm:t>
    </dgm:pt>
    <dgm:pt modelId="{A8359AAB-B433-2C4B-BA5E-6D75C4B92CFC}" type="sibTrans" cxnId="{C33D36B3-05A8-BB48-A285-D7DBE9B37F8C}">
      <dgm:prSet/>
      <dgm:spPr/>
      <dgm:t>
        <a:bodyPr/>
        <a:lstStyle/>
        <a:p>
          <a:endParaRPr lang="en-US"/>
        </a:p>
      </dgm:t>
    </dgm:pt>
    <dgm:pt modelId="{16EF5B53-324F-F04B-BC41-74EBE9AC9A52}">
      <dgm:prSet phldrT="[Text]"/>
      <dgm:spPr/>
      <dgm:t>
        <a:bodyPr/>
        <a:lstStyle/>
        <a:p>
          <a:r>
            <a:rPr lang="en-US" dirty="0"/>
            <a:t>Is it applied in the field?</a:t>
          </a:r>
        </a:p>
      </dgm:t>
    </dgm:pt>
    <dgm:pt modelId="{BEBFF54F-E47F-3C4D-A67B-D26BE70FF7AB}" type="parTrans" cxnId="{DB46B2F0-88AB-4E4A-86FD-5C734375F7CC}">
      <dgm:prSet/>
      <dgm:spPr/>
      <dgm:t>
        <a:bodyPr/>
        <a:lstStyle/>
        <a:p>
          <a:endParaRPr lang="en-US"/>
        </a:p>
      </dgm:t>
    </dgm:pt>
    <dgm:pt modelId="{9BC43330-158A-6441-8792-ED2DA430119E}" type="sibTrans" cxnId="{DB46B2F0-88AB-4E4A-86FD-5C734375F7CC}">
      <dgm:prSet/>
      <dgm:spPr/>
      <dgm:t>
        <a:bodyPr/>
        <a:lstStyle/>
        <a:p>
          <a:endParaRPr lang="en-US"/>
        </a:p>
      </dgm:t>
    </dgm:pt>
    <dgm:pt modelId="{BF4F8D45-C30B-7A40-B898-EB1DFD154C52}">
      <dgm:prSet phldrT="[Text]"/>
      <dgm:spPr/>
      <dgm:t>
        <a:bodyPr/>
        <a:lstStyle/>
        <a:p>
          <a:r>
            <a:rPr lang="en-US" dirty="0"/>
            <a:t>Is it practiced?</a:t>
          </a:r>
        </a:p>
      </dgm:t>
    </dgm:pt>
    <dgm:pt modelId="{39E0E897-DCE0-A94E-BFFE-5A20B1AB579F}" type="sibTrans" cxnId="{E98FE129-CBD3-1849-8DE6-E5F044D76F77}">
      <dgm:prSet/>
      <dgm:spPr/>
      <dgm:t>
        <a:bodyPr/>
        <a:lstStyle/>
        <a:p>
          <a:endParaRPr lang="en-US"/>
        </a:p>
      </dgm:t>
    </dgm:pt>
    <dgm:pt modelId="{FA7AE2FB-389F-BB45-83B4-3EC95243F3B9}" type="parTrans" cxnId="{E98FE129-CBD3-1849-8DE6-E5F044D76F77}">
      <dgm:prSet/>
      <dgm:spPr/>
      <dgm:t>
        <a:bodyPr/>
        <a:lstStyle/>
        <a:p>
          <a:endParaRPr lang="en-US"/>
        </a:p>
      </dgm:t>
    </dgm:pt>
    <dgm:pt modelId="{89D11FA9-3A71-0B49-BD2E-CAB9DAB26DF4}" type="pres">
      <dgm:prSet presAssocID="{476E3AE2-7980-DB42-BD37-CC616E984A74}" presName="Name0" presStyleCnt="0">
        <dgm:presLayoutVars>
          <dgm:dir/>
          <dgm:animLvl val="lvl"/>
          <dgm:resizeHandles val="exact"/>
        </dgm:presLayoutVars>
      </dgm:prSet>
      <dgm:spPr/>
    </dgm:pt>
    <dgm:pt modelId="{FB18877C-D987-BF4E-9A59-3A9EDA122C61}" type="pres">
      <dgm:prSet presAssocID="{4FCFC650-3619-864B-BD9C-502E33C1884D}" presName="parTxOnly" presStyleLbl="node1" presStyleIdx="0" presStyleCnt="3">
        <dgm:presLayoutVars>
          <dgm:chMax val="0"/>
          <dgm:chPref val="0"/>
          <dgm:bulletEnabled val="1"/>
        </dgm:presLayoutVars>
      </dgm:prSet>
      <dgm:spPr/>
    </dgm:pt>
    <dgm:pt modelId="{C3F3715B-C0DB-5444-A4CC-A4261190FB9E}" type="pres">
      <dgm:prSet presAssocID="{A8359AAB-B433-2C4B-BA5E-6D75C4B92CFC}" presName="parTxOnlySpace" presStyleCnt="0"/>
      <dgm:spPr/>
    </dgm:pt>
    <dgm:pt modelId="{EA17FA24-7E65-CA4E-BE15-C6043D2D8AD3}" type="pres">
      <dgm:prSet presAssocID="{BF4F8D45-C30B-7A40-B898-EB1DFD154C52}" presName="parTxOnly" presStyleLbl="node1" presStyleIdx="1" presStyleCnt="3">
        <dgm:presLayoutVars>
          <dgm:chMax val="0"/>
          <dgm:chPref val="0"/>
          <dgm:bulletEnabled val="1"/>
        </dgm:presLayoutVars>
      </dgm:prSet>
      <dgm:spPr/>
    </dgm:pt>
    <dgm:pt modelId="{138D48A2-2927-8345-BF81-29ADCF718EBF}" type="pres">
      <dgm:prSet presAssocID="{39E0E897-DCE0-A94E-BFFE-5A20B1AB579F}" presName="parTxOnlySpace" presStyleCnt="0"/>
      <dgm:spPr/>
    </dgm:pt>
    <dgm:pt modelId="{D299362B-816D-014F-97D2-E19FAF0A7E1C}" type="pres">
      <dgm:prSet presAssocID="{16EF5B53-324F-F04B-BC41-74EBE9AC9A52}" presName="parTxOnly" presStyleLbl="node1" presStyleIdx="2" presStyleCnt="3">
        <dgm:presLayoutVars>
          <dgm:chMax val="0"/>
          <dgm:chPref val="0"/>
          <dgm:bulletEnabled val="1"/>
        </dgm:presLayoutVars>
      </dgm:prSet>
      <dgm:spPr/>
    </dgm:pt>
  </dgm:ptLst>
  <dgm:cxnLst>
    <dgm:cxn modelId="{E98FE129-CBD3-1849-8DE6-E5F044D76F77}" srcId="{476E3AE2-7980-DB42-BD37-CC616E984A74}" destId="{BF4F8D45-C30B-7A40-B898-EB1DFD154C52}" srcOrd="1" destOrd="0" parTransId="{FA7AE2FB-389F-BB45-83B4-3EC95243F3B9}" sibTransId="{39E0E897-DCE0-A94E-BFFE-5A20B1AB579F}"/>
    <dgm:cxn modelId="{5AE9AE2B-E4C2-5D4F-A800-B1A1A75546E7}" type="presOf" srcId="{4FCFC650-3619-864B-BD9C-502E33C1884D}" destId="{FB18877C-D987-BF4E-9A59-3A9EDA122C61}" srcOrd="0" destOrd="0" presId="urn:microsoft.com/office/officeart/2005/8/layout/chevron1"/>
    <dgm:cxn modelId="{D013C43D-1BC7-C54E-A1CC-E1D9BDE51CC4}" type="presOf" srcId="{476E3AE2-7980-DB42-BD37-CC616E984A74}" destId="{89D11FA9-3A71-0B49-BD2E-CAB9DAB26DF4}" srcOrd="0" destOrd="0" presId="urn:microsoft.com/office/officeart/2005/8/layout/chevron1"/>
    <dgm:cxn modelId="{B585586B-F4A1-6247-8B3A-7F9F504D5C63}" type="presOf" srcId="{16EF5B53-324F-F04B-BC41-74EBE9AC9A52}" destId="{D299362B-816D-014F-97D2-E19FAF0A7E1C}" srcOrd="0" destOrd="0" presId="urn:microsoft.com/office/officeart/2005/8/layout/chevron1"/>
    <dgm:cxn modelId="{C33D36B3-05A8-BB48-A285-D7DBE9B37F8C}" srcId="{476E3AE2-7980-DB42-BD37-CC616E984A74}" destId="{4FCFC650-3619-864B-BD9C-502E33C1884D}" srcOrd="0" destOrd="0" parTransId="{D48C5725-A243-864E-8C4D-6801D940DFF6}" sibTransId="{A8359AAB-B433-2C4B-BA5E-6D75C4B92CFC}"/>
    <dgm:cxn modelId="{AF1F2FBC-BEA5-ED49-B640-6DC392E543FD}" type="presOf" srcId="{BF4F8D45-C30B-7A40-B898-EB1DFD154C52}" destId="{EA17FA24-7E65-CA4E-BE15-C6043D2D8AD3}" srcOrd="0" destOrd="0" presId="urn:microsoft.com/office/officeart/2005/8/layout/chevron1"/>
    <dgm:cxn modelId="{DB46B2F0-88AB-4E4A-86FD-5C734375F7CC}" srcId="{476E3AE2-7980-DB42-BD37-CC616E984A74}" destId="{16EF5B53-324F-F04B-BC41-74EBE9AC9A52}" srcOrd="2" destOrd="0" parTransId="{BEBFF54F-E47F-3C4D-A67B-D26BE70FF7AB}" sibTransId="{9BC43330-158A-6441-8792-ED2DA430119E}"/>
    <dgm:cxn modelId="{F164645B-55FC-8047-AF0E-E422AA337E4C}" type="presParOf" srcId="{89D11FA9-3A71-0B49-BD2E-CAB9DAB26DF4}" destId="{FB18877C-D987-BF4E-9A59-3A9EDA122C61}" srcOrd="0" destOrd="0" presId="urn:microsoft.com/office/officeart/2005/8/layout/chevron1"/>
    <dgm:cxn modelId="{36636810-1B9F-2F4A-932D-E6F3D275DC17}" type="presParOf" srcId="{89D11FA9-3A71-0B49-BD2E-CAB9DAB26DF4}" destId="{C3F3715B-C0DB-5444-A4CC-A4261190FB9E}" srcOrd="1" destOrd="0" presId="urn:microsoft.com/office/officeart/2005/8/layout/chevron1"/>
    <dgm:cxn modelId="{C670C5BE-0BC1-AA46-B627-B7D2EA356AF7}" type="presParOf" srcId="{89D11FA9-3A71-0B49-BD2E-CAB9DAB26DF4}" destId="{EA17FA24-7E65-CA4E-BE15-C6043D2D8AD3}" srcOrd="2" destOrd="0" presId="urn:microsoft.com/office/officeart/2005/8/layout/chevron1"/>
    <dgm:cxn modelId="{1697D338-08C8-9C49-852F-BAEDDCDBEEAD}" type="presParOf" srcId="{89D11FA9-3A71-0B49-BD2E-CAB9DAB26DF4}" destId="{138D48A2-2927-8345-BF81-29ADCF718EBF}" srcOrd="3" destOrd="0" presId="urn:microsoft.com/office/officeart/2005/8/layout/chevron1"/>
    <dgm:cxn modelId="{905F167A-4EA3-9C44-B991-DD6173AA1E4E}" type="presParOf" srcId="{89D11FA9-3A71-0B49-BD2E-CAB9DAB26DF4}" destId="{D299362B-816D-014F-97D2-E19FAF0A7E1C}"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8877C-D987-BF4E-9A59-3A9EDA122C61}">
      <dsp:nvSpPr>
        <dsp:cNvPr id="0" name=""/>
        <dsp:cNvSpPr/>
      </dsp:nvSpPr>
      <dsp:spPr>
        <a:xfrm>
          <a:off x="2411" y="1725503"/>
          <a:ext cx="2937420" cy="1174968"/>
        </a:xfrm>
        <a:prstGeom prst="chevron">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Is it introduced?</a:t>
          </a:r>
        </a:p>
      </dsp:txBody>
      <dsp:txXfrm>
        <a:off x="589895" y="1725503"/>
        <a:ext cx="1762452" cy="1174968"/>
      </dsp:txXfrm>
    </dsp:sp>
    <dsp:sp modelId="{EA17FA24-7E65-CA4E-BE15-C6043D2D8AD3}">
      <dsp:nvSpPr>
        <dsp:cNvPr id="0" name=""/>
        <dsp:cNvSpPr/>
      </dsp:nvSpPr>
      <dsp:spPr>
        <a:xfrm>
          <a:off x="2646089" y="1725503"/>
          <a:ext cx="2937420" cy="1174968"/>
        </a:xfrm>
        <a:prstGeom prst="chevron">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Is it practiced?</a:t>
          </a:r>
        </a:p>
      </dsp:txBody>
      <dsp:txXfrm>
        <a:off x="3233573" y="1725503"/>
        <a:ext cx="1762452" cy="1174968"/>
      </dsp:txXfrm>
    </dsp:sp>
    <dsp:sp modelId="{D299362B-816D-014F-97D2-E19FAF0A7E1C}">
      <dsp:nvSpPr>
        <dsp:cNvPr id="0" name=""/>
        <dsp:cNvSpPr/>
      </dsp:nvSpPr>
      <dsp:spPr>
        <a:xfrm>
          <a:off x="5289768" y="1725503"/>
          <a:ext cx="2937420" cy="1174968"/>
        </a:xfrm>
        <a:prstGeom prst="chevron">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Is it applied in the field?</a:t>
          </a:r>
        </a:p>
      </dsp:txBody>
      <dsp:txXfrm>
        <a:off x="5877252" y="1725503"/>
        <a:ext cx="1762452" cy="117496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AEAFB-F6C2-7947-98CC-63F5C5F9BFF6}">
      <dsp:nvSpPr>
        <dsp:cNvPr id="0" name=""/>
        <dsp:cNvSpPr/>
      </dsp:nvSpPr>
      <dsp:spPr>
        <a:xfrm rot="5400000">
          <a:off x="5800729" y="-2353463"/>
          <a:ext cx="962397" cy="5912403"/>
        </a:xfrm>
        <a:prstGeom prst="round2SameRect">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Recall a fact, term, principle; perform a routine procedure </a:t>
          </a:r>
        </a:p>
      </dsp:txBody>
      <dsp:txXfrm rot="-5400000">
        <a:off x="3325726" y="168520"/>
        <a:ext cx="5865423" cy="868437"/>
      </dsp:txXfrm>
    </dsp:sp>
    <dsp:sp modelId="{75A65AC8-FCD5-454D-A74D-654FBA6A8110}">
      <dsp:nvSpPr>
        <dsp:cNvPr id="0" name=""/>
        <dsp:cNvSpPr/>
      </dsp:nvSpPr>
      <dsp:spPr>
        <a:xfrm>
          <a:off x="0" y="1240"/>
          <a:ext cx="3325726" cy="1202996"/>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DOK 1</a:t>
          </a:r>
        </a:p>
        <a:p>
          <a:pPr marL="0" lvl="0" indent="0" algn="ctr" defTabSz="800100">
            <a:lnSpc>
              <a:spcPct val="90000"/>
            </a:lnSpc>
            <a:spcBef>
              <a:spcPct val="0"/>
            </a:spcBef>
            <a:spcAft>
              <a:spcPct val="35000"/>
            </a:spcAft>
            <a:buNone/>
          </a:pPr>
          <a:r>
            <a:rPr lang="en-US" sz="1800" kern="1200" dirty="0"/>
            <a:t>Recall &amp; Reproduction</a:t>
          </a:r>
        </a:p>
      </dsp:txBody>
      <dsp:txXfrm>
        <a:off x="58725" y="59965"/>
        <a:ext cx="3208276" cy="1085546"/>
      </dsp:txXfrm>
    </dsp:sp>
    <dsp:sp modelId="{AF620E93-772D-9940-AD08-6B4EA104D680}">
      <dsp:nvSpPr>
        <dsp:cNvPr id="0" name=""/>
        <dsp:cNvSpPr/>
      </dsp:nvSpPr>
      <dsp:spPr>
        <a:xfrm rot="5400000">
          <a:off x="5697123" y="-1090316"/>
          <a:ext cx="1169610" cy="5912403"/>
        </a:xfrm>
        <a:prstGeom prst="round2SameRect">
          <a:avLst/>
        </a:prstGeom>
        <a:solidFill>
          <a:schemeClr val="accent3">
            <a:tint val="40000"/>
            <a:alpha val="90000"/>
            <a:hueOff val="-4664301"/>
            <a:satOff val="-12466"/>
            <a:lumOff val="-1034"/>
            <a:alphaOff val="0"/>
          </a:schemeClr>
        </a:solidFill>
        <a:ln w="6350" cap="rnd" cmpd="sng" algn="ctr">
          <a:solidFill>
            <a:schemeClr val="accent3">
              <a:tint val="40000"/>
              <a:alpha val="90000"/>
              <a:hueOff val="-4664301"/>
              <a:satOff val="-12466"/>
              <a:lumOff val="-103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Use information, conceptual knowledge; select appropriate procedure for task; perform 2 or more steps with decisions points along the way; solve routine problems; organize or display data; interpret or use simple  graph</a:t>
          </a:r>
        </a:p>
      </dsp:txBody>
      <dsp:txXfrm rot="-5400000">
        <a:off x="3325727" y="1338176"/>
        <a:ext cx="5855307" cy="1055418"/>
      </dsp:txXfrm>
    </dsp:sp>
    <dsp:sp modelId="{6873AAD0-72AC-FC45-AFB0-D7673D1CF483}">
      <dsp:nvSpPr>
        <dsp:cNvPr id="0" name=""/>
        <dsp:cNvSpPr/>
      </dsp:nvSpPr>
      <dsp:spPr>
        <a:xfrm>
          <a:off x="0" y="1264386"/>
          <a:ext cx="3325726" cy="1202996"/>
        </a:xfrm>
        <a:prstGeom prst="roundRect">
          <a:avLst/>
        </a:prstGeom>
        <a:gradFill rotWithShape="0">
          <a:gsLst>
            <a:gs pos="0">
              <a:schemeClr val="accent3">
                <a:hueOff val="-4601200"/>
                <a:satOff val="-12128"/>
                <a:lumOff val="-3137"/>
                <a:alphaOff val="0"/>
                <a:shade val="47500"/>
                <a:satMod val="137000"/>
              </a:schemeClr>
            </a:gs>
            <a:gs pos="55000">
              <a:schemeClr val="accent3">
                <a:hueOff val="-4601200"/>
                <a:satOff val="-12128"/>
                <a:lumOff val="-3137"/>
                <a:alphaOff val="0"/>
                <a:shade val="69000"/>
                <a:satMod val="137000"/>
              </a:schemeClr>
            </a:gs>
            <a:gs pos="100000">
              <a:schemeClr val="accent3">
                <a:hueOff val="-4601200"/>
                <a:satOff val="-12128"/>
                <a:lumOff val="-3137"/>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DOK 2</a:t>
          </a:r>
        </a:p>
        <a:p>
          <a:pPr marL="0" lvl="0" indent="0" algn="ctr" defTabSz="800100">
            <a:lnSpc>
              <a:spcPct val="90000"/>
            </a:lnSpc>
            <a:spcBef>
              <a:spcPct val="0"/>
            </a:spcBef>
            <a:spcAft>
              <a:spcPct val="35000"/>
            </a:spcAft>
            <a:buNone/>
          </a:pPr>
          <a:r>
            <a:rPr lang="en-US" sz="1800" kern="1200" dirty="0"/>
            <a:t>Basic Application of Skills/Concepts</a:t>
          </a:r>
        </a:p>
      </dsp:txBody>
      <dsp:txXfrm>
        <a:off x="58725" y="1323111"/>
        <a:ext cx="3208276" cy="1085546"/>
      </dsp:txXfrm>
    </dsp:sp>
    <dsp:sp modelId="{4E45E580-BF06-6B4E-8896-0890F28509A8}">
      <dsp:nvSpPr>
        <dsp:cNvPr id="0" name=""/>
        <dsp:cNvSpPr/>
      </dsp:nvSpPr>
      <dsp:spPr>
        <a:xfrm rot="5400000">
          <a:off x="5600003" y="250008"/>
          <a:ext cx="1351580" cy="5906629"/>
        </a:xfrm>
        <a:prstGeom prst="round2SameRect">
          <a:avLst/>
        </a:prstGeom>
        <a:solidFill>
          <a:schemeClr val="accent3">
            <a:tint val="40000"/>
            <a:alpha val="90000"/>
            <a:hueOff val="-9328601"/>
            <a:satOff val="-24931"/>
            <a:lumOff val="-2067"/>
            <a:alphaOff val="0"/>
          </a:schemeClr>
        </a:solidFill>
        <a:ln w="6350" cap="rnd" cmpd="sng" algn="ctr">
          <a:solidFill>
            <a:schemeClr val="accent3">
              <a:tint val="40000"/>
              <a:alpha val="90000"/>
              <a:hueOff val="-9328601"/>
              <a:satOff val="-24931"/>
              <a:lumOff val="-206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Reason or develop a plan to approach a problem, employ some decision-making and justifications; solve abstract, complex, or non-routine problems, complex (often allow more than one possible answer)</a:t>
          </a:r>
        </a:p>
      </dsp:txBody>
      <dsp:txXfrm rot="-5400000">
        <a:off x="3322479" y="2593512"/>
        <a:ext cx="5840650" cy="1219622"/>
      </dsp:txXfrm>
    </dsp:sp>
    <dsp:sp modelId="{9BF40DB3-7A79-9B4A-80FD-B80F7D687769}">
      <dsp:nvSpPr>
        <dsp:cNvPr id="0" name=""/>
        <dsp:cNvSpPr/>
      </dsp:nvSpPr>
      <dsp:spPr>
        <a:xfrm>
          <a:off x="0" y="2601824"/>
          <a:ext cx="3322479" cy="1202996"/>
        </a:xfrm>
        <a:prstGeom prst="roundRect">
          <a:avLst/>
        </a:prstGeom>
        <a:gradFill rotWithShape="0">
          <a:gsLst>
            <a:gs pos="0">
              <a:schemeClr val="accent3">
                <a:hueOff val="-9202399"/>
                <a:satOff val="-24257"/>
                <a:lumOff val="-6275"/>
                <a:alphaOff val="0"/>
                <a:shade val="47500"/>
                <a:satMod val="137000"/>
              </a:schemeClr>
            </a:gs>
            <a:gs pos="55000">
              <a:schemeClr val="accent3">
                <a:hueOff val="-9202399"/>
                <a:satOff val="-24257"/>
                <a:lumOff val="-6275"/>
                <a:alphaOff val="0"/>
                <a:shade val="69000"/>
                <a:satMod val="137000"/>
              </a:schemeClr>
            </a:gs>
            <a:gs pos="100000">
              <a:schemeClr val="accent3">
                <a:hueOff val="-9202399"/>
                <a:satOff val="-24257"/>
                <a:lumOff val="-6275"/>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DOK 3</a:t>
          </a:r>
        </a:p>
        <a:p>
          <a:pPr marL="0" lvl="0" indent="0" algn="ctr" defTabSz="800100">
            <a:lnSpc>
              <a:spcPct val="90000"/>
            </a:lnSpc>
            <a:spcBef>
              <a:spcPct val="0"/>
            </a:spcBef>
            <a:spcAft>
              <a:spcPct val="35000"/>
            </a:spcAft>
            <a:buNone/>
          </a:pPr>
          <a:r>
            <a:rPr lang="en-US" sz="1800" kern="1200" dirty="0"/>
            <a:t>Strategic Thinking</a:t>
          </a:r>
        </a:p>
      </dsp:txBody>
      <dsp:txXfrm>
        <a:off x="58725" y="2660549"/>
        <a:ext cx="3205029" cy="1085546"/>
      </dsp:txXfrm>
    </dsp:sp>
    <dsp:sp modelId="{B980F4AD-570F-2149-B509-28865A818617}">
      <dsp:nvSpPr>
        <dsp:cNvPr id="0" name=""/>
        <dsp:cNvSpPr/>
      </dsp:nvSpPr>
      <dsp:spPr>
        <a:xfrm rot="5400000">
          <a:off x="5800729" y="1584559"/>
          <a:ext cx="962397" cy="5912403"/>
        </a:xfrm>
        <a:prstGeom prst="round2SameRect">
          <a:avLst/>
        </a:prstGeom>
        <a:solidFill>
          <a:schemeClr val="accent3">
            <a:tint val="40000"/>
            <a:alpha val="90000"/>
            <a:hueOff val="-13992901"/>
            <a:satOff val="-37397"/>
            <a:lumOff val="-3101"/>
            <a:alphaOff val="0"/>
          </a:schemeClr>
        </a:solidFill>
        <a:ln w="6350" cap="rnd" cmpd="sng" algn="ctr">
          <a:solidFill>
            <a:schemeClr val="accent3">
              <a:tint val="40000"/>
              <a:alpha val="90000"/>
              <a:hueOff val="-13992901"/>
              <a:satOff val="-37397"/>
              <a:lumOff val="-310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Perform investigations or apply concepts and skills to the real world that require time to research, problem solve, and process multiple conditions of the problem or task; perform non-routine manipulations across disciplines, content areas or multiple sources. </a:t>
          </a:r>
        </a:p>
      </dsp:txBody>
      <dsp:txXfrm rot="-5400000">
        <a:off x="3325726" y="4106542"/>
        <a:ext cx="5865423" cy="868437"/>
      </dsp:txXfrm>
    </dsp:sp>
    <dsp:sp modelId="{262100F8-CD15-F14C-8E5B-FA6E20906F49}">
      <dsp:nvSpPr>
        <dsp:cNvPr id="0" name=""/>
        <dsp:cNvSpPr/>
      </dsp:nvSpPr>
      <dsp:spPr>
        <a:xfrm>
          <a:off x="0" y="3939263"/>
          <a:ext cx="3325726" cy="1202996"/>
        </a:xfrm>
        <a:prstGeom prst="roundRect">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DOK 4</a:t>
          </a:r>
        </a:p>
        <a:p>
          <a:pPr marL="0" lvl="0" indent="0" algn="ctr" defTabSz="800100">
            <a:lnSpc>
              <a:spcPct val="90000"/>
            </a:lnSpc>
            <a:spcBef>
              <a:spcPct val="0"/>
            </a:spcBef>
            <a:spcAft>
              <a:spcPct val="35000"/>
            </a:spcAft>
            <a:buNone/>
          </a:pPr>
          <a:r>
            <a:rPr lang="en-US" sz="1800" kern="1200" dirty="0"/>
            <a:t>Extended Thinking</a:t>
          </a:r>
        </a:p>
      </dsp:txBody>
      <dsp:txXfrm>
        <a:off x="58725" y="3997988"/>
        <a:ext cx="3208276" cy="108554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8877C-D987-BF4E-9A59-3A9EDA122C61}">
      <dsp:nvSpPr>
        <dsp:cNvPr id="0" name=""/>
        <dsp:cNvSpPr/>
      </dsp:nvSpPr>
      <dsp:spPr>
        <a:xfrm>
          <a:off x="2589" y="1121598"/>
          <a:ext cx="3155007" cy="1262002"/>
        </a:xfrm>
        <a:prstGeom prst="chevron">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b="0" kern="1200" dirty="0">
              <a:solidFill>
                <a:schemeClr val="tx1"/>
              </a:solidFill>
            </a:rPr>
            <a:t>Is it introduced?</a:t>
          </a:r>
        </a:p>
      </dsp:txBody>
      <dsp:txXfrm>
        <a:off x="633590" y="1121598"/>
        <a:ext cx="1893005" cy="1262002"/>
      </dsp:txXfrm>
    </dsp:sp>
    <dsp:sp modelId="{EA17FA24-7E65-CA4E-BE15-C6043D2D8AD3}">
      <dsp:nvSpPr>
        <dsp:cNvPr id="0" name=""/>
        <dsp:cNvSpPr/>
      </dsp:nvSpPr>
      <dsp:spPr>
        <a:xfrm>
          <a:off x="2842096" y="1121598"/>
          <a:ext cx="3155007" cy="1262002"/>
        </a:xfrm>
        <a:prstGeom prst="chevron">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chemeClr val="bg2"/>
              </a:solidFill>
            </a:rPr>
            <a:t>Is it practiced?</a:t>
          </a:r>
        </a:p>
      </dsp:txBody>
      <dsp:txXfrm>
        <a:off x="3473097" y="1121598"/>
        <a:ext cx="1893005" cy="1262002"/>
      </dsp:txXfrm>
    </dsp:sp>
    <dsp:sp modelId="{D299362B-816D-014F-97D2-E19FAF0A7E1C}">
      <dsp:nvSpPr>
        <dsp:cNvPr id="0" name=""/>
        <dsp:cNvSpPr/>
      </dsp:nvSpPr>
      <dsp:spPr>
        <a:xfrm>
          <a:off x="5681602" y="1121598"/>
          <a:ext cx="3155007" cy="1262002"/>
        </a:xfrm>
        <a:prstGeom prst="chevron">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t>Is it applied in the field?</a:t>
          </a:r>
        </a:p>
      </dsp:txBody>
      <dsp:txXfrm>
        <a:off x="6312603" y="1121598"/>
        <a:ext cx="1893005" cy="12620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8877C-D987-BF4E-9A59-3A9EDA122C61}">
      <dsp:nvSpPr>
        <dsp:cNvPr id="0" name=""/>
        <dsp:cNvSpPr/>
      </dsp:nvSpPr>
      <dsp:spPr>
        <a:xfrm>
          <a:off x="2589" y="1121598"/>
          <a:ext cx="3155007" cy="1262002"/>
        </a:xfrm>
        <a:prstGeom prst="chevron">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b="0" kern="1200" dirty="0">
              <a:solidFill>
                <a:schemeClr val="tx1"/>
              </a:solidFill>
            </a:rPr>
            <a:t>Is it introduced?</a:t>
          </a:r>
        </a:p>
      </dsp:txBody>
      <dsp:txXfrm>
        <a:off x="633590" y="1121598"/>
        <a:ext cx="1893005" cy="1262002"/>
      </dsp:txXfrm>
    </dsp:sp>
    <dsp:sp modelId="{EA17FA24-7E65-CA4E-BE15-C6043D2D8AD3}">
      <dsp:nvSpPr>
        <dsp:cNvPr id="0" name=""/>
        <dsp:cNvSpPr/>
      </dsp:nvSpPr>
      <dsp:spPr>
        <a:xfrm>
          <a:off x="2842096" y="1121598"/>
          <a:ext cx="3155007" cy="1262002"/>
        </a:xfrm>
        <a:prstGeom prst="chevron">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t>Is it practiced?</a:t>
          </a:r>
        </a:p>
      </dsp:txBody>
      <dsp:txXfrm>
        <a:off x="3473097" y="1121598"/>
        <a:ext cx="1893005" cy="1262002"/>
      </dsp:txXfrm>
    </dsp:sp>
    <dsp:sp modelId="{D299362B-816D-014F-97D2-E19FAF0A7E1C}">
      <dsp:nvSpPr>
        <dsp:cNvPr id="0" name=""/>
        <dsp:cNvSpPr/>
      </dsp:nvSpPr>
      <dsp:spPr>
        <a:xfrm>
          <a:off x="5681602" y="1121598"/>
          <a:ext cx="3155007" cy="1262002"/>
        </a:xfrm>
        <a:prstGeom prst="chevron">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chemeClr val="bg2"/>
              </a:solidFill>
            </a:rPr>
            <a:t>Is it applied in the field?</a:t>
          </a:r>
        </a:p>
      </dsp:txBody>
      <dsp:txXfrm>
        <a:off x="6312603" y="1121598"/>
        <a:ext cx="1893005" cy="1262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8877C-D987-BF4E-9A59-3A9EDA122C61}">
      <dsp:nvSpPr>
        <dsp:cNvPr id="0" name=""/>
        <dsp:cNvSpPr/>
      </dsp:nvSpPr>
      <dsp:spPr>
        <a:xfrm>
          <a:off x="2589" y="1121598"/>
          <a:ext cx="3155007" cy="1262002"/>
        </a:xfrm>
        <a:prstGeom prst="chevron">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bg2"/>
              </a:solidFill>
            </a:rPr>
            <a:t>Is it introduced?</a:t>
          </a:r>
        </a:p>
      </dsp:txBody>
      <dsp:txXfrm>
        <a:off x="633590" y="1121598"/>
        <a:ext cx="1893005" cy="1262002"/>
      </dsp:txXfrm>
    </dsp:sp>
    <dsp:sp modelId="{EA17FA24-7E65-CA4E-BE15-C6043D2D8AD3}">
      <dsp:nvSpPr>
        <dsp:cNvPr id="0" name=""/>
        <dsp:cNvSpPr/>
      </dsp:nvSpPr>
      <dsp:spPr>
        <a:xfrm>
          <a:off x="2842096" y="1121598"/>
          <a:ext cx="3155007" cy="1262002"/>
        </a:xfrm>
        <a:prstGeom prst="chevron">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dirty="0"/>
            <a:t>Is it practiced?</a:t>
          </a:r>
        </a:p>
      </dsp:txBody>
      <dsp:txXfrm>
        <a:off x="3473097" y="1121598"/>
        <a:ext cx="1893005" cy="1262002"/>
      </dsp:txXfrm>
    </dsp:sp>
    <dsp:sp modelId="{D299362B-816D-014F-97D2-E19FAF0A7E1C}">
      <dsp:nvSpPr>
        <dsp:cNvPr id="0" name=""/>
        <dsp:cNvSpPr/>
      </dsp:nvSpPr>
      <dsp:spPr>
        <a:xfrm>
          <a:off x="5681602" y="1121598"/>
          <a:ext cx="3155007" cy="1262002"/>
        </a:xfrm>
        <a:prstGeom prst="chevron">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dirty="0"/>
            <a:t>Is it applied in the field?</a:t>
          </a:r>
        </a:p>
      </dsp:txBody>
      <dsp:txXfrm>
        <a:off x="6312603" y="1121598"/>
        <a:ext cx="1893005" cy="1262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8877C-D987-BF4E-9A59-3A9EDA122C61}">
      <dsp:nvSpPr>
        <dsp:cNvPr id="0" name=""/>
        <dsp:cNvSpPr/>
      </dsp:nvSpPr>
      <dsp:spPr>
        <a:xfrm>
          <a:off x="1718" y="381245"/>
          <a:ext cx="2094272" cy="837708"/>
        </a:xfrm>
        <a:prstGeom prst="chevron">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2"/>
              </a:solidFill>
            </a:rPr>
            <a:t>Is it introduced?</a:t>
          </a:r>
        </a:p>
      </dsp:txBody>
      <dsp:txXfrm>
        <a:off x="420572" y="381245"/>
        <a:ext cx="1256564" cy="837708"/>
      </dsp:txXfrm>
    </dsp:sp>
    <dsp:sp modelId="{EA17FA24-7E65-CA4E-BE15-C6043D2D8AD3}">
      <dsp:nvSpPr>
        <dsp:cNvPr id="0" name=""/>
        <dsp:cNvSpPr/>
      </dsp:nvSpPr>
      <dsp:spPr>
        <a:xfrm>
          <a:off x="1886563" y="381245"/>
          <a:ext cx="2094272" cy="837708"/>
        </a:xfrm>
        <a:prstGeom prst="chevron">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Is it practiced?</a:t>
          </a:r>
        </a:p>
      </dsp:txBody>
      <dsp:txXfrm>
        <a:off x="2305417" y="381245"/>
        <a:ext cx="1256564" cy="837708"/>
      </dsp:txXfrm>
    </dsp:sp>
    <dsp:sp modelId="{D299362B-816D-014F-97D2-E19FAF0A7E1C}">
      <dsp:nvSpPr>
        <dsp:cNvPr id="0" name=""/>
        <dsp:cNvSpPr/>
      </dsp:nvSpPr>
      <dsp:spPr>
        <a:xfrm>
          <a:off x="3771408" y="381245"/>
          <a:ext cx="2094272" cy="837708"/>
        </a:xfrm>
        <a:prstGeom prst="chevron">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Is it applied in the field?</a:t>
          </a:r>
        </a:p>
      </dsp:txBody>
      <dsp:txXfrm>
        <a:off x="4190262" y="381245"/>
        <a:ext cx="1256564" cy="8377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8877C-D987-BF4E-9A59-3A9EDA122C61}">
      <dsp:nvSpPr>
        <dsp:cNvPr id="0" name=""/>
        <dsp:cNvSpPr/>
      </dsp:nvSpPr>
      <dsp:spPr>
        <a:xfrm>
          <a:off x="1718" y="381245"/>
          <a:ext cx="2094272" cy="837708"/>
        </a:xfrm>
        <a:prstGeom prst="chevron">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2"/>
              </a:solidFill>
            </a:rPr>
            <a:t>Is it introduced?</a:t>
          </a:r>
        </a:p>
      </dsp:txBody>
      <dsp:txXfrm>
        <a:off x="420572" y="381245"/>
        <a:ext cx="1256564" cy="837708"/>
      </dsp:txXfrm>
    </dsp:sp>
    <dsp:sp modelId="{EA17FA24-7E65-CA4E-BE15-C6043D2D8AD3}">
      <dsp:nvSpPr>
        <dsp:cNvPr id="0" name=""/>
        <dsp:cNvSpPr/>
      </dsp:nvSpPr>
      <dsp:spPr>
        <a:xfrm>
          <a:off x="1886563" y="381245"/>
          <a:ext cx="2094272" cy="837708"/>
        </a:xfrm>
        <a:prstGeom prst="chevron">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Is it practiced?</a:t>
          </a:r>
        </a:p>
      </dsp:txBody>
      <dsp:txXfrm>
        <a:off x="2305417" y="381245"/>
        <a:ext cx="1256564" cy="837708"/>
      </dsp:txXfrm>
    </dsp:sp>
    <dsp:sp modelId="{D299362B-816D-014F-97D2-E19FAF0A7E1C}">
      <dsp:nvSpPr>
        <dsp:cNvPr id="0" name=""/>
        <dsp:cNvSpPr/>
      </dsp:nvSpPr>
      <dsp:spPr>
        <a:xfrm>
          <a:off x="3771408" y="381245"/>
          <a:ext cx="2094272" cy="837708"/>
        </a:xfrm>
        <a:prstGeom prst="chevron">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Is it applied in the field?</a:t>
          </a:r>
        </a:p>
      </dsp:txBody>
      <dsp:txXfrm>
        <a:off x="4190262" y="381245"/>
        <a:ext cx="1256564" cy="8377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8877C-D987-BF4E-9A59-3A9EDA122C61}">
      <dsp:nvSpPr>
        <dsp:cNvPr id="0" name=""/>
        <dsp:cNvSpPr/>
      </dsp:nvSpPr>
      <dsp:spPr>
        <a:xfrm>
          <a:off x="1718" y="381245"/>
          <a:ext cx="2094272" cy="837708"/>
        </a:xfrm>
        <a:prstGeom prst="chevron">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2"/>
              </a:solidFill>
            </a:rPr>
            <a:t>Is it introduced?</a:t>
          </a:r>
        </a:p>
      </dsp:txBody>
      <dsp:txXfrm>
        <a:off x="420572" y="381245"/>
        <a:ext cx="1256564" cy="837708"/>
      </dsp:txXfrm>
    </dsp:sp>
    <dsp:sp modelId="{EA17FA24-7E65-CA4E-BE15-C6043D2D8AD3}">
      <dsp:nvSpPr>
        <dsp:cNvPr id="0" name=""/>
        <dsp:cNvSpPr/>
      </dsp:nvSpPr>
      <dsp:spPr>
        <a:xfrm>
          <a:off x="1886563" y="381245"/>
          <a:ext cx="2094272" cy="837708"/>
        </a:xfrm>
        <a:prstGeom prst="chevron">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Is it practiced?</a:t>
          </a:r>
        </a:p>
      </dsp:txBody>
      <dsp:txXfrm>
        <a:off x="2305417" y="381245"/>
        <a:ext cx="1256564" cy="837708"/>
      </dsp:txXfrm>
    </dsp:sp>
    <dsp:sp modelId="{D299362B-816D-014F-97D2-E19FAF0A7E1C}">
      <dsp:nvSpPr>
        <dsp:cNvPr id="0" name=""/>
        <dsp:cNvSpPr/>
      </dsp:nvSpPr>
      <dsp:spPr>
        <a:xfrm>
          <a:off x="3771408" y="381245"/>
          <a:ext cx="2094272" cy="837708"/>
        </a:xfrm>
        <a:prstGeom prst="chevron">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Is it applied in the field?</a:t>
          </a:r>
        </a:p>
      </dsp:txBody>
      <dsp:txXfrm>
        <a:off x="4190262" y="381245"/>
        <a:ext cx="1256564" cy="8377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FB5F6-EEBD-D54C-8EBE-0080C246606E}">
      <dsp:nvSpPr>
        <dsp:cNvPr id="0" name=""/>
        <dsp:cNvSpPr/>
      </dsp:nvSpPr>
      <dsp:spPr>
        <a:xfrm>
          <a:off x="3337560" y="2977730"/>
          <a:ext cx="2468880" cy="2468880"/>
        </a:xfrm>
        <a:prstGeom prst="ellipse">
          <a:avLst/>
        </a:prstGeom>
        <a:solidFill>
          <a:schemeClr val="accent3">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Active Student Engagement</a:t>
          </a:r>
        </a:p>
      </dsp:txBody>
      <dsp:txXfrm>
        <a:off x="3699119" y="3339289"/>
        <a:ext cx="1745762" cy="1745762"/>
      </dsp:txXfrm>
    </dsp:sp>
    <dsp:sp modelId="{E971559E-D47D-5241-BE12-F1F116227DA4}">
      <dsp:nvSpPr>
        <dsp:cNvPr id="0" name=""/>
        <dsp:cNvSpPr/>
      </dsp:nvSpPr>
      <dsp:spPr>
        <a:xfrm rot="12900000">
          <a:off x="1718724" y="2536190"/>
          <a:ext cx="1924344" cy="703630"/>
        </a:xfrm>
        <a:prstGeom prst="leftArrow">
          <a:avLst>
            <a:gd name="adj1" fmla="val 60000"/>
            <a:gd name="adj2" fmla="val 50000"/>
          </a:avLst>
        </a:prstGeom>
        <a:solidFill>
          <a:schemeClr val="accent4">
            <a:hueOff val="0"/>
            <a:satOff val="0"/>
            <a:lumOff val="0"/>
            <a:alphaOff val="0"/>
          </a:schemeClr>
        </a:solidFill>
        <a:ln>
          <a:noFill/>
        </a:ln>
        <a:effectLst>
          <a:outerShdw blurRad="45000" dist="25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9E1CEB8-C18F-3742-812C-FABE126D03FB}">
      <dsp:nvSpPr>
        <dsp:cNvPr id="0" name=""/>
        <dsp:cNvSpPr/>
      </dsp:nvSpPr>
      <dsp:spPr>
        <a:xfrm>
          <a:off x="720012" y="1397951"/>
          <a:ext cx="2345436" cy="1876348"/>
        </a:xfrm>
        <a:prstGeom prst="roundRect">
          <a:avLst>
            <a:gd name="adj" fmla="val 10000"/>
          </a:avLst>
        </a:prstGeom>
        <a:solidFill>
          <a:schemeClr val="accent4">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Font typeface="+mj-lt"/>
            <a:buNone/>
          </a:pPr>
          <a:r>
            <a:rPr lang="en-US" sz="2000" kern="1200" dirty="0"/>
            <a:t>Teachers must build positive teacher-student relationships</a:t>
          </a:r>
        </a:p>
      </dsp:txBody>
      <dsp:txXfrm>
        <a:off x="774968" y="1452907"/>
        <a:ext cx="2235524" cy="1766436"/>
      </dsp:txXfrm>
    </dsp:sp>
    <dsp:sp modelId="{8FC7ACE7-1898-214B-9DE1-DB620943A0F8}">
      <dsp:nvSpPr>
        <dsp:cNvPr id="0" name=""/>
        <dsp:cNvSpPr/>
      </dsp:nvSpPr>
      <dsp:spPr>
        <a:xfrm rot="16200000">
          <a:off x="3609827" y="1551743"/>
          <a:ext cx="1924344" cy="703630"/>
        </a:xfrm>
        <a:prstGeom prst="leftArrow">
          <a:avLst>
            <a:gd name="adj1" fmla="val 60000"/>
            <a:gd name="adj2" fmla="val 50000"/>
          </a:avLst>
        </a:prstGeom>
        <a:solidFill>
          <a:schemeClr val="accent4">
            <a:hueOff val="-3015570"/>
            <a:satOff val="21052"/>
            <a:lumOff val="2255"/>
            <a:alphaOff val="0"/>
          </a:schemeClr>
        </a:solidFill>
        <a:ln>
          <a:noFill/>
        </a:ln>
        <a:effectLst>
          <a:outerShdw blurRad="45000" dist="25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75DA3A2D-30D6-EB4D-BCBB-B2D26599B407}">
      <dsp:nvSpPr>
        <dsp:cNvPr id="0" name=""/>
        <dsp:cNvSpPr/>
      </dsp:nvSpPr>
      <dsp:spPr>
        <a:xfrm>
          <a:off x="3399282" y="3212"/>
          <a:ext cx="2345436" cy="1876348"/>
        </a:xfrm>
        <a:prstGeom prst="roundRect">
          <a:avLst>
            <a:gd name="adj" fmla="val 10000"/>
          </a:avLst>
        </a:prstGeom>
        <a:solidFill>
          <a:schemeClr val="accent4">
            <a:hueOff val="-3015570"/>
            <a:satOff val="21052"/>
            <a:lumOff val="2255"/>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Teachers should use a variety of strategies to ensure engagement in lesson</a:t>
          </a:r>
        </a:p>
      </dsp:txBody>
      <dsp:txXfrm>
        <a:off x="3454238" y="58168"/>
        <a:ext cx="2235524" cy="1766436"/>
      </dsp:txXfrm>
    </dsp:sp>
    <dsp:sp modelId="{09002E3D-9AD8-D64F-A0A8-A1E1081324F2}">
      <dsp:nvSpPr>
        <dsp:cNvPr id="0" name=""/>
        <dsp:cNvSpPr/>
      </dsp:nvSpPr>
      <dsp:spPr>
        <a:xfrm rot="19500000">
          <a:off x="5500931" y="2536190"/>
          <a:ext cx="1924344" cy="703630"/>
        </a:xfrm>
        <a:prstGeom prst="leftArrow">
          <a:avLst>
            <a:gd name="adj1" fmla="val 60000"/>
            <a:gd name="adj2" fmla="val 50000"/>
          </a:avLst>
        </a:prstGeom>
        <a:solidFill>
          <a:schemeClr val="accent4">
            <a:hueOff val="-6031141"/>
            <a:satOff val="42105"/>
            <a:lumOff val="4509"/>
            <a:alphaOff val="0"/>
          </a:schemeClr>
        </a:solidFill>
        <a:ln>
          <a:noFill/>
        </a:ln>
        <a:effectLst>
          <a:outerShdw blurRad="45000" dist="25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AEBE9C5-D17E-8447-AFC0-2A0807144CDE}">
      <dsp:nvSpPr>
        <dsp:cNvPr id="0" name=""/>
        <dsp:cNvSpPr/>
      </dsp:nvSpPr>
      <dsp:spPr>
        <a:xfrm>
          <a:off x="6078551" y="1397951"/>
          <a:ext cx="2345436" cy="1876348"/>
        </a:xfrm>
        <a:prstGeom prst="roundRect">
          <a:avLst>
            <a:gd name="adj" fmla="val 10000"/>
          </a:avLst>
        </a:prstGeom>
        <a:solidFill>
          <a:schemeClr val="accent4">
            <a:hueOff val="-6031141"/>
            <a:satOff val="42105"/>
            <a:lumOff val="4509"/>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Teachers actively monitor for engagement &amp; provide ongoing, specific feedback </a:t>
          </a:r>
        </a:p>
      </dsp:txBody>
      <dsp:txXfrm>
        <a:off x="6133507" y="1452907"/>
        <a:ext cx="2235524" cy="17664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8877C-D987-BF4E-9A59-3A9EDA122C61}">
      <dsp:nvSpPr>
        <dsp:cNvPr id="0" name=""/>
        <dsp:cNvSpPr/>
      </dsp:nvSpPr>
      <dsp:spPr>
        <a:xfrm>
          <a:off x="1718" y="381245"/>
          <a:ext cx="2094272" cy="837708"/>
        </a:xfrm>
        <a:prstGeom prst="chevron">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2"/>
              </a:solidFill>
            </a:rPr>
            <a:t>Is it introduced?</a:t>
          </a:r>
        </a:p>
      </dsp:txBody>
      <dsp:txXfrm>
        <a:off x="420572" y="381245"/>
        <a:ext cx="1256564" cy="837708"/>
      </dsp:txXfrm>
    </dsp:sp>
    <dsp:sp modelId="{EA17FA24-7E65-CA4E-BE15-C6043D2D8AD3}">
      <dsp:nvSpPr>
        <dsp:cNvPr id="0" name=""/>
        <dsp:cNvSpPr/>
      </dsp:nvSpPr>
      <dsp:spPr>
        <a:xfrm>
          <a:off x="1886563" y="381245"/>
          <a:ext cx="2094272" cy="837708"/>
        </a:xfrm>
        <a:prstGeom prst="chevron">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Is it practiced?</a:t>
          </a:r>
        </a:p>
      </dsp:txBody>
      <dsp:txXfrm>
        <a:off x="2305417" y="381245"/>
        <a:ext cx="1256564" cy="837708"/>
      </dsp:txXfrm>
    </dsp:sp>
    <dsp:sp modelId="{D299362B-816D-014F-97D2-E19FAF0A7E1C}">
      <dsp:nvSpPr>
        <dsp:cNvPr id="0" name=""/>
        <dsp:cNvSpPr/>
      </dsp:nvSpPr>
      <dsp:spPr>
        <a:xfrm>
          <a:off x="3771408" y="381245"/>
          <a:ext cx="2094272" cy="837708"/>
        </a:xfrm>
        <a:prstGeom prst="chevron">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Is it applied in the field?</a:t>
          </a:r>
        </a:p>
      </dsp:txBody>
      <dsp:txXfrm>
        <a:off x="4190262" y="381245"/>
        <a:ext cx="1256564" cy="8377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54EAB-2205-FB4F-92D3-6F88199B5C5B}">
      <dsp:nvSpPr>
        <dsp:cNvPr id="0" name=""/>
        <dsp:cNvSpPr/>
      </dsp:nvSpPr>
      <dsp:spPr>
        <a:xfrm rot="5400000">
          <a:off x="3667178" y="90442"/>
          <a:ext cx="1384721" cy="1204707"/>
        </a:xfrm>
        <a:prstGeom prst="hexagon">
          <a:avLst>
            <a:gd name="adj" fmla="val 25000"/>
            <a:gd name="vf" fmla="val 115470"/>
          </a:avLst>
        </a:prstGeom>
        <a:solidFill>
          <a:schemeClr val="accent3">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SPED HLP #16:</a:t>
          </a:r>
        </a:p>
      </dsp:txBody>
      <dsp:txXfrm rot="-5400000">
        <a:off x="3944918" y="216221"/>
        <a:ext cx="829241" cy="953149"/>
      </dsp:txXfrm>
    </dsp:sp>
    <dsp:sp modelId="{EC1F5B93-4878-0F44-9B3B-ACF0AE80FF77}">
      <dsp:nvSpPr>
        <dsp:cNvPr id="0" name=""/>
        <dsp:cNvSpPr/>
      </dsp:nvSpPr>
      <dsp:spPr>
        <a:xfrm>
          <a:off x="4998449" y="277380"/>
          <a:ext cx="1545349" cy="830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Use explicit instruction</a:t>
          </a:r>
        </a:p>
      </dsp:txBody>
      <dsp:txXfrm>
        <a:off x="4998449" y="277380"/>
        <a:ext cx="1545349" cy="830833"/>
      </dsp:txXfrm>
    </dsp:sp>
    <dsp:sp modelId="{98884175-4EE5-924C-B5C6-B72942D30E75}">
      <dsp:nvSpPr>
        <dsp:cNvPr id="0" name=""/>
        <dsp:cNvSpPr/>
      </dsp:nvSpPr>
      <dsp:spPr>
        <a:xfrm rot="5400000">
          <a:off x="2366093" y="90442"/>
          <a:ext cx="1384721" cy="1204707"/>
        </a:xfrm>
        <a:prstGeom prst="hexagon">
          <a:avLst>
            <a:gd name="adj" fmla="val 25000"/>
            <a:gd name="vf" fmla="val 115470"/>
          </a:avLst>
        </a:prstGeom>
        <a:solidFill>
          <a:schemeClr val="accent3">
            <a:hueOff val="-2760720"/>
            <a:satOff val="-7277"/>
            <a:lumOff val="-1882"/>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643833" y="216221"/>
        <a:ext cx="829241" cy="953149"/>
      </dsp:txXfrm>
    </dsp:sp>
    <dsp:sp modelId="{53CFD3DF-C520-3849-9514-C9E1C8FEC670}">
      <dsp:nvSpPr>
        <dsp:cNvPr id="0" name=""/>
        <dsp:cNvSpPr/>
      </dsp:nvSpPr>
      <dsp:spPr>
        <a:xfrm rot="5400000">
          <a:off x="3014143" y="1265794"/>
          <a:ext cx="1384721" cy="1204707"/>
        </a:xfrm>
        <a:prstGeom prst="hexagon">
          <a:avLst>
            <a:gd name="adj" fmla="val 25000"/>
            <a:gd name="vf" fmla="val 115470"/>
          </a:avLst>
        </a:prstGeom>
        <a:solidFill>
          <a:schemeClr val="accent3">
            <a:hueOff val="-5521439"/>
            <a:satOff val="-14554"/>
            <a:lumOff val="-3765"/>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SPED HLP #17:</a:t>
          </a:r>
        </a:p>
      </dsp:txBody>
      <dsp:txXfrm rot="-5400000">
        <a:off x="3291883" y="1391573"/>
        <a:ext cx="829241" cy="953149"/>
      </dsp:txXfrm>
    </dsp:sp>
    <dsp:sp modelId="{85A285DC-EA5D-9D4C-9769-695FF28F5E52}">
      <dsp:nvSpPr>
        <dsp:cNvPr id="0" name=""/>
        <dsp:cNvSpPr/>
      </dsp:nvSpPr>
      <dsp:spPr>
        <a:xfrm>
          <a:off x="1558800" y="1452731"/>
          <a:ext cx="1495499" cy="830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en-US" sz="1600" kern="1200" dirty="0"/>
            <a:t>Use flexible groups</a:t>
          </a:r>
        </a:p>
      </dsp:txBody>
      <dsp:txXfrm>
        <a:off x="1558800" y="1452731"/>
        <a:ext cx="1495499" cy="830833"/>
      </dsp:txXfrm>
    </dsp:sp>
    <dsp:sp modelId="{4E6DEE6D-E71B-9940-B2FE-E86BA3C96A4B}">
      <dsp:nvSpPr>
        <dsp:cNvPr id="0" name=""/>
        <dsp:cNvSpPr/>
      </dsp:nvSpPr>
      <dsp:spPr>
        <a:xfrm rot="5400000">
          <a:off x="4315227" y="1265794"/>
          <a:ext cx="1384721" cy="1204707"/>
        </a:xfrm>
        <a:prstGeom prst="hexagon">
          <a:avLst>
            <a:gd name="adj" fmla="val 25000"/>
            <a:gd name="vf" fmla="val 115470"/>
          </a:avLst>
        </a:prstGeom>
        <a:solidFill>
          <a:schemeClr val="accent3">
            <a:hueOff val="-8282159"/>
            <a:satOff val="-21831"/>
            <a:lumOff val="-5647"/>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4592967" y="1391573"/>
        <a:ext cx="829241" cy="953149"/>
      </dsp:txXfrm>
    </dsp:sp>
    <dsp:sp modelId="{9A6D9813-ABDF-4F4B-9AF0-729566956A09}">
      <dsp:nvSpPr>
        <dsp:cNvPr id="0" name=""/>
        <dsp:cNvSpPr/>
      </dsp:nvSpPr>
      <dsp:spPr>
        <a:xfrm rot="5400000">
          <a:off x="3667178" y="2441146"/>
          <a:ext cx="1384721" cy="1204707"/>
        </a:xfrm>
        <a:prstGeom prst="hexagon">
          <a:avLst>
            <a:gd name="adj" fmla="val 25000"/>
            <a:gd name="vf" fmla="val 115470"/>
          </a:avLst>
        </a:prstGeom>
        <a:solidFill>
          <a:schemeClr val="accent3">
            <a:hueOff val="-11042878"/>
            <a:satOff val="-29108"/>
            <a:lumOff val="-753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SPED HLP #19:</a:t>
          </a:r>
        </a:p>
      </dsp:txBody>
      <dsp:txXfrm rot="-5400000">
        <a:off x="3944918" y="2566925"/>
        <a:ext cx="829241" cy="953149"/>
      </dsp:txXfrm>
    </dsp:sp>
    <dsp:sp modelId="{28F3DAE9-DC84-8A44-9FA0-6C56E671BB8E}">
      <dsp:nvSpPr>
        <dsp:cNvPr id="0" name=""/>
        <dsp:cNvSpPr/>
      </dsp:nvSpPr>
      <dsp:spPr>
        <a:xfrm>
          <a:off x="4998449" y="2628083"/>
          <a:ext cx="1545349" cy="830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Use assistive &amp; instructional technology </a:t>
          </a:r>
        </a:p>
      </dsp:txBody>
      <dsp:txXfrm>
        <a:off x="4998449" y="2628083"/>
        <a:ext cx="1545349" cy="830833"/>
      </dsp:txXfrm>
    </dsp:sp>
    <dsp:sp modelId="{C6036F64-D571-674F-9C81-B5ACAB74828E}">
      <dsp:nvSpPr>
        <dsp:cNvPr id="0" name=""/>
        <dsp:cNvSpPr/>
      </dsp:nvSpPr>
      <dsp:spPr>
        <a:xfrm rot="5400000">
          <a:off x="2366093" y="2441146"/>
          <a:ext cx="1384721" cy="1204707"/>
        </a:xfrm>
        <a:prstGeom prst="hexagon">
          <a:avLst>
            <a:gd name="adj" fmla="val 25000"/>
            <a:gd name="vf" fmla="val 115470"/>
          </a:avLst>
        </a:prstGeom>
        <a:solidFill>
          <a:schemeClr val="accent3">
            <a:hueOff val="-13803598"/>
            <a:satOff val="-36385"/>
            <a:lumOff val="-9412"/>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643833" y="2566925"/>
        <a:ext cx="829241" cy="9531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8877C-D987-BF4E-9A59-3A9EDA122C61}">
      <dsp:nvSpPr>
        <dsp:cNvPr id="0" name=""/>
        <dsp:cNvSpPr/>
      </dsp:nvSpPr>
      <dsp:spPr>
        <a:xfrm>
          <a:off x="1718" y="381245"/>
          <a:ext cx="2094272" cy="837708"/>
        </a:xfrm>
        <a:prstGeom prst="chevron">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2"/>
              </a:solidFill>
            </a:rPr>
            <a:t>Is it introduced?</a:t>
          </a:r>
        </a:p>
      </dsp:txBody>
      <dsp:txXfrm>
        <a:off x="420572" y="381245"/>
        <a:ext cx="1256564" cy="837708"/>
      </dsp:txXfrm>
    </dsp:sp>
    <dsp:sp modelId="{EA17FA24-7E65-CA4E-BE15-C6043D2D8AD3}">
      <dsp:nvSpPr>
        <dsp:cNvPr id="0" name=""/>
        <dsp:cNvSpPr/>
      </dsp:nvSpPr>
      <dsp:spPr>
        <a:xfrm>
          <a:off x="1886563" y="381245"/>
          <a:ext cx="2094272" cy="837708"/>
        </a:xfrm>
        <a:prstGeom prst="chevron">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Is it practiced?</a:t>
          </a:r>
        </a:p>
      </dsp:txBody>
      <dsp:txXfrm>
        <a:off x="2305417" y="381245"/>
        <a:ext cx="1256564" cy="837708"/>
      </dsp:txXfrm>
    </dsp:sp>
    <dsp:sp modelId="{D299362B-816D-014F-97D2-E19FAF0A7E1C}">
      <dsp:nvSpPr>
        <dsp:cNvPr id="0" name=""/>
        <dsp:cNvSpPr/>
      </dsp:nvSpPr>
      <dsp:spPr>
        <a:xfrm>
          <a:off x="3771408" y="381245"/>
          <a:ext cx="2094272" cy="837708"/>
        </a:xfrm>
        <a:prstGeom prst="chevron">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Is it applied in the field?</a:t>
          </a:r>
        </a:p>
      </dsp:txBody>
      <dsp:txXfrm>
        <a:off x="4190262" y="381245"/>
        <a:ext cx="1256564" cy="83770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3B6AC7AB-01FD-4D1B-AE76-6D13DE3B2A46}" type="datetimeFigureOut">
              <a:rPr lang="en-US" smtClean="0"/>
              <a:t>9/26/2018</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F19D6CF1-BCB8-4759-B2D5-6FD3B482A2A4}" type="slidenum">
              <a:rPr lang="en-US" smtClean="0"/>
              <a:t>‹#›</a:t>
            </a:fld>
            <a:endParaRPr lang="en-US"/>
          </a:p>
        </p:txBody>
      </p:sp>
    </p:spTree>
    <p:extLst>
      <p:ext uri="{BB962C8B-B14F-4D97-AF65-F5344CB8AC3E}">
        <p14:creationId xmlns:p14="http://schemas.microsoft.com/office/powerpoint/2010/main" val="1410677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highleveragepractices.org/701-2-5/"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Day: (perhaps</a:t>
            </a:r>
            <a:r>
              <a:rPr lang="en-US" b="0" baseline="0" dirty="0"/>
              <a:t> begin with welcoming them back or thanking them for participating for the first time)</a:t>
            </a:r>
            <a:endParaRPr lang="en-US" b="0" dirty="0"/>
          </a:p>
          <a:p>
            <a:r>
              <a:rPr lang="en-US" dirty="0">
                <a:cs typeface="Calibri"/>
              </a:rPr>
              <a:t>Welcome to the second High leverage practices webinar developed by the GA HLP team. If this is your first time, thank you for joining us! If you are a returning participant, welcome back. We are glad that you are joining us for another awesome discussion.</a:t>
            </a:r>
            <a:endParaRPr lang="en-US" b="0" dirty="0">
              <a:cs typeface="Calibri"/>
            </a:endParaRPr>
          </a:p>
          <a:p>
            <a:endParaRPr lang="en-US" dirty="0"/>
          </a:p>
          <a:p>
            <a:r>
              <a:rPr lang="en-US" sz="1200" kern="1200" dirty="0">
                <a:solidFill>
                  <a:schemeClr val="tx1"/>
                </a:solidFill>
                <a:effectLst/>
                <a:latin typeface="+mn-lt"/>
                <a:ea typeface="+mn-ea"/>
                <a:cs typeface="+mn-cs"/>
              </a:rPr>
              <a:t>In this webinar we will focus on engaging all learners through active classroom experiences. Participants will learn a variety of strategies to build relationships with students, create a learning environment that encourages active participation, and check for student understanding - all of which maximize student outcomes. We will discuss informal and deliberate methods to assess what students are learning during instruction to collect data and make informed decisions. Specifically we will focus on high leverage practices #18 and 4. </a:t>
            </a:r>
          </a:p>
          <a:p>
            <a:r>
              <a:rPr lang="en-US" b="0"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D6CF1-BCB8-4759-B2D5-6FD3B482A2A4}" type="slidenum">
              <a:rPr kumimoji="0" lang="en-US" sz="2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7329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Melissa: </a:t>
            </a:r>
            <a:r>
              <a:rPr lang="en-US" b="0" dirty="0"/>
              <a:t>As you saw on the previous graphics, high leverage practices are interconnected. Today, we will be focusing in on two HLPs in the areas of instruction and assessment. We will spend some time unpacking each and then discuss what it might look like to support pre and </a:t>
            </a:r>
            <a:r>
              <a:rPr lang="en-US" b="0" dirty="0" err="1"/>
              <a:t>inservice</a:t>
            </a:r>
            <a:r>
              <a:rPr lang="en-US" b="0" dirty="0"/>
              <a:t> teacher learning and implementation. </a:t>
            </a:r>
            <a:r>
              <a:rPr lang="en-US" b="1" dirty="0"/>
              <a:t>&lt;</a:t>
            </a:r>
            <a:r>
              <a:rPr lang="en-US" b="1" dirty="0">
                <a:cs typeface="Calibri"/>
              </a:rPr>
              <a:t>CLICK&gt;</a:t>
            </a:r>
            <a:endParaRPr lang="en-US" b="1" dirty="0"/>
          </a:p>
        </p:txBody>
      </p:sp>
      <p:sp>
        <p:nvSpPr>
          <p:cNvPr id="4" name="Slide Number Placeholder 3"/>
          <p:cNvSpPr>
            <a:spLocks noGrp="1"/>
          </p:cNvSpPr>
          <p:nvPr>
            <p:ph type="sldNum" sz="quarter" idx="10"/>
          </p:nvPr>
        </p:nvSpPr>
        <p:spPr/>
        <p:txBody>
          <a:bodyPr/>
          <a:lstStyle/>
          <a:p>
            <a:fld id="{F19D6CF1-BCB8-4759-B2D5-6FD3B482A2A4}" type="slidenum">
              <a:rPr lang="en-US" smtClean="0"/>
              <a:t>10</a:t>
            </a:fld>
            <a:endParaRPr lang="en-US"/>
          </a:p>
        </p:txBody>
      </p:sp>
    </p:spTree>
    <p:extLst>
      <p:ext uri="{BB962C8B-B14F-4D97-AF65-F5344CB8AC3E}">
        <p14:creationId xmlns:p14="http://schemas.microsoft.com/office/powerpoint/2010/main" val="3125734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Melissa: </a:t>
            </a:r>
            <a:r>
              <a:rPr lang="en-US" b="0" dirty="0"/>
              <a:t>Specifically, we will focus in on HLP 18 – using strategies to promote active student engagement and consider how this relates to HLP 4 – using multiple sources of information to develop understanding of student strengths and needs. We will focus specifically on the role of questioning and checks for understanding for both HLP 18 and 4. </a:t>
            </a:r>
            <a:r>
              <a:rPr lang="en-US" b="1" dirty="0"/>
              <a:t>&lt;</a:t>
            </a:r>
            <a:r>
              <a:rPr lang="en-US" b="1" dirty="0">
                <a:cs typeface="Calibri"/>
              </a:rPr>
              <a:t>CLICK&gt;</a:t>
            </a:r>
            <a:endParaRPr lang="en-US" b="0" dirty="0"/>
          </a:p>
          <a:p>
            <a:endParaRPr lang="en-US" b="1" dirty="0"/>
          </a:p>
          <a:p>
            <a:r>
              <a:rPr lang="en-US" b="0" i="1" dirty="0"/>
              <a:t>Resource From the Book if needed: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#18 Use strategies to promote active student engagement</a:t>
            </a:r>
            <a:r>
              <a:rPr lang="en-US" i="1" dirty="0"/>
              <a:t>: Teachers use a variety of instructional strategies that result in active student responding. Active student engagement is critical to academic success. Teachers must initially build positive student–teacher relationships to foster engagement and motivate reluctant learners. They promote engagement by connecting learning to students’ lives (e. g., knowing students’ academic and cultural backgrounds) and using a variety of teacher-led (e.g., choral responding and response cards), peer-assisted (e. g., cooperative learning and peer tutoring), student-regulated (e.g., self-management), and </a:t>
            </a:r>
            <a:r>
              <a:rPr lang="en-US" i="1" dirty="0" err="1"/>
              <a:t>technologysupported</a:t>
            </a:r>
            <a:r>
              <a:rPr lang="en-US" i="1" dirty="0"/>
              <a:t> strategies shown empirically to increase student engagement. They monitor student engagement and provide positive and constructive feedback to sustain performance. HLP19 Use assistive and </a:t>
            </a:r>
            <a:endParaRPr lang="en-US" b="1" i="1" dirty="0"/>
          </a:p>
          <a:p>
            <a:endParaRPr lang="en-US" b="1" i="1" dirty="0"/>
          </a:p>
          <a:p>
            <a:r>
              <a:rPr lang="en-US" b="1" i="1" dirty="0"/>
              <a:t>#4 Use multiple sources of information to develop a comprehensive understanding of a student’s strengths and needs</a:t>
            </a:r>
            <a:r>
              <a:rPr lang="en-US" i="1" dirty="0"/>
              <a:t>: To develop a deep understanding of a student’s learning needs, special educators compile a comprehensive learner profile through the use of a variety of assessment measures and other sources (e.g., information from parents, general educators, other stakeholders) that are sensitive to language and culture, to (a) analyze and describe students’ strengths and needs and (b) analyze the </a:t>
            </a:r>
            <a:r>
              <a:rPr lang="en-US" i="1" dirty="0" err="1"/>
              <a:t>schoolbased</a:t>
            </a:r>
            <a:r>
              <a:rPr lang="en-US" i="1" dirty="0"/>
              <a:t> learning environments to determine potential supports and barriers to students’ academic progress. Teachers should collect, aggregate, and interpret data from multiple sources (e.g., informal and formal observations, work samples, curriculum-based measures, functional behavior assessment [FBA], school files, analysis of curriculum, information from families, other data sources). This information is used to create an individualized profile of the student’s strengths and needs. </a:t>
            </a:r>
          </a:p>
        </p:txBody>
      </p:sp>
      <p:sp>
        <p:nvSpPr>
          <p:cNvPr id="4" name="Slide Number Placeholder 3"/>
          <p:cNvSpPr>
            <a:spLocks noGrp="1"/>
          </p:cNvSpPr>
          <p:nvPr>
            <p:ph type="sldNum" sz="quarter" idx="10"/>
          </p:nvPr>
        </p:nvSpPr>
        <p:spPr/>
        <p:txBody>
          <a:bodyPr/>
          <a:lstStyle/>
          <a:p>
            <a:fld id="{F19D6CF1-BCB8-4759-B2D5-6FD3B482A2A4}" type="slidenum">
              <a:rPr lang="en-US" smtClean="0"/>
              <a:t>11</a:t>
            </a:fld>
            <a:endParaRPr lang="en-US"/>
          </a:p>
        </p:txBody>
      </p:sp>
    </p:spTree>
    <p:extLst>
      <p:ext uri="{BB962C8B-B14F-4D97-AF65-F5344CB8AC3E}">
        <p14:creationId xmlns:p14="http://schemas.microsoft.com/office/powerpoint/2010/main" val="4103218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Melissa</a:t>
            </a:r>
            <a:r>
              <a:rPr lang="en-US" dirty="0"/>
              <a:t> – As we dive into these HLPs, we want you to think about this material in your own context, whether you are an educator preparation provider, a classroom teacher, teacher leader, school/district administrator, or policy maker.  Regardless of your role, consider what must happen as pre- and in-service teachers learn new knowledge and skills. First, the content must be presented in a meaningful and authentic way. Next, pre- and in-teachers should practice in a safe context with feedback. We believe that this practice should occur </a:t>
            </a:r>
            <a:r>
              <a:rPr lang="en-US" i="1" dirty="0"/>
              <a:t>before</a:t>
            </a:r>
            <a:r>
              <a:rPr lang="en-US" dirty="0"/>
              <a:t> practicing in the field with students. This step often gets skipped, however, incorporating this practice helps ensure that our students are getting the best version of their teacher’s new skill when it is applied in the field. And this is the final step, taking what candidates have learned and practiced then putting it into action where it counts. </a:t>
            </a:r>
            <a:r>
              <a:rPr lang="en-US" b="1" dirty="0"/>
              <a:t>&lt;</a:t>
            </a:r>
            <a:r>
              <a:rPr lang="en-US" b="1" dirty="0">
                <a:cs typeface="Calibri"/>
              </a:rPr>
              <a:t>CLICK&gt;</a:t>
            </a:r>
            <a:endParaRPr lang="en-US" dirty="0"/>
          </a:p>
          <a:p>
            <a:endParaRPr lang="en-US" dirty="0"/>
          </a:p>
        </p:txBody>
      </p:sp>
      <p:sp>
        <p:nvSpPr>
          <p:cNvPr id="4" name="Slide Number Placeholder 3"/>
          <p:cNvSpPr>
            <a:spLocks noGrp="1"/>
          </p:cNvSpPr>
          <p:nvPr>
            <p:ph type="sldNum" sz="quarter" idx="10"/>
          </p:nvPr>
        </p:nvSpPr>
        <p:spPr/>
        <p:txBody>
          <a:bodyPr/>
          <a:lstStyle/>
          <a:p>
            <a:fld id="{F19D6CF1-BCB8-4759-B2D5-6FD3B482A2A4}" type="slidenum">
              <a:rPr lang="en-US" smtClean="0"/>
              <a:t>12</a:t>
            </a:fld>
            <a:endParaRPr lang="en-US"/>
          </a:p>
        </p:txBody>
      </p:sp>
    </p:spTree>
    <p:extLst>
      <p:ext uri="{BB962C8B-B14F-4D97-AF65-F5344CB8AC3E}">
        <p14:creationId xmlns:p14="http://schemas.microsoft.com/office/powerpoint/2010/main" val="2220750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Pam: Before we explore</a:t>
            </a:r>
            <a:r>
              <a:rPr lang="en-US" baseline="0" dirty="0"/>
              <a:t> various strategies that support students’ active engagement, let’s hear from you. Using the chat box (or as a reminder, you can raise your hand and we’ll unmute you so you can speak to the group), please list the strategies that you have found to be most helpful to support students’ active engagement. </a:t>
            </a:r>
          </a:p>
          <a:p>
            <a:endParaRPr lang="en-US" baseline="0" dirty="0"/>
          </a:p>
          <a:p>
            <a:r>
              <a:rPr lang="en-US" baseline="0" dirty="0"/>
              <a:t>Read strategies in chat box.</a:t>
            </a:r>
          </a:p>
          <a:p>
            <a:endParaRPr lang="en-US" baseline="0" dirty="0"/>
          </a:p>
          <a:p>
            <a:r>
              <a:rPr lang="en-US" baseline="0" dirty="0"/>
              <a:t>Thank you for sharing your active engagement strategies that you have found to be successful! Now, let’s hear from my colleagues in regard to strategies that promote and sustain active student engagement.  </a:t>
            </a:r>
            <a:endParaRPr lang="en-US" dirty="0"/>
          </a:p>
          <a:p>
            <a:r>
              <a:rPr lang="en-US" dirty="0"/>
              <a:t> </a:t>
            </a:r>
          </a:p>
        </p:txBody>
      </p:sp>
      <p:sp>
        <p:nvSpPr>
          <p:cNvPr id="4" name="Slide Number Placeholder 3"/>
          <p:cNvSpPr>
            <a:spLocks noGrp="1"/>
          </p:cNvSpPr>
          <p:nvPr>
            <p:ph type="sldNum" sz="quarter" idx="10"/>
          </p:nvPr>
        </p:nvSpPr>
        <p:spPr/>
        <p:txBody>
          <a:bodyPr/>
          <a:lstStyle/>
          <a:p>
            <a:fld id="{F19D6CF1-BCB8-4759-B2D5-6FD3B482A2A4}" type="slidenum">
              <a:rPr lang="en-US" smtClean="0"/>
              <a:t>13</a:t>
            </a:fld>
            <a:endParaRPr lang="en-US"/>
          </a:p>
        </p:txBody>
      </p:sp>
    </p:spTree>
    <p:extLst>
      <p:ext uri="{BB962C8B-B14F-4D97-AF65-F5344CB8AC3E}">
        <p14:creationId xmlns:p14="http://schemas.microsoft.com/office/powerpoint/2010/main" val="4038405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KATE</a:t>
            </a:r>
            <a:r>
              <a:rPr lang="en-US" sz="1200" kern="1200" dirty="0">
                <a:solidFill>
                  <a:schemeClr val="tx1"/>
                </a:solidFill>
                <a:effectLst/>
                <a:latin typeface="+mn-lt"/>
                <a:ea typeface="+mn-ea"/>
                <a:cs typeface="+mn-cs"/>
              </a:rPr>
              <a:t>: Active student engagement is critical to academic success. </a:t>
            </a:r>
            <a:r>
              <a:rPr lang="en-US" sz="1200" dirty="0"/>
              <a:t>In order to actively engage the learner, it is important that educators link student’s prior knowledge to the new knowledge that is being introduced (this can be based on the student personal, cultural, and community background knowledge).  </a:t>
            </a:r>
            <a:r>
              <a:rPr lang="en-US" dirty="0"/>
              <a:t>Thinking back to your own context…have you introduced this concept of active student engagement? If so, how did you introduce this concept? </a:t>
            </a:r>
            <a:r>
              <a:rPr lang="en-US" b="1" dirty="0">
                <a:cs typeface="Calibri"/>
              </a:rPr>
              <a:t>CLICK</a:t>
            </a:r>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F19D6CF1-BCB8-4759-B2D5-6FD3B482A2A4}" type="slidenum">
              <a:rPr lang="en-US" smtClean="0"/>
              <a:t>14</a:t>
            </a:fld>
            <a:endParaRPr lang="en-US"/>
          </a:p>
        </p:txBody>
      </p:sp>
    </p:spTree>
    <p:extLst>
      <p:ext uri="{BB962C8B-B14F-4D97-AF65-F5344CB8AC3E}">
        <p14:creationId xmlns:p14="http://schemas.microsoft.com/office/powerpoint/2010/main" val="2044017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KATE</a:t>
            </a:r>
            <a:r>
              <a:rPr lang="en-US" dirty="0">
                <a:effectLst/>
              </a:rPr>
              <a:t>: One way to introduce strategies that support active engagement is through High Leverage Practice #18.This HLP is </a:t>
            </a:r>
            <a:r>
              <a:rPr lang="en-US" sz="1200" kern="1200" dirty="0">
                <a:solidFill>
                  <a:schemeClr val="tx1"/>
                </a:solidFill>
                <a:effectLst/>
                <a:latin typeface="+mn-lt"/>
                <a:ea typeface="+mn-ea"/>
                <a:cs typeface="+mn-cs"/>
              </a:rPr>
              <a:t>when teachers use a variety of instructional strategies that result in active student engagement. </a:t>
            </a:r>
            <a:r>
              <a:rPr lang="en-US" sz="1200" b="1" kern="1200" dirty="0">
                <a:solidFill>
                  <a:schemeClr val="tx1"/>
                </a:solidFill>
                <a:effectLst/>
                <a:latin typeface="+mn-lt"/>
                <a:ea typeface="+mn-ea"/>
                <a:cs typeface="+mn-cs"/>
              </a:rPr>
              <a:t>CLICK</a:t>
            </a:r>
          </a:p>
        </p:txBody>
      </p:sp>
      <p:sp>
        <p:nvSpPr>
          <p:cNvPr id="4" name="Slide Number Placeholder 3"/>
          <p:cNvSpPr>
            <a:spLocks noGrp="1"/>
          </p:cNvSpPr>
          <p:nvPr>
            <p:ph type="sldNum" sz="quarter" idx="10"/>
          </p:nvPr>
        </p:nvSpPr>
        <p:spPr/>
        <p:txBody>
          <a:bodyPr/>
          <a:lstStyle/>
          <a:p>
            <a:fld id="{F19D6CF1-BCB8-4759-B2D5-6FD3B482A2A4}" type="slidenum">
              <a:rPr lang="en-US" smtClean="0"/>
              <a:t>15</a:t>
            </a:fld>
            <a:endParaRPr lang="en-US"/>
          </a:p>
        </p:txBody>
      </p:sp>
    </p:spTree>
    <p:extLst>
      <p:ext uri="{BB962C8B-B14F-4D97-AF65-F5344CB8AC3E}">
        <p14:creationId xmlns:p14="http://schemas.microsoft.com/office/powerpoint/2010/main" val="2726352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Kate</a:t>
            </a:r>
            <a:r>
              <a:rPr lang="en-US" sz="1200" kern="1200" dirty="0">
                <a:solidFill>
                  <a:schemeClr val="tx1"/>
                </a:solidFill>
                <a:effectLst/>
                <a:latin typeface="+mn-lt"/>
                <a:ea typeface="+mn-ea"/>
                <a:cs typeface="+mn-cs"/>
              </a:rPr>
              <a:t> Another way to introduce active engagement is through the general education HLP #1:  Leading a group discussion. A reminder: we provided  a great resource that aligns all Special education and general education HLPs. You can find this on the CEEDAR and Georgia Department of Education website </a:t>
            </a:r>
            <a:r>
              <a:rPr lang="en-US" sz="1200" b="1" kern="1200" dirty="0">
                <a:solidFill>
                  <a:schemeClr val="tx1"/>
                </a:solidFill>
                <a:effectLst/>
                <a:latin typeface="+mn-lt"/>
                <a:ea typeface="+mn-ea"/>
                <a:cs typeface="+mn-cs"/>
              </a:rPr>
              <a:t>CLICK</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9D6CF1-BCB8-4759-B2D5-6FD3B482A2A4}" type="slidenum">
              <a:rPr lang="en-US" smtClean="0"/>
              <a:t>16</a:t>
            </a:fld>
            <a:endParaRPr lang="en-US"/>
          </a:p>
        </p:txBody>
      </p:sp>
    </p:spTree>
    <p:extLst>
      <p:ext uri="{BB962C8B-B14F-4D97-AF65-F5344CB8AC3E}">
        <p14:creationId xmlns:p14="http://schemas.microsoft.com/office/powerpoint/2010/main" val="1301335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Kate</a:t>
            </a:r>
            <a:r>
              <a:rPr lang="en-US" dirty="0">
                <a:effectLst/>
              </a:rPr>
              <a:t> And within that alignment resource it also highlights what Leaders can do to support to the roll out of these HLPS and </a:t>
            </a:r>
            <a:r>
              <a:rPr lang="en-US" sz="1200" i="1" kern="1200" dirty="0">
                <a:solidFill>
                  <a:schemeClr val="tx1"/>
                </a:solidFill>
                <a:effectLst/>
                <a:latin typeface="+mn-lt"/>
                <a:ea typeface="+mn-ea"/>
                <a:cs typeface="+mn-cs"/>
              </a:rPr>
              <a:t>Ensure that evidence-based approaches to instruction and assessment are implemented with integrity and are adapted to the local needs </a:t>
            </a:r>
            <a:r>
              <a:rPr lang="en-US" sz="1200" b="1" kern="1200" dirty="0">
                <a:solidFill>
                  <a:schemeClr val="tx1"/>
                </a:solidFill>
                <a:effectLst/>
                <a:latin typeface="+mn-lt"/>
                <a:ea typeface="+mn-ea"/>
                <a:cs typeface="+mn-cs"/>
              </a:rPr>
              <a:t>CLICK</a:t>
            </a: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9D6CF1-BCB8-4759-B2D5-6FD3B482A2A4}" type="slidenum">
              <a:rPr lang="en-US" smtClean="0"/>
              <a:t>17</a:t>
            </a:fld>
            <a:endParaRPr lang="en-US"/>
          </a:p>
        </p:txBody>
      </p:sp>
    </p:spTree>
    <p:extLst>
      <p:ext uri="{BB962C8B-B14F-4D97-AF65-F5344CB8AC3E}">
        <p14:creationId xmlns:p14="http://schemas.microsoft.com/office/powerpoint/2010/main" val="556791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1" dirty="0"/>
              <a:t>Kate</a:t>
            </a:r>
            <a:r>
              <a:rPr lang="en-US" dirty="0"/>
              <a:t> So, how do teachers actively engage?  First, Teachers must build a positive teacher-student relationship. Second, teachers should use a variety of strategies to ensure engagement in lesson. And third, teachers actively need to monitor for engagement &amp; provide ongoing, specific feedback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other words we need our teachers to </a:t>
            </a:r>
            <a:r>
              <a:rPr lang="en-US" sz="1200" b="0" i="0" kern="1200" dirty="0">
                <a:solidFill>
                  <a:schemeClr val="dk1"/>
                </a:solidFill>
                <a:effectLst/>
                <a:latin typeface="+mn-lt"/>
                <a:ea typeface="+mn-ea"/>
                <a:cs typeface="+mn-cs"/>
              </a:rPr>
              <a:t>explicitly</a:t>
            </a:r>
            <a:r>
              <a:rPr lang="en-US" sz="1200" b="0" i="0" kern="1200" baseline="0" dirty="0">
                <a:solidFill>
                  <a:schemeClr val="dk1"/>
                </a:solidFill>
                <a:effectLst/>
                <a:latin typeface="+mn-lt"/>
                <a:ea typeface="+mn-ea"/>
                <a:cs typeface="+mn-cs"/>
              </a:rPr>
              <a:t> c</a:t>
            </a:r>
            <a:r>
              <a:rPr lang="en-US" sz="1200" b="0" i="0" kern="1200" dirty="0">
                <a:solidFill>
                  <a:schemeClr val="dk1"/>
                </a:solidFill>
                <a:effectLst/>
                <a:latin typeface="+mn-lt"/>
                <a:ea typeface="+mn-ea"/>
                <a:cs typeface="+mn-cs"/>
              </a:rPr>
              <a:t>onnecting new learning to previously learned material. </a:t>
            </a:r>
            <a:r>
              <a:rPr lang="en-US" sz="1200" b="0" i="0" kern="1200" dirty="0">
                <a:solidFill>
                  <a:schemeClr val="tx1"/>
                </a:solidFill>
                <a:effectLst/>
                <a:latin typeface="+mn-lt"/>
                <a:ea typeface="+mn-ea"/>
                <a:cs typeface="+mn-cs"/>
              </a:rPr>
              <a:t>Teachers use a variety of informal but deliberate methods to assess what students are learning during and between lessons. These frequent checks provide information about students’ current level of competence and help the teacher adjust instruction during a single lesson or from one lesson to the next. They may include, for example, simple questioning, short performance tasks, oral gestures, journal or notebook entries, </a:t>
            </a:r>
            <a:r>
              <a:rPr lang="en-US" dirty="0"/>
              <a:t>and using technology such as clickers…..</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Over the next couple of slides we</a:t>
            </a:r>
            <a:r>
              <a:rPr lang="en-US" sz="1200" b="0" i="0" kern="1200" baseline="0" dirty="0">
                <a:solidFill>
                  <a:schemeClr val="tx1"/>
                </a:solidFill>
                <a:effectLst/>
                <a:latin typeface="+mn-lt"/>
                <a:ea typeface="+mn-ea"/>
                <a:cs typeface="+mn-cs"/>
              </a:rPr>
              <a:t> will provide some additional examples of how this can be done. </a:t>
            </a:r>
            <a:r>
              <a:rPr lang="en-US" sz="1200" b="1" kern="1200" dirty="0">
                <a:solidFill>
                  <a:schemeClr val="tx1"/>
                </a:solidFill>
                <a:effectLst/>
                <a:latin typeface="+mn-lt"/>
                <a:ea typeface="+mn-ea"/>
                <a:cs typeface="+mn-cs"/>
              </a:rPr>
              <a:t>CLICK</a:t>
            </a:r>
            <a:endParaRPr lang="en-US" sz="1200" b="0" i="0" kern="1200" dirty="0">
              <a:solidFill>
                <a:schemeClr val="dk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19D6CF1-BCB8-4759-B2D5-6FD3B482A2A4}" type="slidenum">
              <a:rPr lang="en-US" smtClean="0"/>
              <a:t>18</a:t>
            </a:fld>
            <a:endParaRPr lang="en-US"/>
          </a:p>
        </p:txBody>
      </p:sp>
    </p:spTree>
    <p:extLst>
      <p:ext uri="{BB962C8B-B14F-4D97-AF65-F5344CB8AC3E}">
        <p14:creationId xmlns:p14="http://schemas.microsoft.com/office/powerpoint/2010/main" val="461634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Kate</a:t>
            </a:r>
            <a:r>
              <a:rPr lang="en-US" sz="1200" kern="1200" dirty="0">
                <a:solidFill>
                  <a:schemeClr val="tx1"/>
                </a:solidFill>
                <a:effectLst/>
                <a:latin typeface="+mn-lt"/>
                <a:ea typeface="+mn-ea"/>
                <a:cs typeface="+mn-cs"/>
              </a:rPr>
              <a:t>: As stated in the previous slide, it is important to remember that teachers must initially build positive student–teacher relationships to foster engagement and motivate reluctant learners. </a:t>
            </a:r>
            <a:r>
              <a:rPr lang="en-US" sz="1200" b="0" kern="1200" dirty="0">
                <a:solidFill>
                  <a:schemeClr val="accent4"/>
                </a:solidFill>
                <a:effectLst/>
                <a:latin typeface="+mn-lt"/>
                <a:ea typeface="+mn-ea"/>
                <a:cs typeface="+mn-cs"/>
              </a:rPr>
              <a:t>We will go into more details on specific strategies on how to build those meaningful relationship in future webinars but for today we will highlight a few ways to start building those important relationships. </a:t>
            </a:r>
            <a:r>
              <a:rPr lang="en-US" sz="1200" b="1" i="0" kern="1200" dirty="0">
                <a:solidFill>
                  <a:schemeClr val="accent4"/>
                </a:solidFill>
                <a:effectLst/>
                <a:latin typeface="+mn-lt"/>
                <a:ea typeface="+mn-ea"/>
                <a:cs typeface="+mn-cs"/>
              </a:rPr>
              <a:t>CLICK</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9D6CF1-BCB8-4759-B2D5-6FD3B482A2A4}" type="slidenum">
              <a:rPr lang="en-US" smtClean="0"/>
              <a:t>19</a:t>
            </a:fld>
            <a:endParaRPr lang="en-US"/>
          </a:p>
        </p:txBody>
      </p:sp>
    </p:spTree>
    <p:extLst>
      <p:ext uri="{BB962C8B-B14F-4D97-AF65-F5344CB8AC3E}">
        <p14:creationId xmlns:p14="http://schemas.microsoft.com/office/powerpoint/2010/main" val="1297398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Before we proceed, I'd like to offer the disclaimer that this work is produced under an Award sponsored by the USDOE and the project officer is David Guardino. Now, let's introduce the team.</a:t>
            </a:r>
            <a:endParaRPr lang="en-US" dirty="0"/>
          </a:p>
        </p:txBody>
      </p:sp>
      <p:sp>
        <p:nvSpPr>
          <p:cNvPr id="4" name="Slide Number Placeholder 3"/>
          <p:cNvSpPr>
            <a:spLocks noGrp="1"/>
          </p:cNvSpPr>
          <p:nvPr>
            <p:ph type="sldNum" sz="quarter" idx="10"/>
          </p:nvPr>
        </p:nvSpPr>
        <p:spPr/>
        <p:txBody>
          <a:bodyPr/>
          <a:lstStyle/>
          <a:p>
            <a:fld id="{7EFAC7EB-762A-204C-9BF2-053D2A228798}" type="slidenum">
              <a:rPr lang="en-US" smtClean="0"/>
              <a:t>2</a:t>
            </a:fld>
            <a:endParaRPr lang="en-US"/>
          </a:p>
        </p:txBody>
      </p:sp>
    </p:spTree>
    <p:extLst>
      <p:ext uri="{BB962C8B-B14F-4D97-AF65-F5344CB8AC3E}">
        <p14:creationId xmlns:p14="http://schemas.microsoft.com/office/powerpoint/2010/main" val="1585276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Kate</a:t>
            </a:r>
            <a:r>
              <a:rPr lang="en-US" b="0" dirty="0">
                <a:effectLst/>
              </a:rPr>
              <a:t>: Talk to your students. Greet them when they enter your classroom or building, and tell them goodbye when they leave. This may seem small and redundant, but it shows the students that you notice and enjoy their presence in your class and/or school. </a:t>
            </a:r>
            <a:r>
              <a:rPr lang="en-US" sz="1200" b="1" i="0" kern="1200" dirty="0">
                <a:solidFill>
                  <a:schemeClr val="accent4"/>
                </a:solidFill>
                <a:effectLst/>
                <a:latin typeface="+mn-lt"/>
                <a:ea typeface="+mn-ea"/>
                <a:cs typeface="+mn-cs"/>
              </a:rPr>
              <a:t>CLICK</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9D6CF1-BCB8-4759-B2D5-6FD3B482A2A4}" type="slidenum">
              <a:rPr lang="en-US" smtClean="0"/>
              <a:t>20</a:t>
            </a:fld>
            <a:endParaRPr lang="en-US"/>
          </a:p>
        </p:txBody>
      </p:sp>
    </p:spTree>
    <p:extLst>
      <p:ext uri="{BB962C8B-B14F-4D97-AF65-F5344CB8AC3E}">
        <p14:creationId xmlns:p14="http://schemas.microsoft.com/office/powerpoint/2010/main" val="914789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Kate: </a:t>
            </a:r>
            <a:r>
              <a:rPr lang="en-US" b="0" dirty="0">
                <a:effectLst/>
              </a:rPr>
              <a:t>Share some relevant yet age-appropriate information about yourself. Let the students get to know you too. They will have a deeper understanding for you, may change their judgments, or better understand your reasoning. It’s also a good way to show students the real world implications for the curriculum. </a:t>
            </a:r>
            <a:r>
              <a:rPr lang="en-US" sz="1200" b="1" i="0" kern="1200" dirty="0">
                <a:solidFill>
                  <a:schemeClr val="accent4"/>
                </a:solidFill>
                <a:effectLst/>
                <a:latin typeface="+mn-lt"/>
                <a:ea typeface="+mn-ea"/>
                <a:cs typeface="+mn-cs"/>
              </a:rPr>
              <a:t>CLICK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9D6CF1-BCB8-4759-B2D5-6FD3B482A2A4}" type="slidenum">
              <a:rPr lang="en-US" smtClean="0"/>
              <a:t>21</a:t>
            </a:fld>
            <a:endParaRPr lang="en-US"/>
          </a:p>
        </p:txBody>
      </p:sp>
    </p:spTree>
    <p:extLst>
      <p:ext uri="{BB962C8B-B14F-4D97-AF65-F5344CB8AC3E}">
        <p14:creationId xmlns:p14="http://schemas.microsoft.com/office/powerpoint/2010/main" val="676661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Kate</a:t>
            </a:r>
            <a:r>
              <a:rPr lang="en-US" b="0" dirty="0">
                <a:effectLst/>
              </a:rPr>
              <a:t>: If possible try to </a:t>
            </a:r>
            <a:r>
              <a:rPr lang="en-US" b="1" dirty="0">
                <a:effectLst/>
              </a:rPr>
              <a:t>attend some extracurricular activities</a:t>
            </a:r>
            <a:r>
              <a:rPr lang="en-US" b="0" dirty="0">
                <a:effectLst/>
              </a:rPr>
              <a:t> that your students are part of. This shows the student’s that you appreciate their interest and support them. </a:t>
            </a:r>
            <a:r>
              <a:rPr lang="en-US" sz="1200" b="1" i="0" kern="1200" dirty="0">
                <a:solidFill>
                  <a:schemeClr val="accent4"/>
                </a:solidFill>
                <a:effectLst/>
                <a:latin typeface="+mn-lt"/>
                <a:ea typeface="+mn-ea"/>
                <a:cs typeface="+mn-cs"/>
              </a:rPr>
              <a:t>CLICK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9D6CF1-BCB8-4759-B2D5-6FD3B482A2A4}" type="slidenum">
              <a:rPr lang="en-US" smtClean="0"/>
              <a:t>22</a:t>
            </a:fld>
            <a:endParaRPr lang="en-US"/>
          </a:p>
        </p:txBody>
      </p:sp>
    </p:spTree>
    <p:extLst>
      <p:ext uri="{BB962C8B-B14F-4D97-AF65-F5344CB8AC3E}">
        <p14:creationId xmlns:p14="http://schemas.microsoft.com/office/powerpoint/2010/main" val="3016504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Kate</a:t>
            </a:r>
            <a:r>
              <a:rPr lang="en-US" dirty="0"/>
              <a:t>: Teachers increase the likelihood that students will engage and persist in school when they establish positive, individual relationships with them. Techniques for doing this include greeting students positively every day, having frequent, brief, “check-in” conversations with students to demonstrate care and interest, and following up with students who are experiencing difficult or special personal situations. </a:t>
            </a:r>
            <a:r>
              <a:rPr lang="en-US" sz="1200" b="1" i="0" kern="1200" dirty="0">
                <a:solidFill>
                  <a:schemeClr val="accent4"/>
                </a:solidFill>
                <a:effectLst/>
                <a:latin typeface="+mn-lt"/>
                <a:ea typeface="+mn-ea"/>
                <a:cs typeface="+mn-cs"/>
              </a:rPr>
              <a:t>CLICK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9D6CF1-BCB8-4759-B2D5-6FD3B482A2A4}" type="slidenum">
              <a:rPr lang="en-US" smtClean="0"/>
              <a:t>23</a:t>
            </a:fld>
            <a:endParaRPr lang="en-US"/>
          </a:p>
        </p:txBody>
      </p:sp>
    </p:spTree>
    <p:extLst>
      <p:ext uri="{BB962C8B-B14F-4D97-AF65-F5344CB8AC3E}">
        <p14:creationId xmlns:p14="http://schemas.microsoft.com/office/powerpoint/2010/main" val="4172727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Pam- In our profession</a:t>
            </a:r>
            <a:r>
              <a:rPr lang="en-US" baseline="0" dirty="0"/>
              <a:t>, we all recognize the importance of creating and sustaining meaningful student-teacher and student-student relationships. We’d love to hear ways in which you develop a classroom community with your students. What activities and/or strategies have you found to help create and sustain meaningful relationships in your classroom or school? </a:t>
            </a:r>
            <a:endParaRPr lang="en-US" dirty="0"/>
          </a:p>
          <a:p>
            <a:r>
              <a:rPr lang="en-US" baseline="0" dirty="0"/>
              <a:t>Or perhaps you’re an administrator, what are some of the ways your teachers develop meaningful relationships? </a:t>
            </a:r>
          </a:p>
          <a:p>
            <a:endParaRPr lang="en-US" baseline="0" dirty="0"/>
          </a:p>
          <a:p>
            <a:r>
              <a:rPr lang="en-US" baseline="0" dirty="0"/>
              <a:t>Read chats and share.</a:t>
            </a:r>
          </a:p>
          <a:p>
            <a:endParaRPr lang="en-US" baseline="0" dirty="0"/>
          </a:p>
          <a:p>
            <a:r>
              <a:rPr lang="en-US" baseline="0" dirty="0"/>
              <a:t>To continue this conversation, my colleagues will share some of their ideas related to creating and sustaining meaningful relationships with students. </a:t>
            </a:r>
            <a:endParaRPr lang="en-US" dirty="0"/>
          </a:p>
        </p:txBody>
      </p:sp>
      <p:sp>
        <p:nvSpPr>
          <p:cNvPr id="4" name="Slide Number Placeholder 3"/>
          <p:cNvSpPr>
            <a:spLocks noGrp="1"/>
          </p:cNvSpPr>
          <p:nvPr>
            <p:ph type="sldNum" sz="quarter" idx="10"/>
          </p:nvPr>
        </p:nvSpPr>
        <p:spPr/>
        <p:txBody>
          <a:bodyPr/>
          <a:lstStyle/>
          <a:p>
            <a:fld id="{F19D6CF1-BCB8-4759-B2D5-6FD3B482A2A4}" type="slidenum">
              <a:rPr lang="en-US" smtClean="0"/>
              <a:t>24</a:t>
            </a:fld>
            <a:endParaRPr lang="en-US"/>
          </a:p>
        </p:txBody>
      </p:sp>
    </p:spTree>
    <p:extLst>
      <p:ext uri="{BB962C8B-B14F-4D97-AF65-F5344CB8AC3E}">
        <p14:creationId xmlns:p14="http://schemas.microsoft.com/office/powerpoint/2010/main" val="3173714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Kate</a:t>
            </a:r>
            <a:r>
              <a:rPr lang="en-US" dirty="0"/>
              <a:t> Let’s continue to dive deeper into HLP #18 engagement. To ensure engagement in lessons, teachers should use a </a:t>
            </a:r>
            <a:r>
              <a:rPr lang="en-US" b="1" dirty="0">
                <a:solidFill>
                  <a:schemeClr val="accent6"/>
                </a:solidFill>
              </a:rPr>
              <a:t>variety</a:t>
            </a:r>
            <a:r>
              <a:rPr lang="en-US" dirty="0"/>
              <a:t> of </a:t>
            </a:r>
            <a:r>
              <a:rPr lang="en-US" b="1" dirty="0">
                <a:solidFill>
                  <a:schemeClr val="accent1"/>
                </a:solidFill>
              </a:rPr>
              <a:t>strategies</a:t>
            </a:r>
            <a:r>
              <a:rPr lang="en-US" dirty="0"/>
              <a:t>. This graphic highlights how high leverage practices are not to be used isolation, but rather how they are intertwined are should be used together. When teachers use a variety of strategies they are using explicit instruction; flexible grouping, and embedding technology throughout. The following slides we will provided additional engaging strategies… </a:t>
            </a:r>
            <a:r>
              <a:rPr lang="en-US" sz="1200" b="1" kern="1200" dirty="0">
                <a:solidFill>
                  <a:schemeClr val="tx1"/>
                </a:solidFill>
                <a:effectLst/>
                <a:latin typeface="+mn-lt"/>
                <a:ea typeface="+mn-ea"/>
                <a:cs typeface="+mn-cs"/>
              </a:rPr>
              <a:t>CLICK</a:t>
            </a:r>
            <a:endParaRPr lang="en-US" b="1" dirty="0"/>
          </a:p>
        </p:txBody>
      </p:sp>
      <p:sp>
        <p:nvSpPr>
          <p:cNvPr id="4" name="Slide Number Placeholder 3"/>
          <p:cNvSpPr>
            <a:spLocks noGrp="1"/>
          </p:cNvSpPr>
          <p:nvPr>
            <p:ph type="sldNum" sz="quarter" idx="10"/>
          </p:nvPr>
        </p:nvSpPr>
        <p:spPr/>
        <p:txBody>
          <a:bodyPr/>
          <a:lstStyle/>
          <a:p>
            <a:fld id="{F19D6CF1-BCB8-4759-B2D5-6FD3B482A2A4}" type="slidenum">
              <a:rPr lang="en-US" smtClean="0"/>
              <a:t>25</a:t>
            </a:fld>
            <a:endParaRPr lang="en-US"/>
          </a:p>
        </p:txBody>
      </p:sp>
    </p:spTree>
    <p:extLst>
      <p:ext uri="{BB962C8B-B14F-4D97-AF65-F5344CB8AC3E}">
        <p14:creationId xmlns:p14="http://schemas.microsoft.com/office/powerpoint/2010/main" val="1426347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KATE</a:t>
            </a:r>
            <a:r>
              <a:rPr lang="en-US" sz="1200" kern="1200" dirty="0">
                <a:solidFill>
                  <a:schemeClr val="tx1"/>
                </a:solidFill>
                <a:effectLst/>
                <a:latin typeface="+mn-lt"/>
                <a:ea typeface="+mn-ea"/>
                <a:cs typeface="+mn-cs"/>
              </a:rPr>
              <a:t>: Peer-assisted strategies, such as cooperative learning and peer tutoring are great strategies to use with the classroom to actively engage students. In our resources for this webinar we provide 2 articles that provide guidelines for how to effectively implement class wide peer tutoring and how to train students to use peer assisted learning strategies.  </a:t>
            </a:r>
            <a:r>
              <a:rPr lang="en-US" sz="1200" b="1" kern="1200" dirty="0">
                <a:solidFill>
                  <a:schemeClr val="tx1"/>
                </a:solidFill>
                <a:effectLst/>
                <a:latin typeface="+mn-lt"/>
                <a:ea typeface="+mn-ea"/>
                <a:cs typeface="+mn-cs"/>
              </a:rPr>
              <a:t>CLICK</a:t>
            </a:r>
            <a:endParaRPr lang="en-US" b="1" dirty="0">
              <a:effectLst/>
            </a:endParaRPr>
          </a:p>
          <a:p>
            <a:endParaRPr lang="en-US" dirty="0"/>
          </a:p>
        </p:txBody>
      </p:sp>
      <p:sp>
        <p:nvSpPr>
          <p:cNvPr id="4" name="Slide Number Placeholder 3"/>
          <p:cNvSpPr>
            <a:spLocks noGrp="1"/>
          </p:cNvSpPr>
          <p:nvPr>
            <p:ph type="sldNum" sz="quarter" idx="10"/>
          </p:nvPr>
        </p:nvSpPr>
        <p:spPr/>
        <p:txBody>
          <a:bodyPr/>
          <a:lstStyle/>
          <a:p>
            <a:fld id="{F19D6CF1-BCB8-4759-B2D5-6FD3B482A2A4}" type="slidenum">
              <a:rPr lang="en-US" smtClean="0"/>
              <a:t>26</a:t>
            </a:fld>
            <a:endParaRPr lang="en-US"/>
          </a:p>
        </p:txBody>
      </p:sp>
    </p:spTree>
    <p:extLst>
      <p:ext uri="{BB962C8B-B14F-4D97-AF65-F5344CB8AC3E}">
        <p14:creationId xmlns:p14="http://schemas.microsoft.com/office/powerpoint/2010/main" val="2383371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accent4"/>
                </a:solidFill>
                <a:effectLst/>
                <a:latin typeface="+mn-lt"/>
                <a:ea typeface="+mn-ea"/>
                <a:cs typeface="+mn-cs"/>
              </a:rPr>
              <a:t>KATE</a:t>
            </a:r>
            <a:r>
              <a:rPr lang="en-US" sz="1200" b="0" kern="1200" dirty="0">
                <a:solidFill>
                  <a:schemeClr val="accent4"/>
                </a:solidFill>
                <a:effectLst/>
                <a:latin typeface="+mn-lt"/>
                <a:ea typeface="+mn-ea"/>
                <a:cs typeface="+mn-cs"/>
              </a:rPr>
              <a:t>:  Another engaging strategy to use is voice and choice. </a:t>
            </a:r>
            <a:r>
              <a:rPr lang="en-US" sz="1200" kern="1200" dirty="0">
                <a:solidFill>
                  <a:schemeClr val="tx1"/>
                </a:solidFill>
                <a:effectLst/>
                <a:latin typeface="+mn-lt"/>
                <a:ea typeface="+mn-ea"/>
                <a:cs typeface="+mn-cs"/>
              </a:rPr>
              <a:t>When students have opportunity to express “voice &amp; choice” on important matters, it increases student buy in and engagement. In addition, student voice promotes student regulation, self-management, and differentiated instruction. Providing choices allows students to share there personal passions and experiences, which strengthens that teacher-student relationship. Some examples of voice and choice would be: allowing students to create topics to study, create questions asked, provide voice in text and resources used, input on products to create, voice and choice on time frame, and input on rubrics… </a:t>
            </a:r>
            <a:r>
              <a:rPr lang="en-US" sz="1200" b="1" kern="1200" dirty="0">
                <a:solidFill>
                  <a:schemeClr val="tx1"/>
                </a:solidFill>
                <a:effectLst/>
                <a:latin typeface="+mn-lt"/>
                <a:ea typeface="+mn-ea"/>
                <a:cs typeface="+mn-cs"/>
              </a:rPr>
              <a:t>CLICK</a:t>
            </a:r>
          </a:p>
        </p:txBody>
      </p:sp>
      <p:sp>
        <p:nvSpPr>
          <p:cNvPr id="4" name="Slide Number Placeholder 3"/>
          <p:cNvSpPr>
            <a:spLocks noGrp="1"/>
          </p:cNvSpPr>
          <p:nvPr>
            <p:ph type="sldNum" sz="quarter" idx="10"/>
          </p:nvPr>
        </p:nvSpPr>
        <p:spPr/>
        <p:txBody>
          <a:bodyPr/>
          <a:lstStyle/>
          <a:p>
            <a:fld id="{F19D6CF1-BCB8-4759-B2D5-6FD3B482A2A4}" type="slidenum">
              <a:rPr lang="en-US" smtClean="0"/>
              <a:t>27</a:t>
            </a:fld>
            <a:endParaRPr lang="en-US"/>
          </a:p>
        </p:txBody>
      </p:sp>
    </p:spTree>
    <p:extLst>
      <p:ext uri="{BB962C8B-B14F-4D97-AF65-F5344CB8AC3E}">
        <p14:creationId xmlns:p14="http://schemas.microsoft.com/office/powerpoint/2010/main" val="3076524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Kate</a:t>
            </a:r>
            <a:r>
              <a:rPr lang="en-US" sz="1200" kern="1200" dirty="0">
                <a:solidFill>
                  <a:schemeClr val="tx1"/>
                </a:solidFill>
                <a:effectLst/>
                <a:latin typeface="+mn-lt"/>
                <a:ea typeface="+mn-ea"/>
                <a:cs typeface="+mn-cs"/>
              </a:rPr>
              <a:t>: Another way to increase active engagement in students is to use Technology- supported strategies. Technology- supported strategies monitor student engagement and provide positive and constructive feedback to sustain performance.  Think about engaging videos, virtual field trips, guest speakers, clickers, and social media </a:t>
            </a:r>
            <a:r>
              <a:rPr lang="en-US" sz="1200" b="1"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endParaRPr lang="en-US" dirty="0">
              <a:effectLst/>
            </a:endParaRPr>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F19D6CF1-BCB8-4759-B2D5-6FD3B482A2A4}" type="slidenum">
              <a:rPr lang="en-US" smtClean="0"/>
              <a:t>28</a:t>
            </a:fld>
            <a:endParaRPr lang="en-US"/>
          </a:p>
        </p:txBody>
      </p:sp>
    </p:spTree>
    <p:extLst>
      <p:ext uri="{BB962C8B-B14F-4D97-AF65-F5344CB8AC3E}">
        <p14:creationId xmlns:p14="http://schemas.microsoft.com/office/powerpoint/2010/main" val="2255913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Kate</a:t>
            </a:r>
            <a:r>
              <a:rPr lang="en-US" sz="1200" kern="1200" dirty="0">
                <a:solidFill>
                  <a:schemeClr val="tx1"/>
                </a:solidFill>
                <a:effectLst/>
                <a:latin typeface="+mn-lt"/>
                <a:ea typeface="+mn-ea"/>
                <a:cs typeface="+mn-cs"/>
              </a:rPr>
              <a:t>: An example of using social media, could be having s</a:t>
            </a:r>
            <a:r>
              <a:rPr lang="en-US" dirty="0"/>
              <a:t>tudents share their opinions on issues or any open questions using Twitter. We encourage you all to tweet what you have been learning using the hashtag  </a:t>
            </a:r>
            <a:r>
              <a:rPr lang="en-US" b="1" dirty="0">
                <a:solidFill>
                  <a:srgbClr val="002060"/>
                </a:solidFill>
              </a:rPr>
              <a:t>#</a:t>
            </a:r>
            <a:r>
              <a:rPr lang="en-US" b="1" dirty="0" err="1">
                <a:solidFill>
                  <a:srgbClr val="002060"/>
                </a:solidFill>
              </a:rPr>
              <a:t>GaHLPs</a:t>
            </a:r>
            <a:r>
              <a:rPr lang="en-US" b="1" dirty="0">
                <a:solidFill>
                  <a:srgbClr val="002060"/>
                </a:solidFill>
              </a:rPr>
              <a:t> </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endParaRPr lang="en-US" dirty="0">
              <a:effectLst/>
            </a:endParaRPr>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F19D6CF1-BCB8-4759-B2D5-6FD3B482A2A4}" type="slidenum">
              <a:rPr lang="en-US" smtClean="0"/>
              <a:t>29</a:t>
            </a:fld>
            <a:endParaRPr lang="en-US"/>
          </a:p>
        </p:txBody>
      </p:sp>
    </p:spTree>
    <p:extLst>
      <p:ext uri="{BB962C8B-B14F-4D97-AF65-F5344CB8AC3E}">
        <p14:creationId xmlns:p14="http://schemas.microsoft.com/office/powerpoint/2010/main" val="2450350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All: Clockwise</a:t>
            </a:r>
            <a:endParaRPr lang="en-US" dirty="0">
              <a:cs typeface="Calibri"/>
            </a:endParaRPr>
          </a:p>
          <a:p>
            <a:r>
              <a:rPr lang="en-US" dirty="0"/>
              <a:t>Pam: will be Chat/Poll Girl </a:t>
            </a:r>
          </a:p>
          <a:p>
            <a:endParaRPr lang="en-US" dirty="0"/>
          </a:p>
          <a:p>
            <a:r>
              <a:rPr lang="en-US" b="1" dirty="0"/>
              <a:t>Melissa</a:t>
            </a:r>
            <a:r>
              <a:rPr lang="en-US" dirty="0"/>
              <a:t>: Hi my name is Melissa Driver, and I am an assistant professor of special education at Kennesaw State University. I taught in inclusive settings in both elementary and middle school and have also worked as an instructional coach for multiple school sites. My current teaching and research focuses on preparing special and general education teacher candidates to effectively support all learners.   </a:t>
            </a:r>
          </a:p>
          <a:p>
            <a:endParaRPr lang="en-US" dirty="0"/>
          </a:p>
          <a:p>
            <a:r>
              <a:rPr lang="en-US" b="1" dirty="0"/>
              <a:t>Kate</a:t>
            </a:r>
            <a:r>
              <a:rPr lang="en-US" dirty="0"/>
              <a:t>: hello, my name is Kate Zimmer and I am an associate professor of special education at Kennesaw State University. I taught in a multi-age classroom at the elementary level for many years. My teaching, research, and community engagement efforts focus on teacher preparation with a focus on high leverage practices, early intervention, and autism. </a:t>
            </a:r>
          </a:p>
          <a:p>
            <a:endParaRPr lang="en-US" dirty="0"/>
          </a:p>
          <a:p>
            <a:r>
              <a:rPr lang="en-US" b="1" dirty="0"/>
              <a:t>Pam</a:t>
            </a:r>
            <a:r>
              <a:rPr lang="en-US" dirty="0"/>
              <a:t>:</a:t>
            </a:r>
            <a:r>
              <a:rPr lang="en-US" baseline="0" dirty="0"/>
              <a:t> My name is Pam Wetherington, and prior to working at Columbus State University, I taught 4</a:t>
            </a:r>
            <a:r>
              <a:rPr lang="en-US" baseline="30000" dirty="0"/>
              <a:t>th</a:t>
            </a:r>
            <a:r>
              <a:rPr lang="en-US" baseline="0" dirty="0"/>
              <a:t> grade at New Mountain Hill Elementary School. Currently, I’m an assistant professor in Columbus State University’s Elementary Education Program in addition to serving all of our teacher preparation programs as the edTPA Coordinator and </a:t>
            </a:r>
            <a:r>
              <a:rPr lang="en-US" baseline="0" dirty="0" err="1"/>
              <a:t>Asst</a:t>
            </a:r>
            <a:r>
              <a:rPr lang="en-US" baseline="0" dirty="0"/>
              <a:t> </a:t>
            </a:r>
            <a:r>
              <a:rPr lang="en-US" baseline="0" dirty="0" err="1"/>
              <a:t>Dept</a:t>
            </a:r>
            <a:r>
              <a:rPr lang="en-US" baseline="0" dirty="0"/>
              <a:t> Chair. Although I teach graduate courses, my primary work and research is focused on ensuring pre-service teachers are indeed ready to be recommended for certification and their induction years of teaching. </a:t>
            </a:r>
          </a:p>
          <a:p>
            <a:endParaRPr lang="en-US" baseline="0" dirty="0"/>
          </a:p>
          <a:p>
            <a:r>
              <a:rPr lang="en-US" b="1" dirty="0">
                <a:cs typeface="Calibri"/>
              </a:rPr>
              <a:t>Day</a:t>
            </a:r>
            <a:r>
              <a:rPr lang="en-US" dirty="0">
                <a:cs typeface="Calibri"/>
              </a:rPr>
              <a:t>: Hello! My name is </a:t>
            </a:r>
            <a:r>
              <a:rPr lang="en-US" dirty="0" err="1">
                <a:cs typeface="Calibri"/>
              </a:rPr>
              <a:t>DaShaunda</a:t>
            </a:r>
            <a:r>
              <a:rPr lang="en-US" dirty="0">
                <a:cs typeface="Calibri"/>
              </a:rPr>
              <a:t> Patterson. I am a clinical assistant professor of special education at Georgia State University. I have taught in general education and special education environments in elementary schools. Currently, I support pre-service and in-service teachers who are earning certification or graduate degrees in special education. </a:t>
            </a:r>
            <a:r>
              <a:rPr lang="en-US" b="1" dirty="0">
                <a:cs typeface="Calibri"/>
              </a:rPr>
              <a:t>CLICK</a:t>
            </a:r>
          </a:p>
          <a:p>
            <a:endParaRPr lang="en-US" dirty="0">
              <a:cs typeface="Calibri"/>
            </a:endParaRPr>
          </a:p>
        </p:txBody>
      </p:sp>
      <p:sp>
        <p:nvSpPr>
          <p:cNvPr id="4" name="Slide Number Placeholder 3"/>
          <p:cNvSpPr>
            <a:spLocks noGrp="1"/>
          </p:cNvSpPr>
          <p:nvPr>
            <p:ph type="sldNum" sz="quarter" idx="10"/>
          </p:nvPr>
        </p:nvSpPr>
        <p:spPr/>
        <p:txBody>
          <a:bodyPr/>
          <a:lstStyle/>
          <a:p>
            <a:fld id="{F19D6CF1-BCB8-4759-B2D5-6FD3B482A2A4}" type="slidenum">
              <a:rPr lang="en-US" smtClean="0"/>
              <a:t>3</a:t>
            </a:fld>
            <a:endParaRPr lang="en-US"/>
          </a:p>
        </p:txBody>
      </p:sp>
    </p:spTree>
    <p:extLst>
      <p:ext uri="{BB962C8B-B14F-4D97-AF65-F5344CB8AC3E}">
        <p14:creationId xmlns:p14="http://schemas.microsoft.com/office/powerpoint/2010/main" val="33186026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Pam- One of the resources the HLP team</a:t>
            </a:r>
            <a:r>
              <a:rPr lang="en-US" baseline="0" dirty="0"/>
              <a:t> included for </a:t>
            </a:r>
            <a:r>
              <a:rPr lang="en-US" dirty="0"/>
              <a:t>this webinar was </a:t>
            </a:r>
            <a:r>
              <a:rPr lang="en-US" baseline="0" dirty="0"/>
              <a:t>a sample lesson plan. This lesson plan was developed by a pre-service teacher early in her teacher preparation program as she began to learn about HLPs and ways in which to include them in lesson plans. We’ll be using this sample lesson plan as a point of reference at various points throughout our webinar and hope you find ways through the lesson plan discussion to support the integration of HLPs.</a:t>
            </a:r>
          </a:p>
          <a:p>
            <a:endParaRPr lang="en-US" dirty="0"/>
          </a:p>
        </p:txBody>
      </p:sp>
      <p:sp>
        <p:nvSpPr>
          <p:cNvPr id="4" name="Slide Number Placeholder 3"/>
          <p:cNvSpPr>
            <a:spLocks noGrp="1"/>
          </p:cNvSpPr>
          <p:nvPr>
            <p:ph type="sldNum" sz="quarter" idx="10"/>
          </p:nvPr>
        </p:nvSpPr>
        <p:spPr/>
        <p:txBody>
          <a:bodyPr/>
          <a:lstStyle/>
          <a:p>
            <a:fld id="{F19D6CF1-BCB8-4759-B2D5-6FD3B482A2A4}" type="slidenum">
              <a:rPr lang="en-US" smtClean="0"/>
              <a:t>30</a:t>
            </a:fld>
            <a:endParaRPr lang="en-US"/>
          </a:p>
        </p:txBody>
      </p:sp>
    </p:spTree>
    <p:extLst>
      <p:ext uri="{BB962C8B-B14F-4D97-AF65-F5344CB8AC3E}">
        <p14:creationId xmlns:p14="http://schemas.microsoft.com/office/powerpoint/2010/main" val="18771984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Pam- One of the ways teachers, academic coaches, administrators, mentors of pre-service teachers, and teacher educators</a:t>
            </a:r>
            <a:r>
              <a:rPr lang="en-US" baseline="0" dirty="0"/>
              <a:t> can use this resource is to identify evidence of HLP #18. So, let’s take a moment to review the lesson plan. Then, using the chat box, please list ways in which this pre-service teacher intentionally included HLP #18, engaging students in learning.</a:t>
            </a:r>
          </a:p>
          <a:p>
            <a:endParaRPr lang="en-US" baseline="0" dirty="0"/>
          </a:p>
          <a:p>
            <a:r>
              <a:rPr lang="en-US" baseline="0" dirty="0"/>
              <a:t>Read chat and share.</a:t>
            </a:r>
          </a:p>
          <a:p>
            <a:endParaRPr lang="en-US" baseline="0" dirty="0"/>
          </a:p>
          <a:p>
            <a:r>
              <a:rPr lang="en-US" dirty="0"/>
              <a:t>Dr. Driver</a:t>
            </a:r>
            <a:r>
              <a:rPr lang="en-US" baseline="0" dirty="0"/>
              <a:t> will now discuss the structure of this lesson plan.</a:t>
            </a:r>
            <a:endParaRPr lang="en-US" dirty="0"/>
          </a:p>
        </p:txBody>
      </p:sp>
      <p:sp>
        <p:nvSpPr>
          <p:cNvPr id="4" name="Slide Number Placeholder 3"/>
          <p:cNvSpPr>
            <a:spLocks noGrp="1"/>
          </p:cNvSpPr>
          <p:nvPr>
            <p:ph type="sldNum" sz="quarter" idx="10"/>
          </p:nvPr>
        </p:nvSpPr>
        <p:spPr/>
        <p:txBody>
          <a:bodyPr/>
          <a:lstStyle/>
          <a:p>
            <a:fld id="{F19D6CF1-BCB8-4759-B2D5-6FD3B482A2A4}" type="slidenum">
              <a:rPr lang="en-US" smtClean="0"/>
              <a:t>31</a:t>
            </a:fld>
            <a:endParaRPr lang="en-US"/>
          </a:p>
        </p:txBody>
      </p:sp>
    </p:spTree>
    <p:extLst>
      <p:ext uri="{BB962C8B-B14F-4D97-AF65-F5344CB8AC3E}">
        <p14:creationId xmlns:p14="http://schemas.microsoft.com/office/powerpoint/2010/main" val="39612967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Melissa</a:t>
            </a:r>
            <a:r>
              <a:rPr lang="en-US" dirty="0"/>
              <a:t>: If the structure of that lesson plan looked familiar- that’s because it’s modeled from explicit instruction.</a:t>
            </a:r>
            <a:r>
              <a:rPr lang="en-US" baseline="0" dirty="0"/>
              <a:t> </a:t>
            </a:r>
            <a:r>
              <a:rPr lang="en-US" sz="1200" b="0" i="0" kern="1200" dirty="0">
                <a:solidFill>
                  <a:schemeClr val="tx1"/>
                </a:solidFill>
                <a:effectLst/>
                <a:latin typeface="+mn-lt"/>
                <a:ea typeface="+mn-ea"/>
                <a:cs typeface="+mn-cs"/>
              </a:rPr>
              <a:t>Explicit instruction is systematic, direct, engaging, and success oriented—and has been shown to promote achievement for all students. It is also its own HLP, number 16 to be exact. We will be devoting an entire webinar to explicit instruction later in this series. We want to briefly highlight it here however, because the format of this instructional approach encourages active student participation and engagement. Explicit instruction also gradually releases responsibility to the students, so that they are able to be successful at all stages of the lesson. </a:t>
            </a:r>
            <a:r>
              <a:rPr lang="en-US" b="1" dirty="0"/>
              <a:t>&lt;</a:t>
            </a:r>
            <a:r>
              <a:rPr lang="en-US" b="1" dirty="0">
                <a:cs typeface="Calibri"/>
              </a:rPr>
              <a:t>CLICK&gt;</a:t>
            </a:r>
            <a:endParaRPr lang="en-US" baseline="0" dirty="0"/>
          </a:p>
        </p:txBody>
      </p:sp>
      <p:sp>
        <p:nvSpPr>
          <p:cNvPr id="4" name="Slide Number Placeholder 3"/>
          <p:cNvSpPr>
            <a:spLocks noGrp="1"/>
          </p:cNvSpPr>
          <p:nvPr>
            <p:ph type="sldNum" sz="quarter" idx="10"/>
          </p:nvPr>
        </p:nvSpPr>
        <p:spPr/>
        <p:txBody>
          <a:bodyPr/>
          <a:lstStyle/>
          <a:p>
            <a:fld id="{1DF57189-8417-AE42-B3F9-1477FCF8ABE9}" type="slidenum">
              <a:rPr lang="en-US" smtClean="0"/>
              <a:t>32</a:t>
            </a:fld>
            <a:endParaRPr lang="en-US"/>
          </a:p>
        </p:txBody>
      </p:sp>
    </p:spTree>
    <p:extLst>
      <p:ext uri="{BB962C8B-B14F-4D97-AF65-F5344CB8AC3E}">
        <p14:creationId xmlns:p14="http://schemas.microsoft.com/office/powerpoint/2010/main" val="1138412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Melissa</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key part of engagement is being able to read the room and know that your students are with you. This is most often done through questioning and providing feedback to students to guide their thinking. Questioning blends between instruction and assessment on our graphic here, and we will spend a few minutes talking about this through the lens of HLP 4. </a:t>
            </a:r>
            <a:r>
              <a:rPr lang="en-US" b="1" dirty="0"/>
              <a:t>&lt;</a:t>
            </a:r>
            <a:r>
              <a:rPr lang="en-US" b="1" dirty="0">
                <a:cs typeface="Calibri"/>
              </a:rPr>
              <a:t>CLICK&gt;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9D6CF1-BCB8-4759-B2D5-6FD3B482A2A4}" type="slidenum">
              <a:rPr lang="en-US" smtClean="0"/>
              <a:t>33</a:t>
            </a:fld>
            <a:endParaRPr lang="en-US"/>
          </a:p>
        </p:txBody>
      </p:sp>
    </p:spTree>
    <p:extLst>
      <p:ext uri="{BB962C8B-B14F-4D97-AF65-F5344CB8AC3E}">
        <p14:creationId xmlns:p14="http://schemas.microsoft.com/office/powerpoint/2010/main" val="17993739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Melissa</a:t>
            </a:r>
            <a:r>
              <a:rPr lang="en-US" dirty="0">
                <a:effectLst/>
              </a:rPr>
              <a:t>: HLP 4 is about using multiple sources of information to drive instructional decisions. In order to use information, you must first collect it. In today’s webinar we will focus on collecting data through formative assessments. In our October webinar, we will focus on analyzing data and using it to make data-based decisions. HLP 4 is aligned with several of the </a:t>
            </a:r>
            <a:r>
              <a:rPr lang="en-US" dirty="0" err="1">
                <a:effectLst/>
              </a:rPr>
              <a:t>TeachingWorks</a:t>
            </a:r>
            <a:r>
              <a:rPr lang="en-US" dirty="0">
                <a:effectLst/>
              </a:rPr>
              <a:t> HLPs related to checks for student understanding. </a:t>
            </a:r>
            <a:r>
              <a:rPr lang="en-US" b="1" dirty="0"/>
              <a:t>&lt;</a:t>
            </a:r>
            <a:r>
              <a:rPr lang="en-US" b="1" dirty="0">
                <a:cs typeface="Calibri"/>
              </a:rPr>
              <a:t>CLICK&gt;</a:t>
            </a:r>
            <a:r>
              <a:rPr lang="en-US" dirty="0">
                <a:effectLst/>
              </a:rPr>
              <a:t> </a:t>
            </a:r>
          </a:p>
          <a:p>
            <a:endParaRPr lang="en-US" dirty="0">
              <a:effectLst/>
            </a:endParaRPr>
          </a:p>
          <a:p>
            <a:r>
              <a:rPr lang="en-US" i="1" dirty="0">
                <a:effectLst/>
              </a:rPr>
              <a:t>Resources if needed: </a:t>
            </a:r>
          </a:p>
          <a:p>
            <a:r>
              <a:rPr lang="en-US" i="1" dirty="0">
                <a:effectLst/>
              </a:rPr>
              <a:t>3) Teachers pose questions or tasks that provoke or allow students to share their thinking about specific academic content in order to evaluate student understanding, guide instructional decisions, and surface ideas that will benefit other students. To do this effectively, a teacher draws out a student’s thinking through carefully-chosen questions and tasks and considers and checks alternative interpretations of the student’s ideas and methods.</a:t>
            </a:r>
          </a:p>
          <a:p>
            <a:endParaRPr lang="en-US" i="1" dirty="0"/>
          </a:p>
          <a:p>
            <a:r>
              <a:rPr lang="en-US" i="1" dirty="0"/>
              <a:t>15) Teachers use a variety of informal but deliberate methods to assess what students are learning during and between lessons. These frequent checks provide information about students’ current level of competence and help the teacher adjust instruction during a single lesson or from one lesson to the next. They may include, for example, simple questioning, short performance tasks, or journal or notebook entries.</a:t>
            </a:r>
          </a:p>
          <a:p>
            <a:endParaRPr lang="en-US" i="1" dirty="0"/>
          </a:p>
          <a:p>
            <a:r>
              <a:rPr lang="en-US" i="1" dirty="0"/>
              <a:t>16) Effective summative assessments provide teachers with rich information about what students have learned and where they are struggling in relation to specific learning goals. In composing and selecting assessments, teachers consider validity, fairness, and efficiency. Effective summative assessments provide both students and teachers with useful information and help teachers evaluate and design further instruction.</a:t>
            </a:r>
          </a:p>
        </p:txBody>
      </p:sp>
      <p:sp>
        <p:nvSpPr>
          <p:cNvPr id="4" name="Slide Number Placeholder 3"/>
          <p:cNvSpPr>
            <a:spLocks noGrp="1"/>
          </p:cNvSpPr>
          <p:nvPr>
            <p:ph type="sldNum" sz="quarter" idx="10"/>
          </p:nvPr>
        </p:nvSpPr>
        <p:spPr/>
        <p:txBody>
          <a:bodyPr/>
          <a:lstStyle/>
          <a:p>
            <a:fld id="{F19D6CF1-BCB8-4759-B2D5-6FD3B482A2A4}" type="slidenum">
              <a:rPr lang="en-US" smtClean="0"/>
              <a:t>34</a:t>
            </a:fld>
            <a:endParaRPr lang="en-US"/>
          </a:p>
        </p:txBody>
      </p:sp>
    </p:spTree>
    <p:extLst>
      <p:ext uri="{BB962C8B-B14F-4D97-AF65-F5344CB8AC3E}">
        <p14:creationId xmlns:p14="http://schemas.microsoft.com/office/powerpoint/2010/main" val="34412699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Melissa</a:t>
            </a:r>
            <a:r>
              <a:rPr lang="en-US" dirty="0"/>
              <a:t>: When we think of collecting data to increase student engagement, we want our teachers to first think about diagnostic or pre-assessments. This can be anything from a formal standardized assessment report, unit pre-test, to a simple think-pair-share at the start of a lesson. The point is that we want our students to be successful in each and every lesson, and this means we need our instruction to be accessible from wherever their starting point is. Using</a:t>
            </a:r>
            <a:r>
              <a:rPr lang="en-US" baseline="0" dirty="0"/>
              <a:t> d</a:t>
            </a:r>
            <a:r>
              <a:rPr lang="en-US" dirty="0"/>
              <a:t>iagnostic assessments</a:t>
            </a:r>
            <a:r>
              <a:rPr lang="en-US" baseline="0" dirty="0"/>
              <a:t> allows teachers to build on </a:t>
            </a:r>
            <a:r>
              <a:rPr lang="en-US" sz="1200" kern="1200" dirty="0">
                <a:solidFill>
                  <a:schemeClr val="tx1"/>
                </a:solidFill>
                <a:effectLst/>
                <a:latin typeface="+mn-lt"/>
                <a:ea typeface="+mn-ea"/>
                <a:cs typeface="+mn-cs"/>
              </a:rPr>
              <a:t>learners’ prior knowledge and experiences, anticipate sticking points, and provide strategic opportunities for students to respond in the lesson. </a:t>
            </a:r>
            <a:r>
              <a:rPr lang="en-US" b="1" dirty="0"/>
              <a:t>&lt;</a:t>
            </a:r>
            <a:r>
              <a:rPr lang="en-US" b="1" dirty="0">
                <a:cs typeface="Calibri"/>
              </a:rPr>
              <a:t>CLICK&gt;</a:t>
            </a:r>
            <a:endParaRPr lang="en-US" dirty="0"/>
          </a:p>
        </p:txBody>
      </p:sp>
      <p:sp>
        <p:nvSpPr>
          <p:cNvPr id="4" name="Slide Number Placeholder 3"/>
          <p:cNvSpPr>
            <a:spLocks noGrp="1"/>
          </p:cNvSpPr>
          <p:nvPr>
            <p:ph type="sldNum" sz="quarter" idx="10"/>
          </p:nvPr>
        </p:nvSpPr>
        <p:spPr/>
        <p:txBody>
          <a:bodyPr/>
          <a:lstStyle/>
          <a:p>
            <a:fld id="{45CC2F65-D6C4-064D-AFFB-DC6F7E039E28}" type="slidenum">
              <a:rPr lang="en-US" smtClean="0"/>
              <a:t>35</a:t>
            </a:fld>
            <a:endParaRPr lang="en-US"/>
          </a:p>
        </p:txBody>
      </p:sp>
    </p:spTree>
    <p:extLst>
      <p:ext uri="{BB962C8B-B14F-4D97-AF65-F5344CB8AC3E}">
        <p14:creationId xmlns:p14="http://schemas.microsoft.com/office/powerpoint/2010/main" val="7653483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a:buNone/>
              <a:tabLst/>
              <a:defRPr/>
            </a:pPr>
            <a:r>
              <a:rPr lang="en-US" b="1" dirty="0">
                <a:cs typeface="Times New Roman"/>
              </a:rPr>
              <a:t>Melissa</a:t>
            </a:r>
            <a:r>
              <a:rPr lang="en-US" dirty="0">
                <a:cs typeface="Times New Roman"/>
              </a:rPr>
              <a:t> – And this brings us to questioning, the most common way teachers check student </a:t>
            </a:r>
            <a:r>
              <a:rPr lang="en-US" dirty="0"/>
              <a:t>understanding during and at the conclusion of instruction. </a:t>
            </a:r>
            <a:r>
              <a:rPr lang="en-US" b="1" dirty="0"/>
              <a:t>&lt;</a:t>
            </a:r>
            <a:r>
              <a:rPr lang="en-US" b="1" dirty="0">
                <a:cs typeface="Calibri"/>
              </a:rPr>
              <a:t>CLICK&gt;</a:t>
            </a:r>
            <a:r>
              <a:rPr lang="en-US" dirty="0"/>
              <a:t> </a:t>
            </a:r>
          </a:p>
          <a:p>
            <a:pPr marL="457200" marR="0" lvl="0" indent="-457200" algn="l" defTabSz="914400" rtl="0" eaLnBrk="1" fontAlgn="auto" latinLnBrk="0" hangingPunct="1">
              <a:lnSpc>
                <a:spcPct val="90000"/>
              </a:lnSpc>
              <a:spcBef>
                <a:spcPts val="0"/>
              </a:spcBef>
              <a:spcAft>
                <a:spcPts val="0"/>
              </a:spcAft>
              <a:buClrTx/>
              <a:buSzTx/>
              <a:buFont typeface="Arial"/>
              <a:buChar char="•"/>
              <a:tabLst/>
              <a:defRPr/>
            </a:pPr>
            <a:endParaRPr lang="en-US" dirty="0">
              <a:cs typeface="Times New Roman"/>
            </a:endParaRPr>
          </a:p>
        </p:txBody>
      </p:sp>
      <p:sp>
        <p:nvSpPr>
          <p:cNvPr id="4" name="Slide Number Placeholder 3"/>
          <p:cNvSpPr>
            <a:spLocks noGrp="1"/>
          </p:cNvSpPr>
          <p:nvPr>
            <p:ph type="sldNum" sz="quarter" idx="10"/>
          </p:nvPr>
        </p:nvSpPr>
        <p:spPr/>
        <p:txBody>
          <a:bodyPr/>
          <a:lstStyle/>
          <a:p>
            <a:fld id="{45CC2F65-D6C4-064D-AFFB-DC6F7E039E28}" type="slidenum">
              <a:rPr lang="en-US" smtClean="0"/>
              <a:t>36</a:t>
            </a:fld>
            <a:endParaRPr lang="en-US"/>
          </a:p>
        </p:txBody>
      </p:sp>
    </p:spTree>
    <p:extLst>
      <p:ext uri="{BB962C8B-B14F-4D97-AF65-F5344CB8AC3E}">
        <p14:creationId xmlns:p14="http://schemas.microsoft.com/office/powerpoint/2010/main" val="25716974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Pam: When we consider</a:t>
            </a:r>
            <a:r>
              <a:rPr lang="en-US" baseline="0" dirty="0"/>
              <a:t> GA’s classrooms, which of the following (teacher talk, teacher questions, student talk, or student questions) do you believe dominates the majority of instructional time? </a:t>
            </a:r>
          </a:p>
          <a:p>
            <a:endParaRPr lang="en-US" baseline="0" dirty="0"/>
          </a:p>
          <a:p>
            <a:r>
              <a:rPr lang="en-US" baseline="0" dirty="0"/>
              <a:t>Review the poll.</a:t>
            </a:r>
          </a:p>
          <a:p>
            <a:endParaRPr lang="en-US" baseline="0" dirty="0"/>
          </a:p>
          <a:p>
            <a:r>
              <a:rPr lang="en-US" dirty="0"/>
              <a:t>There is research to indicate teachers talk between 70-80%</a:t>
            </a:r>
            <a:r>
              <a:rPr lang="en-US" baseline="0" dirty="0"/>
              <a:t> during instructional time.  Additionally, it has been found that only 5-10% of teacher talk results in student discourse. As such, it has been recommended that teachers should speak 20-30% during instructional time, which includes posing questions to deepen students’ learning. </a:t>
            </a:r>
          </a:p>
          <a:p>
            <a:endParaRPr lang="en-US" baseline="0" dirty="0"/>
          </a:p>
          <a:p>
            <a:r>
              <a:rPr lang="en-US" baseline="0" dirty="0"/>
              <a:t>Now, let’s identify ways in which questioning can be used to deepen students’ learning. </a:t>
            </a:r>
            <a:endParaRPr lang="en-US" dirty="0"/>
          </a:p>
          <a:p>
            <a:endParaRPr lang="en-US" dirty="0"/>
          </a:p>
        </p:txBody>
      </p:sp>
      <p:sp>
        <p:nvSpPr>
          <p:cNvPr id="4" name="Slide Number Placeholder 3"/>
          <p:cNvSpPr>
            <a:spLocks noGrp="1"/>
          </p:cNvSpPr>
          <p:nvPr>
            <p:ph type="sldNum" sz="quarter" idx="10"/>
          </p:nvPr>
        </p:nvSpPr>
        <p:spPr/>
        <p:txBody>
          <a:bodyPr/>
          <a:lstStyle/>
          <a:p>
            <a:fld id="{F19D6CF1-BCB8-4759-B2D5-6FD3B482A2A4}" type="slidenum">
              <a:rPr lang="en-US" smtClean="0"/>
              <a:t>37</a:t>
            </a:fld>
            <a:endParaRPr lang="en-US"/>
          </a:p>
        </p:txBody>
      </p:sp>
    </p:spTree>
    <p:extLst>
      <p:ext uri="{BB962C8B-B14F-4D97-AF65-F5344CB8AC3E}">
        <p14:creationId xmlns:p14="http://schemas.microsoft.com/office/powerpoint/2010/main" val="21293875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Melissa – </a:t>
            </a:r>
            <a:r>
              <a:rPr lang="en-US" b="0" dirty="0"/>
              <a:t>Questioning serves a variety of purposes. In terms of student engagement, it provides students opportunities to respond. These opportunities should be meaningful and frequent. </a:t>
            </a:r>
            <a:r>
              <a:rPr lang="en-US" b="1" dirty="0"/>
              <a:t>&lt;</a:t>
            </a:r>
            <a:r>
              <a:rPr lang="en-US" b="1" dirty="0">
                <a:cs typeface="Calibri"/>
              </a:rPr>
              <a:t>CLICK&gt;</a:t>
            </a:r>
            <a:r>
              <a:rPr lang="en-US" dirty="0"/>
              <a:t> </a:t>
            </a:r>
          </a:p>
          <a:p>
            <a:endParaRPr lang="en-US" dirty="0"/>
          </a:p>
        </p:txBody>
      </p:sp>
      <p:sp>
        <p:nvSpPr>
          <p:cNvPr id="4" name="Slide Number Placeholder 3"/>
          <p:cNvSpPr>
            <a:spLocks noGrp="1"/>
          </p:cNvSpPr>
          <p:nvPr>
            <p:ph type="sldNum" sz="quarter" idx="10"/>
          </p:nvPr>
        </p:nvSpPr>
        <p:spPr/>
        <p:txBody>
          <a:bodyPr/>
          <a:lstStyle/>
          <a:p>
            <a:fld id="{45CC2F65-D6C4-064D-AFFB-DC6F7E039E28}" type="slidenum">
              <a:rPr lang="en-US" smtClean="0"/>
              <a:t>38</a:t>
            </a:fld>
            <a:endParaRPr lang="en-US"/>
          </a:p>
        </p:txBody>
      </p:sp>
    </p:spTree>
    <p:extLst>
      <p:ext uri="{BB962C8B-B14F-4D97-AF65-F5344CB8AC3E}">
        <p14:creationId xmlns:p14="http://schemas.microsoft.com/office/powerpoint/2010/main" val="18562935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Melissa – </a:t>
            </a:r>
            <a:r>
              <a:rPr lang="en-US" b="0" dirty="0"/>
              <a:t>Questioning also allows teachers to gauge student understanding at key points throughout the lesson. Often we see novice teachers barreling through a lesson, perhaps asking questions, but not really using this strategy to inform their next move. They get to the end of the lesson, and the students are lost or confused. Questioning should be a safeguard, one that teachers use to determine if students are ready to practice in groups and independently, or if they are ready to tackle a more complex problem. </a:t>
            </a:r>
            <a:r>
              <a:rPr lang="en-US" b="1" dirty="0"/>
              <a:t>&lt;</a:t>
            </a:r>
            <a:r>
              <a:rPr lang="en-US" b="1" dirty="0">
                <a:cs typeface="Calibri"/>
              </a:rPr>
              <a:t>CLICK&gt;</a:t>
            </a:r>
            <a:r>
              <a:rPr lang="en-US" dirty="0"/>
              <a:t> </a:t>
            </a:r>
          </a:p>
          <a:p>
            <a:endParaRPr lang="en-US" dirty="0"/>
          </a:p>
        </p:txBody>
      </p:sp>
      <p:sp>
        <p:nvSpPr>
          <p:cNvPr id="4" name="Slide Number Placeholder 3"/>
          <p:cNvSpPr>
            <a:spLocks noGrp="1"/>
          </p:cNvSpPr>
          <p:nvPr>
            <p:ph type="sldNum" sz="quarter" idx="10"/>
          </p:nvPr>
        </p:nvSpPr>
        <p:spPr/>
        <p:txBody>
          <a:bodyPr/>
          <a:lstStyle/>
          <a:p>
            <a:fld id="{45CC2F65-D6C4-064D-AFFB-DC6F7E039E28}" type="slidenum">
              <a:rPr lang="en-US" smtClean="0"/>
              <a:t>39</a:t>
            </a:fld>
            <a:endParaRPr lang="en-US"/>
          </a:p>
        </p:txBody>
      </p:sp>
    </p:spTree>
    <p:extLst>
      <p:ext uri="{BB962C8B-B14F-4D97-AF65-F5344CB8AC3E}">
        <p14:creationId xmlns:p14="http://schemas.microsoft.com/office/powerpoint/2010/main" val="763158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50380">
              <a:defRPr/>
            </a:pPr>
            <a:r>
              <a:rPr lang="en-US" b="1" dirty="0"/>
              <a:t>PAM: </a:t>
            </a:r>
            <a:r>
              <a:rPr lang="en-US" b="0" dirty="0"/>
              <a:t>To</a:t>
            </a:r>
            <a:r>
              <a:rPr lang="en-US" b="0" baseline="0" dirty="0"/>
              <a:t> allow us all to get a sense for who is joining us this afternoon, please click on the role that best describes you. </a:t>
            </a:r>
            <a:r>
              <a:rPr lang="en-US" baseline="0" dirty="0"/>
              <a:t> </a:t>
            </a:r>
          </a:p>
          <a:p>
            <a:pPr defTabSz="1850380">
              <a:defRPr/>
            </a:pPr>
            <a:endParaRPr lang="en-US" baseline="0" dirty="0"/>
          </a:p>
          <a:p>
            <a:pPr defTabSz="1850380">
              <a:defRPr/>
            </a:pPr>
            <a:r>
              <a:rPr lang="en-US" baseline="0" dirty="0"/>
              <a:t>Review responses. </a:t>
            </a:r>
            <a:endParaRPr lang="en-US" dirty="0"/>
          </a:p>
          <a:p>
            <a:endParaRPr lang="en-US" b="1" dirty="0"/>
          </a:p>
        </p:txBody>
      </p:sp>
      <p:sp>
        <p:nvSpPr>
          <p:cNvPr id="4" name="Slide Number Placeholder 3"/>
          <p:cNvSpPr>
            <a:spLocks noGrp="1"/>
          </p:cNvSpPr>
          <p:nvPr>
            <p:ph type="sldNum" sz="quarter" idx="10"/>
          </p:nvPr>
        </p:nvSpPr>
        <p:spPr/>
        <p:txBody>
          <a:bodyPr/>
          <a:lstStyle/>
          <a:p>
            <a:fld id="{F19D6CF1-BCB8-4759-B2D5-6FD3B482A2A4}" type="slidenum">
              <a:rPr lang="en-US" smtClean="0"/>
              <a:t>4</a:t>
            </a:fld>
            <a:endParaRPr lang="en-US"/>
          </a:p>
        </p:txBody>
      </p:sp>
    </p:spTree>
    <p:extLst>
      <p:ext uri="{BB962C8B-B14F-4D97-AF65-F5344CB8AC3E}">
        <p14:creationId xmlns:p14="http://schemas.microsoft.com/office/powerpoint/2010/main" val="20458383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Melissa – </a:t>
            </a:r>
            <a:r>
              <a:rPr lang="en-US" b="0" dirty="0"/>
              <a:t>Questioning also provides natural opportunities for teachers to provide specific feedback and reinforce correct student understandings. Specific feedback is key here. When asking a student to point to a picture of a triangle, a teacher might say “great job Anna”. This reinforces her effort but doesn’t add much to the overall understanding of the class. In the same scenario the teacher could say “great job Anna. You’re right, this is a triangle because it has three sides”. The additional few seconds taken here just reinforced why Anna was correct, therefore praising effort and reinforcing content. </a:t>
            </a:r>
            <a:r>
              <a:rPr lang="en-US" b="1" dirty="0"/>
              <a:t>&lt;</a:t>
            </a:r>
            <a:r>
              <a:rPr lang="en-US" b="1" dirty="0">
                <a:cs typeface="Calibri"/>
              </a:rPr>
              <a:t>CLICK&gt;</a:t>
            </a:r>
            <a:r>
              <a:rPr lang="en-US" dirty="0"/>
              <a:t> </a:t>
            </a:r>
          </a:p>
          <a:p>
            <a:endParaRPr lang="en-US" dirty="0"/>
          </a:p>
        </p:txBody>
      </p:sp>
      <p:sp>
        <p:nvSpPr>
          <p:cNvPr id="4" name="Slide Number Placeholder 3"/>
          <p:cNvSpPr>
            <a:spLocks noGrp="1"/>
          </p:cNvSpPr>
          <p:nvPr>
            <p:ph type="sldNum" sz="quarter" idx="10"/>
          </p:nvPr>
        </p:nvSpPr>
        <p:spPr/>
        <p:txBody>
          <a:bodyPr/>
          <a:lstStyle/>
          <a:p>
            <a:fld id="{45CC2F65-D6C4-064D-AFFB-DC6F7E039E28}" type="slidenum">
              <a:rPr lang="en-US" smtClean="0"/>
              <a:t>40</a:t>
            </a:fld>
            <a:endParaRPr lang="en-US"/>
          </a:p>
        </p:txBody>
      </p:sp>
    </p:spTree>
    <p:extLst>
      <p:ext uri="{BB962C8B-B14F-4D97-AF65-F5344CB8AC3E}">
        <p14:creationId xmlns:p14="http://schemas.microsoft.com/office/powerpoint/2010/main" val="20817115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Melissa –</a:t>
            </a:r>
            <a:r>
              <a:rPr lang="en-US" dirty="0"/>
              <a:t> We also want to see both questions and feedback that deepens students level of critical thinking and encourages connections between content and their lives. Questions should be strategically scaffolded to appropriately challenge all learners and keep them active in the lesson. </a:t>
            </a:r>
            <a:r>
              <a:rPr lang="en-US" b="1" dirty="0"/>
              <a:t>&lt;</a:t>
            </a:r>
            <a:r>
              <a:rPr lang="en-US" b="1" dirty="0">
                <a:cs typeface="Calibri"/>
              </a:rPr>
              <a:t>CLICK&gt;</a:t>
            </a:r>
            <a:r>
              <a:rPr lang="en-US" dirty="0"/>
              <a:t> </a:t>
            </a:r>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45CC2F65-D6C4-064D-AFFB-DC6F7E039E28}" type="slidenum">
              <a:rPr lang="en-US" smtClean="0"/>
              <a:t>41</a:t>
            </a:fld>
            <a:endParaRPr lang="en-US"/>
          </a:p>
        </p:txBody>
      </p:sp>
    </p:spTree>
    <p:extLst>
      <p:ext uri="{BB962C8B-B14F-4D97-AF65-F5344CB8AC3E}">
        <p14:creationId xmlns:p14="http://schemas.microsoft.com/office/powerpoint/2010/main" val="24715052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Melissa</a:t>
            </a:r>
            <a:r>
              <a:rPr lang="en-US" dirty="0">
                <a:effectLst/>
              </a:rPr>
              <a:t>: </a:t>
            </a:r>
            <a:r>
              <a:rPr lang="en-US" b="0" dirty="0">
                <a:effectLst/>
              </a:rPr>
              <a:t>Scaffolding is a p</a:t>
            </a:r>
            <a:r>
              <a:rPr lang="en-US" b="0" dirty="0"/>
              <a:t>rocess through which a teacher </a:t>
            </a:r>
            <a:r>
              <a:rPr lang="en-US" b="0" dirty="0">
                <a:solidFill>
                  <a:schemeClr val="accent4"/>
                </a:solidFill>
              </a:rPr>
              <a:t>adds</a:t>
            </a:r>
            <a:r>
              <a:rPr lang="en-US" b="0" dirty="0"/>
              <a:t> </a:t>
            </a:r>
            <a:r>
              <a:rPr lang="en-US" b="0" dirty="0">
                <a:solidFill>
                  <a:schemeClr val="accent4"/>
                </a:solidFill>
              </a:rPr>
              <a:t>supports</a:t>
            </a:r>
            <a:r>
              <a:rPr lang="en-US" b="0" dirty="0"/>
              <a:t> for students in order to enhance learning and aid in the mastery of tasks. The teacher systematically </a:t>
            </a:r>
            <a:r>
              <a:rPr lang="en-US" b="0" dirty="0">
                <a:solidFill>
                  <a:schemeClr val="accent4"/>
                </a:solidFill>
              </a:rPr>
              <a:t>builds on </a:t>
            </a:r>
            <a:r>
              <a:rPr lang="en-US" b="0" dirty="0"/>
              <a:t>students’ </a:t>
            </a:r>
            <a:r>
              <a:rPr lang="en-US" b="0" dirty="0">
                <a:solidFill>
                  <a:schemeClr val="accent4"/>
                </a:solidFill>
              </a:rPr>
              <a:t>experiences</a:t>
            </a:r>
            <a:r>
              <a:rPr lang="en-US" b="0" dirty="0"/>
              <a:t> and knowledge as they are </a:t>
            </a:r>
            <a:r>
              <a:rPr lang="en-US" b="0" dirty="0">
                <a:solidFill>
                  <a:schemeClr val="accent4"/>
                </a:solidFill>
              </a:rPr>
              <a:t>learning new skills. </a:t>
            </a:r>
            <a:r>
              <a:rPr lang="en-US" b="1" dirty="0"/>
              <a:t>&lt;</a:t>
            </a:r>
            <a:r>
              <a:rPr lang="en-US" b="1" dirty="0">
                <a:cs typeface="Calibri"/>
              </a:rPr>
              <a:t>CLICK&gt;</a:t>
            </a:r>
            <a:r>
              <a:rPr lang="en-US" dirty="0"/>
              <a:t> </a:t>
            </a:r>
          </a:p>
          <a:p>
            <a:endParaRPr lang="en-US" b="0" dirty="0">
              <a:solidFill>
                <a:schemeClr val="accent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effectLst/>
            </a:endParaRPr>
          </a:p>
        </p:txBody>
      </p:sp>
      <p:sp>
        <p:nvSpPr>
          <p:cNvPr id="4" name="Slide Number Placeholder 3"/>
          <p:cNvSpPr>
            <a:spLocks noGrp="1"/>
          </p:cNvSpPr>
          <p:nvPr>
            <p:ph type="sldNum" sz="quarter" idx="10"/>
          </p:nvPr>
        </p:nvSpPr>
        <p:spPr/>
        <p:txBody>
          <a:bodyPr/>
          <a:lstStyle/>
          <a:p>
            <a:fld id="{45CC2F65-D6C4-064D-AFFB-DC6F7E039E28}" type="slidenum">
              <a:rPr lang="en-US" smtClean="0"/>
              <a:t>42</a:t>
            </a:fld>
            <a:endParaRPr lang="en-US"/>
          </a:p>
        </p:txBody>
      </p:sp>
    </p:spTree>
    <p:extLst>
      <p:ext uri="{BB962C8B-B14F-4D97-AF65-F5344CB8AC3E}">
        <p14:creationId xmlns:p14="http://schemas.microsoft.com/office/powerpoint/2010/main" val="3277515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Melissa</a:t>
            </a:r>
            <a:r>
              <a:rPr lang="en-US" dirty="0"/>
              <a:t> – As teachers develop questions and seek to scaffold support, they should consider the types of questions asked, how students are responding, and when each question is asked.  </a:t>
            </a:r>
            <a:r>
              <a:rPr lang="en-US" b="1" dirty="0"/>
              <a:t>&lt;</a:t>
            </a:r>
            <a:r>
              <a:rPr lang="en-US" b="1" dirty="0">
                <a:cs typeface="Calibri"/>
              </a:rPr>
              <a:t>CLICK&gt;</a:t>
            </a:r>
            <a:r>
              <a:rPr lang="en-US" dirty="0"/>
              <a:t> </a:t>
            </a:r>
          </a:p>
          <a:p>
            <a:r>
              <a:rPr lang="en-US" dirty="0"/>
              <a:t> </a:t>
            </a:r>
          </a:p>
        </p:txBody>
      </p:sp>
      <p:sp>
        <p:nvSpPr>
          <p:cNvPr id="4" name="Slide Number Placeholder 3"/>
          <p:cNvSpPr>
            <a:spLocks noGrp="1"/>
          </p:cNvSpPr>
          <p:nvPr>
            <p:ph type="sldNum" sz="quarter" idx="10"/>
          </p:nvPr>
        </p:nvSpPr>
        <p:spPr/>
        <p:txBody>
          <a:bodyPr/>
          <a:lstStyle/>
          <a:p>
            <a:fld id="{F19D6CF1-BCB8-4759-B2D5-6FD3B482A2A4}" type="slidenum">
              <a:rPr lang="en-US" smtClean="0"/>
              <a:t>43</a:t>
            </a:fld>
            <a:endParaRPr lang="en-US"/>
          </a:p>
        </p:txBody>
      </p:sp>
    </p:spTree>
    <p:extLst>
      <p:ext uri="{BB962C8B-B14F-4D97-AF65-F5344CB8AC3E}">
        <p14:creationId xmlns:p14="http://schemas.microsoft.com/office/powerpoint/2010/main" val="27993757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Kate</a:t>
            </a:r>
            <a:r>
              <a:rPr lang="en-US" dirty="0"/>
              <a:t>    Here</a:t>
            </a:r>
            <a:r>
              <a:rPr lang="en-US" baseline="0" dirty="0"/>
              <a:t> are the 4 levels of DOK. </a:t>
            </a:r>
            <a:r>
              <a:rPr lang="en-US" sz="1200" kern="1200" dirty="0">
                <a:solidFill>
                  <a:schemeClr val="tx1"/>
                </a:solidFill>
                <a:effectLst/>
                <a:latin typeface="+mn-lt"/>
                <a:ea typeface="+mn-ea"/>
                <a:cs typeface="+mn-cs"/>
              </a:rPr>
              <a:t>Students learn skills and acquire knowledge more readily when they can transfer their learning to new or more complex situations. Having a variety of DOK questions within your lesson can help to articulate how deeply students must understand the related content to complete the necessary tasks. </a:t>
            </a:r>
            <a:r>
              <a:rPr lang="en-US" sz="1200" b="1" kern="1200" dirty="0">
                <a:solidFill>
                  <a:schemeClr val="tx1"/>
                </a:solidFill>
                <a:effectLst/>
                <a:latin typeface="+mn-lt"/>
                <a:ea typeface="+mn-ea"/>
                <a:cs typeface="+mn-cs"/>
              </a:rPr>
              <a:t>CLICK</a:t>
            </a:r>
          </a:p>
          <a:p>
            <a:endParaRPr lang="en-US" dirty="0"/>
          </a:p>
        </p:txBody>
      </p:sp>
      <p:sp>
        <p:nvSpPr>
          <p:cNvPr id="4" name="Slide Number Placeholder 3"/>
          <p:cNvSpPr>
            <a:spLocks noGrp="1"/>
          </p:cNvSpPr>
          <p:nvPr>
            <p:ph type="sldNum" sz="quarter" idx="10"/>
          </p:nvPr>
        </p:nvSpPr>
        <p:spPr/>
        <p:txBody>
          <a:bodyPr/>
          <a:lstStyle/>
          <a:p>
            <a:fld id="{45CC2F65-D6C4-064D-AFFB-DC6F7E039E28}" type="slidenum">
              <a:rPr lang="en-US" smtClean="0"/>
              <a:t>44</a:t>
            </a:fld>
            <a:endParaRPr lang="en-US"/>
          </a:p>
        </p:txBody>
      </p:sp>
    </p:spTree>
    <p:extLst>
      <p:ext uri="{BB962C8B-B14F-4D97-AF65-F5344CB8AC3E}">
        <p14:creationId xmlns:p14="http://schemas.microsoft.com/office/powerpoint/2010/main" val="36283486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Kate: </a:t>
            </a:r>
            <a:r>
              <a:rPr lang="en-US" b="0" baseline="0" dirty="0"/>
              <a:t>Here is a screen shot of the </a:t>
            </a:r>
            <a:r>
              <a:rPr lang="en-US" b="1" baseline="0" dirty="0"/>
              <a:t>s</a:t>
            </a:r>
            <a:r>
              <a:rPr lang="en-US" baseline="0" dirty="0"/>
              <a:t>upplemental materials that came with this module. C</a:t>
            </a:r>
            <a:r>
              <a:rPr lang="en-US" dirty="0"/>
              <a:t>ontinually cycling through the DOK levels, will support</a:t>
            </a:r>
            <a:r>
              <a:rPr lang="en-US" baseline="0" dirty="0"/>
              <a:t> </a:t>
            </a:r>
            <a:r>
              <a:rPr lang="en-US" dirty="0"/>
              <a:t>and scaffold</a:t>
            </a:r>
            <a:r>
              <a:rPr lang="en-US" baseline="0" dirty="0"/>
              <a:t> learning to help</a:t>
            </a:r>
            <a:r>
              <a:rPr lang="en-US" dirty="0"/>
              <a:t> students to extend their thinking. </a:t>
            </a:r>
            <a:r>
              <a:rPr lang="en-US" b="1"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PEOPLE ASK: A new model of rigor, depth of knowledge Depth of Knowledge (DOK)</a:t>
            </a:r>
            <a:r>
              <a:rPr lang="en-US" baseline="0" dirty="0"/>
              <a:t> was created and </a:t>
            </a:r>
            <a:r>
              <a:rPr lang="en-US" sz="1200" baseline="0" dirty="0"/>
              <a:t>ties more closely to the depth of content understanding and the purpose of the learning task from beginning to end. T</a:t>
            </a:r>
            <a:r>
              <a:rPr lang="en-US" dirty="0"/>
              <a:t>he level is not determined by the task’s verb, rather the task that follows the verb.</a:t>
            </a:r>
          </a:p>
          <a:p>
            <a:endParaRPr lang="en-US" dirty="0"/>
          </a:p>
        </p:txBody>
      </p:sp>
      <p:sp>
        <p:nvSpPr>
          <p:cNvPr id="4" name="Slide Number Placeholder 3"/>
          <p:cNvSpPr>
            <a:spLocks noGrp="1"/>
          </p:cNvSpPr>
          <p:nvPr>
            <p:ph type="sldNum" sz="quarter" idx="10"/>
          </p:nvPr>
        </p:nvSpPr>
        <p:spPr/>
        <p:txBody>
          <a:bodyPr/>
          <a:lstStyle/>
          <a:p>
            <a:fld id="{45CC2F65-D6C4-064D-AFFB-DC6F7E039E28}" type="slidenum">
              <a:rPr lang="en-US" smtClean="0"/>
              <a:t>45</a:t>
            </a:fld>
            <a:endParaRPr lang="en-US"/>
          </a:p>
        </p:txBody>
      </p:sp>
    </p:spTree>
    <p:extLst>
      <p:ext uri="{BB962C8B-B14F-4D97-AF65-F5344CB8AC3E}">
        <p14:creationId xmlns:p14="http://schemas.microsoft.com/office/powerpoint/2010/main" val="42088714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Pam- </a:t>
            </a:r>
            <a:r>
              <a:rPr lang="en-US" b="0" dirty="0"/>
              <a:t>With Depth</a:t>
            </a:r>
            <a:r>
              <a:rPr lang="en-US" b="0" baseline="0" dirty="0"/>
              <a:t> of Knowledge in mind and as we analyze the lesson plan that was developed by a former pre-service teacher, can you think of ways you could mentor the pre-service teacher or an induction teacher to include level 3 or 4 questions and/or learning experiences. We’ll take a moment to go back to the DOK chart so you’ll be reminded of DOK’s levels 3 and 4. Matt…</a:t>
            </a:r>
          </a:p>
          <a:p>
            <a:endParaRPr lang="en-US" b="0" baseline="0" dirty="0"/>
          </a:p>
          <a:p>
            <a:r>
              <a:rPr lang="en-US" b="0" baseline="0" dirty="0"/>
              <a:t>Spend a few minutes reviewing the chart (then, come back to this slide).</a:t>
            </a:r>
          </a:p>
          <a:p>
            <a:endParaRPr lang="en-US" b="0" baseline="0" dirty="0"/>
          </a:p>
          <a:p>
            <a:r>
              <a:rPr lang="en-US" b="0" baseline="0" dirty="0"/>
              <a:t>We’ll give you a few moments to refresh your memory of this lesson.  And then, using the chat box, please list level 3 or 4 questions or learning experiences that could strengthen the engagement of students. </a:t>
            </a:r>
          </a:p>
          <a:p>
            <a:endParaRPr lang="en-US" b="0" baseline="0" dirty="0"/>
          </a:p>
          <a:p>
            <a:r>
              <a:rPr lang="en-US" b="0" baseline="0" dirty="0"/>
              <a:t>***Be prepared to share a level 3 or 4 question and/or learning experience</a:t>
            </a:r>
          </a:p>
          <a:p>
            <a:endParaRPr lang="en-US" dirty="0"/>
          </a:p>
          <a:p>
            <a:endParaRPr lang="en-US" dirty="0"/>
          </a:p>
        </p:txBody>
      </p:sp>
      <p:sp>
        <p:nvSpPr>
          <p:cNvPr id="4" name="Slide Number Placeholder 3"/>
          <p:cNvSpPr>
            <a:spLocks noGrp="1"/>
          </p:cNvSpPr>
          <p:nvPr>
            <p:ph type="sldNum" sz="quarter" idx="10"/>
          </p:nvPr>
        </p:nvSpPr>
        <p:spPr/>
        <p:txBody>
          <a:bodyPr/>
          <a:lstStyle/>
          <a:p>
            <a:fld id="{F19D6CF1-BCB8-4759-B2D5-6FD3B482A2A4}" type="slidenum">
              <a:rPr lang="en-US" smtClean="0"/>
              <a:t>46</a:t>
            </a:fld>
            <a:endParaRPr lang="en-US"/>
          </a:p>
        </p:txBody>
      </p:sp>
    </p:spTree>
    <p:extLst>
      <p:ext uri="{BB962C8B-B14F-4D97-AF65-F5344CB8AC3E}">
        <p14:creationId xmlns:p14="http://schemas.microsoft.com/office/powerpoint/2010/main" val="24701300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Melissa</a:t>
            </a:r>
            <a:r>
              <a:rPr lang="en-US" dirty="0"/>
              <a:t> – Once you’ve developed the types of questions to be asked, we want to also consider </a:t>
            </a:r>
            <a:r>
              <a:rPr lang="en-US" i="1" dirty="0"/>
              <a:t>how</a:t>
            </a:r>
            <a:r>
              <a:rPr lang="en-US" dirty="0"/>
              <a:t> we are asking students to respond. Maximizing participation and incorporating variety is a great way to keep students engaged. Teachers can individually call on students or ask a question for a whole class choral response. </a:t>
            </a:r>
            <a:r>
              <a:rPr lang="en-US" b="1" dirty="0"/>
              <a:t>&lt;</a:t>
            </a:r>
            <a:r>
              <a:rPr lang="en-US" b="1" dirty="0">
                <a:cs typeface="Calibri"/>
              </a:rPr>
              <a:t>CLICK&gt;</a:t>
            </a:r>
            <a:r>
              <a:rPr lang="en-US" dirty="0"/>
              <a:t> </a:t>
            </a:r>
          </a:p>
          <a:p>
            <a:r>
              <a:rPr lang="en-US" dirty="0"/>
              <a:t> </a:t>
            </a:r>
          </a:p>
        </p:txBody>
      </p:sp>
      <p:sp>
        <p:nvSpPr>
          <p:cNvPr id="4" name="Slide Number Placeholder 3"/>
          <p:cNvSpPr>
            <a:spLocks noGrp="1"/>
          </p:cNvSpPr>
          <p:nvPr>
            <p:ph type="sldNum" sz="quarter" idx="10"/>
          </p:nvPr>
        </p:nvSpPr>
        <p:spPr/>
        <p:txBody>
          <a:bodyPr/>
          <a:lstStyle/>
          <a:p>
            <a:fld id="{F19D6CF1-BCB8-4759-B2D5-6FD3B482A2A4}" type="slidenum">
              <a:rPr lang="en-US" smtClean="0"/>
              <a:t>47</a:t>
            </a:fld>
            <a:endParaRPr lang="en-US"/>
          </a:p>
        </p:txBody>
      </p:sp>
    </p:spTree>
    <p:extLst>
      <p:ext uri="{BB962C8B-B14F-4D97-AF65-F5344CB8AC3E}">
        <p14:creationId xmlns:p14="http://schemas.microsoft.com/office/powerpoint/2010/main" val="20715769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Melissa</a:t>
            </a:r>
            <a:r>
              <a:rPr lang="en-US" dirty="0"/>
              <a:t> – Students can also share their thinking with a peer, which encourages all students to share out in a slightly safer environment than in front of the whole class. . </a:t>
            </a:r>
            <a:r>
              <a:rPr lang="en-US" b="1" dirty="0"/>
              <a:t>&lt;</a:t>
            </a:r>
            <a:r>
              <a:rPr lang="en-US" b="1" dirty="0">
                <a:cs typeface="Calibri"/>
              </a:rPr>
              <a:t>CLICK&gt;</a:t>
            </a:r>
            <a:r>
              <a:rPr lang="en-US" dirty="0"/>
              <a:t> </a:t>
            </a:r>
          </a:p>
          <a:p>
            <a:endParaRPr lang="en-US" dirty="0"/>
          </a:p>
        </p:txBody>
      </p:sp>
      <p:sp>
        <p:nvSpPr>
          <p:cNvPr id="4" name="Slide Number Placeholder 3"/>
          <p:cNvSpPr>
            <a:spLocks noGrp="1"/>
          </p:cNvSpPr>
          <p:nvPr>
            <p:ph type="sldNum" sz="quarter" idx="10"/>
          </p:nvPr>
        </p:nvSpPr>
        <p:spPr/>
        <p:txBody>
          <a:bodyPr/>
          <a:lstStyle/>
          <a:p>
            <a:fld id="{F19D6CF1-BCB8-4759-B2D5-6FD3B482A2A4}" type="slidenum">
              <a:rPr lang="en-US" smtClean="0"/>
              <a:t>48</a:t>
            </a:fld>
            <a:endParaRPr lang="en-US"/>
          </a:p>
        </p:txBody>
      </p:sp>
    </p:spTree>
    <p:extLst>
      <p:ext uri="{BB962C8B-B14F-4D97-AF65-F5344CB8AC3E}">
        <p14:creationId xmlns:p14="http://schemas.microsoft.com/office/powerpoint/2010/main" val="500420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Melissa</a:t>
            </a:r>
            <a:r>
              <a:rPr lang="en-US" dirty="0"/>
              <a:t> – Students might write their thinking down, and this provides additional time for individual analysis and reflection. </a:t>
            </a:r>
            <a:r>
              <a:rPr lang="en-US" b="1" dirty="0"/>
              <a:t>&lt;</a:t>
            </a:r>
            <a:r>
              <a:rPr lang="en-US" b="1" dirty="0">
                <a:cs typeface="Calibri"/>
              </a:rPr>
              <a:t>CLICK&gt;</a:t>
            </a:r>
            <a:r>
              <a:rPr lang="en-US" dirty="0"/>
              <a:t> </a:t>
            </a:r>
          </a:p>
          <a:p>
            <a:endParaRPr lang="en-US" dirty="0"/>
          </a:p>
        </p:txBody>
      </p:sp>
      <p:sp>
        <p:nvSpPr>
          <p:cNvPr id="4" name="Slide Number Placeholder 3"/>
          <p:cNvSpPr>
            <a:spLocks noGrp="1"/>
          </p:cNvSpPr>
          <p:nvPr>
            <p:ph type="sldNum" sz="quarter" idx="10"/>
          </p:nvPr>
        </p:nvSpPr>
        <p:spPr/>
        <p:txBody>
          <a:bodyPr/>
          <a:lstStyle/>
          <a:p>
            <a:fld id="{F19D6CF1-BCB8-4759-B2D5-6FD3B482A2A4}" type="slidenum">
              <a:rPr lang="en-US" smtClean="0"/>
              <a:t>49</a:t>
            </a:fld>
            <a:endParaRPr lang="en-US"/>
          </a:p>
        </p:txBody>
      </p:sp>
    </p:spTree>
    <p:extLst>
      <p:ext uri="{BB962C8B-B14F-4D97-AF65-F5344CB8AC3E}">
        <p14:creationId xmlns:p14="http://schemas.microsoft.com/office/powerpoint/2010/main" val="2929270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Day: Include a quick recap of Webinar 1 in the why are we here.</a:t>
            </a:r>
          </a:p>
          <a:p>
            <a:r>
              <a:rPr lang="en-US" b="1" dirty="0">
                <a:cs typeface="Calibri"/>
              </a:rPr>
              <a:t>1. As we mentioned in webinar 1, our goal is provide an overview of the High Leverage practices in a way that is meaningful and accessible to stakeholders including P-12 teachers, instructional and academic coaches,  building administrators and central office leaders. The last time we connected, we provided a general overview of the high leverage practices in the context a multi-tiered system of support.</a:t>
            </a:r>
          </a:p>
          <a:p>
            <a:r>
              <a:rPr lang="en-US" b="1" dirty="0">
                <a:cs typeface="Calibri"/>
              </a:rPr>
              <a:t>2. Today, we are going to start addressing specific practices that will be useful in fostering or supporting actively engaged classrooms. For this work, we will focus on HLP 4 and 18.</a:t>
            </a:r>
          </a:p>
          <a:p>
            <a:r>
              <a:rPr lang="en-US" b="1" dirty="0">
                <a:cs typeface="Calibri"/>
              </a:rPr>
              <a:t>3. As we do our work together today, we want to share some instructional and behavioral strategies that are effective in engaging active student learning. And we also want to invite you reflect and share the practices that you use or see used that support this important goal.</a:t>
            </a:r>
          </a:p>
          <a:p>
            <a:r>
              <a:rPr lang="en-US" b="1" dirty="0">
                <a:cs typeface="Calibri"/>
              </a:rPr>
              <a:t>4. While the team offers you suggestions on the tools, we will also share resources that we have procured and developed that can help you consider active engagement in your settings.</a:t>
            </a:r>
          </a:p>
          <a:p>
            <a:r>
              <a:rPr lang="en-US" b="1" dirty="0">
                <a:cs typeface="Calibri"/>
              </a:rPr>
              <a:t>5. Finally, we will close by giving you a heads up for what you can expect next time in HLP webinar 3.</a:t>
            </a:r>
          </a:p>
        </p:txBody>
      </p:sp>
      <p:sp>
        <p:nvSpPr>
          <p:cNvPr id="4" name="Slide Number Placeholder 3"/>
          <p:cNvSpPr>
            <a:spLocks noGrp="1"/>
          </p:cNvSpPr>
          <p:nvPr>
            <p:ph type="sldNum" sz="quarter" idx="10"/>
          </p:nvPr>
        </p:nvSpPr>
        <p:spPr/>
        <p:txBody>
          <a:bodyPr/>
          <a:lstStyle/>
          <a:p>
            <a:fld id="{F19D6CF1-BCB8-4759-B2D5-6FD3B482A2A4}" type="slidenum">
              <a:rPr lang="en-US" smtClean="0"/>
              <a:t>5</a:t>
            </a:fld>
            <a:endParaRPr lang="en-US"/>
          </a:p>
        </p:txBody>
      </p:sp>
    </p:spTree>
    <p:extLst>
      <p:ext uri="{BB962C8B-B14F-4D97-AF65-F5344CB8AC3E}">
        <p14:creationId xmlns:p14="http://schemas.microsoft.com/office/powerpoint/2010/main" val="17071288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Melissa</a:t>
            </a:r>
            <a:r>
              <a:rPr lang="en-US" dirty="0"/>
              <a:t> – Students might also write their response down on a whiteboard </a:t>
            </a:r>
            <a:r>
              <a:rPr lang="en-US" b="1" dirty="0"/>
              <a:t>&lt;CLICK&gt;</a:t>
            </a:r>
          </a:p>
        </p:txBody>
      </p:sp>
      <p:sp>
        <p:nvSpPr>
          <p:cNvPr id="4" name="Slide Number Placeholder 3"/>
          <p:cNvSpPr>
            <a:spLocks noGrp="1"/>
          </p:cNvSpPr>
          <p:nvPr>
            <p:ph type="sldNum" sz="quarter" idx="10"/>
          </p:nvPr>
        </p:nvSpPr>
        <p:spPr/>
        <p:txBody>
          <a:bodyPr/>
          <a:lstStyle/>
          <a:p>
            <a:fld id="{F19D6CF1-BCB8-4759-B2D5-6FD3B482A2A4}" type="slidenum">
              <a:rPr lang="en-US" smtClean="0"/>
              <a:t>50</a:t>
            </a:fld>
            <a:endParaRPr lang="en-US"/>
          </a:p>
        </p:txBody>
      </p:sp>
    </p:spTree>
    <p:extLst>
      <p:ext uri="{BB962C8B-B14F-4D97-AF65-F5344CB8AC3E}">
        <p14:creationId xmlns:p14="http://schemas.microsoft.com/office/powerpoint/2010/main" val="20995699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Melissa</a:t>
            </a:r>
            <a:r>
              <a:rPr lang="en-US" dirty="0"/>
              <a:t> - or use a response card in order to encourage all students to think through the answer and give the teacher a visual whole class snapshot of student learning. </a:t>
            </a:r>
            <a:r>
              <a:rPr lang="en-US" b="1" dirty="0"/>
              <a:t>&lt;CLICK&gt;</a:t>
            </a:r>
            <a:endParaRPr lang="en-US" dirty="0"/>
          </a:p>
        </p:txBody>
      </p:sp>
      <p:sp>
        <p:nvSpPr>
          <p:cNvPr id="4" name="Slide Number Placeholder 3"/>
          <p:cNvSpPr>
            <a:spLocks noGrp="1"/>
          </p:cNvSpPr>
          <p:nvPr>
            <p:ph type="sldNum" sz="quarter" idx="10"/>
          </p:nvPr>
        </p:nvSpPr>
        <p:spPr/>
        <p:txBody>
          <a:bodyPr/>
          <a:lstStyle/>
          <a:p>
            <a:fld id="{F19D6CF1-BCB8-4759-B2D5-6FD3B482A2A4}" type="slidenum">
              <a:rPr lang="en-US" smtClean="0"/>
              <a:t>51</a:t>
            </a:fld>
            <a:endParaRPr lang="en-US"/>
          </a:p>
        </p:txBody>
      </p:sp>
    </p:spTree>
    <p:extLst>
      <p:ext uri="{BB962C8B-B14F-4D97-AF65-F5344CB8AC3E}">
        <p14:creationId xmlns:p14="http://schemas.microsoft.com/office/powerpoint/2010/main" val="23736562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Melissa</a:t>
            </a:r>
            <a:r>
              <a:rPr lang="en-US" dirty="0"/>
              <a:t> - Or use student clickers to achieve the same result. These whole class strategies are typically best for questions that don’t require a lot of thinking time. Regardless of the approach teachers choose, we want them to be very strategic for why. The how is just as important as the what when it comes to questioning. </a:t>
            </a:r>
            <a:r>
              <a:rPr lang="en-US" b="1" dirty="0"/>
              <a:t>&lt;CLICK&gt;</a:t>
            </a:r>
            <a:endParaRPr lang="en-US" dirty="0"/>
          </a:p>
          <a:p>
            <a:endParaRPr lang="en-US" dirty="0"/>
          </a:p>
        </p:txBody>
      </p:sp>
      <p:sp>
        <p:nvSpPr>
          <p:cNvPr id="4" name="Slide Number Placeholder 3"/>
          <p:cNvSpPr>
            <a:spLocks noGrp="1"/>
          </p:cNvSpPr>
          <p:nvPr>
            <p:ph type="sldNum" sz="quarter" idx="10"/>
          </p:nvPr>
        </p:nvSpPr>
        <p:spPr/>
        <p:txBody>
          <a:bodyPr/>
          <a:lstStyle/>
          <a:p>
            <a:fld id="{F19D6CF1-BCB8-4759-B2D5-6FD3B482A2A4}" type="slidenum">
              <a:rPr lang="en-US" smtClean="0"/>
              <a:t>52</a:t>
            </a:fld>
            <a:endParaRPr lang="en-US"/>
          </a:p>
        </p:txBody>
      </p:sp>
    </p:spTree>
    <p:extLst>
      <p:ext uri="{BB962C8B-B14F-4D97-AF65-F5344CB8AC3E}">
        <p14:creationId xmlns:p14="http://schemas.microsoft.com/office/powerpoint/2010/main" val="8898903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Pam-</a:t>
            </a:r>
            <a:r>
              <a:rPr lang="en-US" baseline="0" dirty="0"/>
              <a:t> In your mentoring roles and/or in your own classrooms, what are some effective strategies you’ve used or have seen used that check for students’ understanding (whole group, small groups, and individual students)? Are there any strategies that you’ve heard about and would like to try, or are there strategies for checking for students’ understanding that you’d like to see being used by your pre-service teachers, student teachers, teachers?</a:t>
            </a:r>
          </a:p>
          <a:p>
            <a:endParaRPr lang="en-US" baseline="0" dirty="0"/>
          </a:p>
          <a:p>
            <a:r>
              <a:rPr lang="en-US" baseline="0" dirty="0"/>
              <a:t>Please use the chat box to share your strategies.</a:t>
            </a:r>
          </a:p>
          <a:p>
            <a:r>
              <a:rPr lang="en-US" dirty="0"/>
              <a:t> </a:t>
            </a:r>
          </a:p>
          <a:p>
            <a:r>
              <a:rPr lang="en-US" dirty="0"/>
              <a:t>Read chats and share.</a:t>
            </a:r>
          </a:p>
          <a:p>
            <a:endParaRPr lang="en-US" dirty="0"/>
          </a:p>
          <a:p>
            <a:r>
              <a:rPr lang="en-US" dirty="0"/>
              <a:t>Dr. Driver… </a:t>
            </a:r>
          </a:p>
        </p:txBody>
      </p:sp>
      <p:sp>
        <p:nvSpPr>
          <p:cNvPr id="4" name="Slide Number Placeholder 3"/>
          <p:cNvSpPr>
            <a:spLocks noGrp="1"/>
          </p:cNvSpPr>
          <p:nvPr>
            <p:ph type="sldNum" sz="quarter" idx="10"/>
          </p:nvPr>
        </p:nvSpPr>
        <p:spPr/>
        <p:txBody>
          <a:bodyPr/>
          <a:lstStyle/>
          <a:p>
            <a:fld id="{F19D6CF1-BCB8-4759-B2D5-6FD3B482A2A4}" type="slidenum">
              <a:rPr lang="en-US" smtClean="0"/>
              <a:t>53</a:t>
            </a:fld>
            <a:endParaRPr lang="en-US"/>
          </a:p>
        </p:txBody>
      </p:sp>
    </p:spTree>
    <p:extLst>
      <p:ext uri="{BB962C8B-B14F-4D97-AF65-F5344CB8AC3E}">
        <p14:creationId xmlns:p14="http://schemas.microsoft.com/office/powerpoint/2010/main" val="20501854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Melissa</a:t>
            </a:r>
            <a:r>
              <a:rPr lang="en-US" dirty="0"/>
              <a:t> – Finally we want teachers to strategically decide when they will ask each question throughout the lesson. A common trend we see with our preservice teachers is that they want to save all their Level 2-4 DOK questions for the You Do, when students are practicing independently. Depending on how they have scaffolded the learning experiences throughout the lesson, students may or may not be ready to grapple at higher levels independently if all of the high quality questions are saved for last. In addition, they might have missed out on some great peer interaction earlier in the lesson cycle. </a:t>
            </a:r>
            <a:r>
              <a:rPr lang="en-US" b="1" dirty="0"/>
              <a:t>&lt;CLICK&gt;</a:t>
            </a:r>
            <a:endParaRPr lang="en-US" dirty="0"/>
          </a:p>
          <a:p>
            <a:endParaRPr lang="en-US" dirty="0"/>
          </a:p>
        </p:txBody>
      </p:sp>
      <p:sp>
        <p:nvSpPr>
          <p:cNvPr id="4" name="Slide Number Placeholder 3"/>
          <p:cNvSpPr>
            <a:spLocks noGrp="1"/>
          </p:cNvSpPr>
          <p:nvPr>
            <p:ph type="sldNum" sz="quarter" idx="10"/>
          </p:nvPr>
        </p:nvSpPr>
        <p:spPr/>
        <p:txBody>
          <a:bodyPr/>
          <a:lstStyle/>
          <a:p>
            <a:fld id="{F19D6CF1-BCB8-4759-B2D5-6FD3B482A2A4}" type="slidenum">
              <a:rPr lang="en-US" smtClean="0"/>
              <a:t>54</a:t>
            </a:fld>
            <a:endParaRPr lang="en-US"/>
          </a:p>
        </p:txBody>
      </p:sp>
    </p:spTree>
    <p:extLst>
      <p:ext uri="{BB962C8B-B14F-4D97-AF65-F5344CB8AC3E}">
        <p14:creationId xmlns:p14="http://schemas.microsoft.com/office/powerpoint/2010/main" val="29906097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Melissa</a:t>
            </a:r>
            <a:r>
              <a:rPr lang="en-US" dirty="0"/>
              <a:t> – The questions asked throughout should prepare students for and build towards the assessment for the lesson, whatever that might be </a:t>
            </a:r>
            <a:r>
              <a:rPr lang="en-US" b="1" dirty="0"/>
              <a:t>&lt;CLICK&gt;</a:t>
            </a:r>
            <a:endParaRPr lang="en-US" dirty="0"/>
          </a:p>
          <a:p>
            <a:endParaRPr lang="en-US" dirty="0"/>
          </a:p>
        </p:txBody>
      </p:sp>
      <p:sp>
        <p:nvSpPr>
          <p:cNvPr id="4" name="Slide Number Placeholder 3"/>
          <p:cNvSpPr>
            <a:spLocks noGrp="1"/>
          </p:cNvSpPr>
          <p:nvPr>
            <p:ph type="sldNum" sz="quarter" idx="10"/>
          </p:nvPr>
        </p:nvSpPr>
        <p:spPr/>
        <p:txBody>
          <a:bodyPr/>
          <a:lstStyle/>
          <a:p>
            <a:fld id="{F19D6CF1-BCB8-4759-B2D5-6FD3B482A2A4}" type="slidenum">
              <a:rPr lang="en-US" smtClean="0"/>
              <a:t>55</a:t>
            </a:fld>
            <a:endParaRPr lang="en-US"/>
          </a:p>
        </p:txBody>
      </p:sp>
    </p:spTree>
    <p:extLst>
      <p:ext uri="{BB962C8B-B14F-4D97-AF65-F5344CB8AC3E}">
        <p14:creationId xmlns:p14="http://schemas.microsoft.com/office/powerpoint/2010/main" val="35019532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Melissa</a:t>
            </a:r>
            <a:r>
              <a:rPr lang="en-US" dirty="0"/>
              <a:t> – Questions at varying DOK levels, with multiple opportunities for how students respond, should occur at all phases of the lesson cycle. To maximize student engagement, teachers can think of key “gateway” questions to ask before moving from the I Do, to guided practice, and finally to independent practice. What knowledge, skills, and understandings should a student be able to demonstrate in order to know they are ready for the next stage of the lesson? </a:t>
            </a:r>
            <a:r>
              <a:rPr lang="en-US" b="1" dirty="0"/>
              <a:t>&lt;CLICK&gt;</a:t>
            </a:r>
            <a:endParaRPr lang="en-US" dirty="0"/>
          </a:p>
          <a:p>
            <a:endParaRPr lang="en-US" dirty="0"/>
          </a:p>
        </p:txBody>
      </p:sp>
      <p:sp>
        <p:nvSpPr>
          <p:cNvPr id="4" name="Slide Number Placeholder 3"/>
          <p:cNvSpPr>
            <a:spLocks noGrp="1"/>
          </p:cNvSpPr>
          <p:nvPr>
            <p:ph type="sldNum" sz="quarter" idx="10"/>
          </p:nvPr>
        </p:nvSpPr>
        <p:spPr/>
        <p:txBody>
          <a:bodyPr/>
          <a:lstStyle/>
          <a:p>
            <a:fld id="{F19D6CF1-BCB8-4759-B2D5-6FD3B482A2A4}" type="slidenum">
              <a:rPr lang="en-US" smtClean="0"/>
              <a:t>56</a:t>
            </a:fld>
            <a:endParaRPr lang="en-US"/>
          </a:p>
        </p:txBody>
      </p:sp>
    </p:spTree>
    <p:extLst>
      <p:ext uri="{BB962C8B-B14F-4D97-AF65-F5344CB8AC3E}">
        <p14:creationId xmlns:p14="http://schemas.microsoft.com/office/powerpoint/2010/main" val="35780294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Pam- As</a:t>
            </a:r>
            <a:r>
              <a:rPr lang="en-US" b="0" baseline="0" dirty="0"/>
              <a:t> a mentor of a pre-service teacher or possibly as a mentor for an induction teacher, what questions would you recommend be posed to students in the ‘We do’ section of this lesson to make sure students are ready to independently create new examples for the physical characteristics of the Everglades? </a:t>
            </a:r>
          </a:p>
          <a:p>
            <a:endParaRPr lang="en-US" b="0" baseline="0" dirty="0"/>
          </a:p>
          <a:p>
            <a:r>
              <a:rPr lang="en-US" b="0" baseline="0" dirty="0"/>
              <a:t>Read chat box and share.</a:t>
            </a:r>
            <a:endParaRPr lang="en-US" b="0" dirty="0"/>
          </a:p>
        </p:txBody>
      </p:sp>
      <p:sp>
        <p:nvSpPr>
          <p:cNvPr id="4" name="Slide Number Placeholder 3"/>
          <p:cNvSpPr>
            <a:spLocks noGrp="1"/>
          </p:cNvSpPr>
          <p:nvPr>
            <p:ph type="sldNum" sz="quarter" idx="10"/>
          </p:nvPr>
        </p:nvSpPr>
        <p:spPr/>
        <p:txBody>
          <a:bodyPr/>
          <a:lstStyle/>
          <a:p>
            <a:fld id="{F19D6CF1-BCB8-4759-B2D5-6FD3B482A2A4}" type="slidenum">
              <a:rPr lang="en-US" smtClean="0"/>
              <a:t>57</a:t>
            </a:fld>
            <a:endParaRPr lang="en-US"/>
          </a:p>
        </p:txBody>
      </p:sp>
    </p:spTree>
    <p:extLst>
      <p:ext uri="{BB962C8B-B14F-4D97-AF65-F5344CB8AC3E}">
        <p14:creationId xmlns:p14="http://schemas.microsoft.com/office/powerpoint/2010/main" val="10614689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Melissa</a:t>
            </a:r>
            <a:r>
              <a:rPr lang="en-US" dirty="0">
                <a:cs typeface="Calibri"/>
              </a:rPr>
              <a:t> </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So now that we have introduced strategies to support active student engagement and learning, let’s talk about what this practice piece might look like. </a:t>
            </a:r>
            <a:r>
              <a:rPr lang="en-US" b="1" dirty="0"/>
              <a:t>&lt;CLICK&gt;</a:t>
            </a:r>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F19D6CF1-BCB8-4759-B2D5-6FD3B482A2A4}" type="slidenum">
              <a:rPr lang="en-US" smtClean="0"/>
              <a:t>58</a:t>
            </a:fld>
            <a:endParaRPr lang="en-US"/>
          </a:p>
        </p:txBody>
      </p:sp>
    </p:spTree>
    <p:extLst>
      <p:ext uri="{BB962C8B-B14F-4D97-AF65-F5344CB8AC3E}">
        <p14:creationId xmlns:p14="http://schemas.microsoft.com/office/powerpoint/2010/main" val="21123230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Melissa</a:t>
            </a:r>
            <a:r>
              <a:rPr lang="en-US" dirty="0"/>
              <a:t> – </a:t>
            </a:r>
            <a:r>
              <a:rPr lang="en-US" b="0" dirty="0"/>
              <a:t>There</a:t>
            </a:r>
            <a:r>
              <a:rPr lang="en-US" b="1" dirty="0"/>
              <a:t> </a:t>
            </a:r>
            <a:r>
              <a:rPr lang="en-US" b="0" dirty="0"/>
              <a:t>are several ways to provide practice before the field. This is a key time to check for teacher understanding and readiness in the same ways we just discussed. This can be done through group discussions, case studies, and simulated classroom experiences to name a few  </a:t>
            </a:r>
            <a:r>
              <a:rPr lang="en-US" b="1" dirty="0"/>
              <a:t>&lt;CLICK&gt;</a:t>
            </a:r>
            <a:endParaRPr lang="en-US" dirty="0"/>
          </a:p>
          <a:p>
            <a:endParaRPr lang="en-US" b="0" dirty="0"/>
          </a:p>
        </p:txBody>
      </p:sp>
      <p:sp>
        <p:nvSpPr>
          <p:cNvPr id="4" name="Slide Number Placeholder 3"/>
          <p:cNvSpPr>
            <a:spLocks noGrp="1"/>
          </p:cNvSpPr>
          <p:nvPr>
            <p:ph type="sldNum" sz="quarter" idx="10"/>
          </p:nvPr>
        </p:nvSpPr>
        <p:spPr/>
        <p:txBody>
          <a:bodyPr/>
          <a:lstStyle/>
          <a:p>
            <a:fld id="{F19D6CF1-BCB8-4759-B2D5-6FD3B482A2A4}" type="slidenum">
              <a:rPr lang="en-US" smtClean="0"/>
              <a:t>59</a:t>
            </a:fld>
            <a:endParaRPr lang="en-US"/>
          </a:p>
        </p:txBody>
      </p:sp>
    </p:spTree>
    <p:extLst>
      <p:ext uri="{BB962C8B-B14F-4D97-AF65-F5344CB8AC3E}">
        <p14:creationId xmlns:p14="http://schemas.microsoft.com/office/powerpoint/2010/main" val="2966235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 </a:t>
            </a:r>
            <a:endParaRPr lang="en-US" dirty="0">
              <a:cs typeface="Calibri"/>
            </a:endParaRPr>
          </a:p>
          <a:p>
            <a:r>
              <a:rPr lang="en-US" b="1" dirty="0"/>
              <a:t>Day:</a:t>
            </a:r>
          </a:p>
          <a:p>
            <a:r>
              <a:rPr lang="en-US" b="1" dirty="0">
                <a:cs typeface="Calibri"/>
              </a:rPr>
              <a:t>Before we continue, we want to </a:t>
            </a:r>
            <a:r>
              <a:rPr lang="en-US" b="1" dirty="0" err="1">
                <a:cs typeface="Calibri"/>
              </a:rPr>
              <a:t>acknolwedge</a:t>
            </a:r>
            <a:r>
              <a:rPr lang="en-US" b="1" dirty="0">
                <a:cs typeface="Calibri"/>
              </a:rPr>
              <a:t> and thank our partners in this work: the CEEDAR center, the Ga Department of Education, the Ga Professional Standards Commission and the Board of Regents. WE appreciate your support as we move forward with this important work.</a:t>
            </a:r>
          </a:p>
        </p:txBody>
      </p:sp>
      <p:sp>
        <p:nvSpPr>
          <p:cNvPr id="4" name="Slide Number Placeholder 3"/>
          <p:cNvSpPr>
            <a:spLocks noGrp="1"/>
          </p:cNvSpPr>
          <p:nvPr>
            <p:ph type="sldNum" sz="quarter" idx="10"/>
          </p:nvPr>
        </p:nvSpPr>
        <p:spPr/>
        <p:txBody>
          <a:bodyPr/>
          <a:lstStyle/>
          <a:p>
            <a:fld id="{F19D6CF1-BCB8-4759-B2D5-6FD3B482A2A4}" type="slidenum">
              <a:rPr lang="en-US" smtClean="0"/>
              <a:t>6</a:t>
            </a:fld>
            <a:endParaRPr lang="en-US"/>
          </a:p>
        </p:txBody>
      </p:sp>
    </p:spTree>
    <p:extLst>
      <p:ext uri="{BB962C8B-B14F-4D97-AF65-F5344CB8AC3E}">
        <p14:creationId xmlns:p14="http://schemas.microsoft.com/office/powerpoint/2010/main" val="19541884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Kate</a:t>
            </a:r>
            <a:r>
              <a:rPr lang="en-US" dirty="0"/>
              <a:t>: Providing planning prompts is a great way to encourage practice and solicit feedback prior to the field. Think about the following questions when creating a lesson:   </a:t>
            </a:r>
            <a:r>
              <a:rPr lang="en-US" sz="1200" dirty="0">
                <a:solidFill>
                  <a:schemeClr val="accent6">
                    <a:lumMod val="50000"/>
                  </a:schemeClr>
                </a:solidFill>
              </a:rPr>
              <a:t>When you teach do you make an effort to build on your student’s prior knowledge and experiences? ; </a:t>
            </a:r>
            <a:r>
              <a:rPr lang="en-US" sz="1200" dirty="0">
                <a:solidFill>
                  <a:srgbClr val="002060"/>
                </a:solidFill>
              </a:rPr>
              <a:t>Do you know your students well enough to be able to activate this prior knowledge? ; </a:t>
            </a:r>
            <a:r>
              <a:rPr lang="en-US" sz="1200" dirty="0">
                <a:solidFill>
                  <a:schemeClr val="accent4">
                    <a:lumMod val="50000"/>
                  </a:schemeClr>
                </a:solidFill>
              </a:rPr>
              <a:t>What ways could you get to know individual student interest?; </a:t>
            </a:r>
            <a:r>
              <a:rPr lang="en-US" sz="1200" dirty="0">
                <a:solidFill>
                  <a:schemeClr val="accent5">
                    <a:lumMod val="75000"/>
                  </a:schemeClr>
                </a:solidFill>
              </a:rPr>
              <a:t>How will you check student understanding before, during, and after instruction? </a:t>
            </a:r>
            <a:r>
              <a:rPr lang="en-US" sz="1200" b="1" dirty="0">
                <a:solidFill>
                  <a:schemeClr val="accent5">
                    <a:lumMod val="75000"/>
                  </a:schemeClr>
                </a:solidFill>
              </a:rPr>
              <a:t>CLICK</a:t>
            </a:r>
            <a:endParaRPr lang="en-US" sz="1000" b="1" dirty="0">
              <a:solidFill>
                <a:schemeClr val="accent5">
                  <a:lumMod val="75000"/>
                </a:schemeClr>
              </a:solidFill>
            </a:endParaRPr>
          </a:p>
          <a:p>
            <a:endParaRPr lang="en-US" dirty="0"/>
          </a:p>
        </p:txBody>
      </p:sp>
      <p:sp>
        <p:nvSpPr>
          <p:cNvPr id="4" name="Slide Number Placeholder 3"/>
          <p:cNvSpPr>
            <a:spLocks noGrp="1"/>
          </p:cNvSpPr>
          <p:nvPr>
            <p:ph type="sldNum" sz="quarter" idx="10"/>
          </p:nvPr>
        </p:nvSpPr>
        <p:spPr/>
        <p:txBody>
          <a:bodyPr/>
          <a:lstStyle/>
          <a:p>
            <a:fld id="{F19D6CF1-BCB8-4759-B2D5-6FD3B482A2A4}" type="slidenum">
              <a:rPr lang="en-US" smtClean="0"/>
              <a:t>60</a:t>
            </a:fld>
            <a:endParaRPr lang="en-US"/>
          </a:p>
        </p:txBody>
      </p:sp>
    </p:spTree>
    <p:extLst>
      <p:ext uri="{BB962C8B-B14F-4D97-AF65-F5344CB8AC3E}">
        <p14:creationId xmlns:p14="http://schemas.microsoft.com/office/powerpoint/2010/main" val="20993835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Melissa</a:t>
            </a:r>
            <a:r>
              <a:rPr lang="en-US" dirty="0"/>
              <a:t> - Just like with students, purposeful practice includes checks for understanding and feedback. Does the teacher demonstrate the knowledge, skills, and dispositions needed to successfully implement what they’ve learned? If not, what additional experiences are needed. For the majority of teaching strategies, having the opportunity to practice delivering instruction before going “live” is an invaluable experience. </a:t>
            </a:r>
            <a:r>
              <a:rPr lang="en-US" b="1" dirty="0"/>
              <a:t>&lt;CLICK&gt;</a:t>
            </a:r>
            <a:endParaRPr lang="en-US" dirty="0"/>
          </a:p>
          <a:p>
            <a:endParaRPr lang="en-US" dirty="0"/>
          </a:p>
        </p:txBody>
      </p:sp>
      <p:sp>
        <p:nvSpPr>
          <p:cNvPr id="4" name="Slide Number Placeholder 3"/>
          <p:cNvSpPr>
            <a:spLocks noGrp="1"/>
          </p:cNvSpPr>
          <p:nvPr>
            <p:ph type="sldNum" sz="quarter" idx="10"/>
          </p:nvPr>
        </p:nvSpPr>
        <p:spPr/>
        <p:txBody>
          <a:bodyPr/>
          <a:lstStyle/>
          <a:p>
            <a:fld id="{F19D6CF1-BCB8-4759-B2D5-6FD3B482A2A4}" type="slidenum">
              <a:rPr lang="en-US" smtClean="0"/>
              <a:t>61</a:t>
            </a:fld>
            <a:endParaRPr lang="en-US"/>
          </a:p>
        </p:txBody>
      </p:sp>
    </p:spTree>
    <p:extLst>
      <p:ext uri="{BB962C8B-B14F-4D97-AF65-F5344CB8AC3E}">
        <p14:creationId xmlns:p14="http://schemas.microsoft.com/office/powerpoint/2010/main" val="33747991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KATE</a:t>
            </a:r>
            <a:r>
              <a:rPr lang="en-US" sz="1200" kern="1200" dirty="0">
                <a:solidFill>
                  <a:schemeClr val="tx1"/>
                </a:solidFill>
                <a:effectLst/>
                <a:latin typeface="+mn-lt"/>
                <a:ea typeface="+mn-ea"/>
                <a:cs typeface="+mn-cs"/>
              </a:rPr>
              <a:t>: So how do we know if these strategies are applied in the field? </a:t>
            </a:r>
            <a:r>
              <a:rPr lang="en-US" sz="1200" b="1" kern="1200" dirty="0">
                <a:solidFill>
                  <a:schemeClr val="tx1"/>
                </a:solidFill>
                <a:effectLst/>
                <a:latin typeface="+mn-lt"/>
                <a:ea typeface="+mn-ea"/>
                <a:cs typeface="+mn-cs"/>
              </a:rPr>
              <a:t>CLICK</a:t>
            </a:r>
            <a:endParaRPr lang="en-US" b="1" dirty="0">
              <a:cs typeface="Calibri"/>
            </a:endParaRPr>
          </a:p>
        </p:txBody>
      </p:sp>
      <p:sp>
        <p:nvSpPr>
          <p:cNvPr id="4" name="Slide Number Placeholder 3"/>
          <p:cNvSpPr>
            <a:spLocks noGrp="1"/>
          </p:cNvSpPr>
          <p:nvPr>
            <p:ph type="sldNum" sz="quarter" idx="10"/>
          </p:nvPr>
        </p:nvSpPr>
        <p:spPr/>
        <p:txBody>
          <a:bodyPr/>
          <a:lstStyle/>
          <a:p>
            <a:fld id="{F19D6CF1-BCB8-4759-B2D5-6FD3B482A2A4}" type="slidenum">
              <a:rPr lang="en-US" smtClean="0"/>
              <a:t>62</a:t>
            </a:fld>
            <a:endParaRPr lang="en-US"/>
          </a:p>
        </p:txBody>
      </p:sp>
    </p:spTree>
    <p:extLst>
      <p:ext uri="{BB962C8B-B14F-4D97-AF65-F5344CB8AC3E}">
        <p14:creationId xmlns:p14="http://schemas.microsoft.com/office/powerpoint/2010/main" val="40956486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Kate: While in the field we can observation our teachers and our teachers self reflect…. </a:t>
            </a:r>
            <a:r>
              <a:rPr lang="en-US" b="1" dirty="0"/>
              <a:t>CLICK</a:t>
            </a:r>
          </a:p>
        </p:txBody>
      </p:sp>
      <p:sp>
        <p:nvSpPr>
          <p:cNvPr id="4" name="Slide Number Placeholder 3"/>
          <p:cNvSpPr>
            <a:spLocks noGrp="1"/>
          </p:cNvSpPr>
          <p:nvPr>
            <p:ph type="sldNum" sz="quarter" idx="10"/>
          </p:nvPr>
        </p:nvSpPr>
        <p:spPr/>
        <p:txBody>
          <a:bodyPr/>
          <a:lstStyle/>
          <a:p>
            <a:fld id="{F19D6CF1-BCB8-4759-B2D5-6FD3B482A2A4}" type="slidenum">
              <a:rPr lang="en-US" smtClean="0"/>
              <a:t>63</a:t>
            </a:fld>
            <a:endParaRPr lang="en-US"/>
          </a:p>
        </p:txBody>
      </p:sp>
    </p:spTree>
    <p:extLst>
      <p:ext uri="{BB962C8B-B14F-4D97-AF65-F5344CB8AC3E}">
        <p14:creationId xmlns:p14="http://schemas.microsoft.com/office/powerpoint/2010/main" val="11438740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Pam-</a:t>
            </a:r>
            <a:r>
              <a:rPr lang="en-US" baseline="0" dirty="0"/>
              <a:t> Since we are moving towards the end of our time, we’d like for you to just choose one of the questions to respond to in the chat box based on what’s most pressing to you and your context. If you’d like to raise your hand, we can unmute you so you can share with the whole group. </a:t>
            </a:r>
          </a:p>
          <a:p>
            <a:r>
              <a:rPr lang="en-US" baseline="0" dirty="0"/>
              <a:t> </a:t>
            </a:r>
          </a:p>
          <a:p>
            <a:r>
              <a:rPr lang="en-US" baseline="0" dirty="0"/>
              <a:t>Read questions and allow time for responses. </a:t>
            </a:r>
            <a:endParaRPr lang="en-US" dirty="0"/>
          </a:p>
        </p:txBody>
      </p:sp>
      <p:sp>
        <p:nvSpPr>
          <p:cNvPr id="4" name="Slide Number Placeholder 3"/>
          <p:cNvSpPr>
            <a:spLocks noGrp="1"/>
          </p:cNvSpPr>
          <p:nvPr>
            <p:ph type="sldNum" sz="quarter" idx="10"/>
          </p:nvPr>
        </p:nvSpPr>
        <p:spPr/>
        <p:txBody>
          <a:bodyPr/>
          <a:lstStyle/>
          <a:p>
            <a:fld id="{F19D6CF1-BCB8-4759-B2D5-6FD3B482A2A4}" type="slidenum">
              <a:rPr lang="en-US" smtClean="0"/>
              <a:t>64</a:t>
            </a:fld>
            <a:endParaRPr lang="en-US"/>
          </a:p>
        </p:txBody>
      </p:sp>
    </p:spTree>
    <p:extLst>
      <p:ext uri="{BB962C8B-B14F-4D97-AF65-F5344CB8AC3E}">
        <p14:creationId xmlns:p14="http://schemas.microsoft.com/office/powerpoint/2010/main" val="11350343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Day</a:t>
            </a:r>
          </a:p>
          <a:p>
            <a:r>
              <a:rPr lang="en-US" dirty="0">
                <a:cs typeface="Calibri"/>
              </a:rPr>
              <a:t>With all of the great information presented today, we'd like to direct you to some tools that will be helpful for you as you consider ways to enhance and support active </a:t>
            </a:r>
            <a:r>
              <a:rPr lang="en-US" dirty="0" err="1">
                <a:cs typeface="Calibri"/>
              </a:rPr>
              <a:t>engagemen</a:t>
            </a:r>
            <a:r>
              <a:rPr lang="en-US" dirty="0">
                <a:cs typeface="Calibri"/>
              </a:rPr>
              <a:t> in your learning environment.</a:t>
            </a:r>
          </a:p>
        </p:txBody>
      </p:sp>
      <p:sp>
        <p:nvSpPr>
          <p:cNvPr id="4" name="Slide Number Placeholder 3"/>
          <p:cNvSpPr>
            <a:spLocks noGrp="1"/>
          </p:cNvSpPr>
          <p:nvPr>
            <p:ph type="sldNum" sz="quarter" idx="10"/>
          </p:nvPr>
        </p:nvSpPr>
        <p:spPr/>
        <p:txBody>
          <a:bodyPr/>
          <a:lstStyle/>
          <a:p>
            <a:fld id="{F19D6CF1-BCB8-4759-B2D5-6FD3B482A2A4}" type="slidenum">
              <a:rPr lang="en-US" smtClean="0"/>
              <a:t>65</a:t>
            </a:fld>
            <a:endParaRPr lang="en-US"/>
          </a:p>
        </p:txBody>
      </p:sp>
    </p:spTree>
    <p:extLst>
      <p:ext uri="{BB962C8B-B14F-4D97-AF65-F5344CB8AC3E}">
        <p14:creationId xmlns:p14="http://schemas.microsoft.com/office/powerpoint/2010/main" val="12945192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Day-</a:t>
            </a:r>
            <a:r>
              <a:rPr lang="en-US" b="0" baseline="0" dirty="0"/>
              <a:t> the description of for these resources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Webinar #1 recording </a:t>
            </a:r>
            <a:r>
              <a:rPr lang="en-US" sz="1200" b="0" kern="1200" baseline="0" dirty="0">
                <a:solidFill>
                  <a:schemeClr val="tx1"/>
                </a:solidFill>
                <a:effectLst/>
                <a:latin typeface="+mn-lt"/>
                <a:ea typeface="+mn-ea"/>
                <a:cs typeface="+mn-cs"/>
              </a:rPr>
              <a:t>(Introduction to High Leverage Practices through a Multi-Tiered System of Supports) can be found on CEEDAR’s site and was also distributed to webinar 1’s registered participants.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effectLst/>
                <a:latin typeface="+mn-lt"/>
                <a:ea typeface="+mn-ea"/>
                <a:cs typeface="+mn-cs"/>
              </a:rPr>
              <a:t>Classwide</a:t>
            </a:r>
            <a:r>
              <a:rPr lang="en-US" sz="1200" b="1" kern="1200" dirty="0">
                <a:solidFill>
                  <a:schemeClr val="tx1"/>
                </a:solidFill>
                <a:effectLst/>
                <a:latin typeface="+mn-lt"/>
                <a:ea typeface="+mn-ea"/>
                <a:cs typeface="+mn-cs"/>
              </a:rPr>
              <a:t> Peer Tutoring</a:t>
            </a:r>
            <a:r>
              <a:rPr lang="en-US" sz="1200" kern="1200" dirty="0">
                <a:solidFill>
                  <a:schemeClr val="tx1"/>
                </a:solidFill>
                <a:effectLst/>
                <a:latin typeface="+mn-lt"/>
                <a:ea typeface="+mn-ea"/>
                <a:cs typeface="+mn-cs"/>
              </a:rPr>
              <a:t>- This article provides examples and strategies for how to promote effective student-student tutoring and collaboration in the classroom in an effort to engage all students.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1" kern="1200" dirty="0">
                <a:solidFill>
                  <a:schemeClr val="tx1"/>
                </a:solidFill>
                <a:effectLst/>
                <a:latin typeface="+mn-lt"/>
                <a:ea typeface="+mn-ea"/>
                <a:cs typeface="+mn-cs"/>
              </a:rPr>
              <a:t>OSEP Research Institute: Bridging Research and Practice</a:t>
            </a:r>
            <a:r>
              <a:rPr lang="en-US" sz="1200" kern="1200" dirty="0">
                <a:solidFill>
                  <a:schemeClr val="tx1"/>
                </a:solidFill>
                <a:effectLst/>
                <a:latin typeface="+mn-lt"/>
                <a:ea typeface="+mn-ea"/>
                <a:cs typeface="+mn-cs"/>
              </a:rPr>
              <a:t>- This article provides examples and strategies for how to engage all students for mathematics learning through peer-assistance.  </a:t>
            </a:r>
            <a:br>
              <a:rPr lang="en-US" dirty="0"/>
            </a:br>
            <a:endParaRPr lang="en-US" dirty="0"/>
          </a:p>
          <a:p>
            <a:r>
              <a:rPr lang="en-US" sz="1200" b="1" kern="1200" dirty="0">
                <a:solidFill>
                  <a:schemeClr val="tx1"/>
                </a:solidFill>
                <a:effectLst/>
                <a:latin typeface="+mn-lt"/>
                <a:ea typeface="+mn-ea"/>
                <a:cs typeface="+mn-cs"/>
              </a:rPr>
              <a:t>Depth of Knowledge Levels</a:t>
            </a:r>
            <a:r>
              <a:rPr lang="en-US" sz="1200" kern="1200" dirty="0">
                <a:solidFill>
                  <a:schemeClr val="tx1"/>
                </a:solidFill>
                <a:effectLst/>
                <a:latin typeface="+mn-lt"/>
                <a:ea typeface="+mn-ea"/>
                <a:cs typeface="+mn-cs"/>
              </a:rPr>
              <a:t>- The chart lists the sequencing of steps in order to deepen students' content knowledge.  </a:t>
            </a:r>
            <a:br>
              <a:rPr lang="en-US" sz="1200" kern="1200" dirty="0">
                <a:solidFill>
                  <a:schemeClr val="tx1"/>
                </a:solidFill>
                <a:effectLst/>
                <a:latin typeface="+mn-lt"/>
                <a:ea typeface="+mn-ea"/>
                <a:cs typeface="+mn-cs"/>
              </a:rPr>
            </a:br>
            <a:endParaRPr lang="en-US" dirty="0"/>
          </a:p>
          <a:p>
            <a:r>
              <a:rPr lang="en-US" sz="1200" b="1" kern="1200" dirty="0">
                <a:solidFill>
                  <a:schemeClr val="tx1"/>
                </a:solidFill>
                <a:effectLst/>
                <a:latin typeface="+mn-lt"/>
                <a:ea typeface="+mn-ea"/>
                <a:cs typeface="+mn-cs"/>
              </a:rPr>
              <a:t>Depth of Knowledge Question Stems</a:t>
            </a:r>
            <a:r>
              <a:rPr lang="en-US" sz="1200" kern="1200" dirty="0">
                <a:solidFill>
                  <a:schemeClr val="tx1"/>
                </a:solidFill>
                <a:effectLst/>
                <a:latin typeface="+mn-lt"/>
                <a:ea typeface="+mn-ea"/>
                <a:cs typeface="+mn-cs"/>
              </a:rPr>
              <a:t>- The list provides examples of various question stems that represent each DOK level.  </a:t>
            </a:r>
            <a:br>
              <a:rPr lang="en-US" sz="1200" kern="1200" dirty="0">
                <a:solidFill>
                  <a:schemeClr val="tx1"/>
                </a:solidFill>
                <a:effectLst/>
                <a:latin typeface="+mn-lt"/>
                <a:ea typeface="+mn-ea"/>
                <a:cs typeface="+mn-cs"/>
              </a:rPr>
            </a:br>
            <a:endParaRPr lang="en-US" dirty="0"/>
          </a:p>
          <a:p>
            <a:r>
              <a:rPr lang="en-US" sz="1200" b="1" kern="1200" dirty="0">
                <a:solidFill>
                  <a:schemeClr val="tx1"/>
                </a:solidFill>
                <a:effectLst/>
                <a:latin typeface="+mn-lt"/>
                <a:ea typeface="+mn-ea"/>
                <a:cs typeface="+mn-cs"/>
              </a:rPr>
              <a:t>Everglades Physical Characteristics Lesson Plan</a:t>
            </a:r>
            <a:r>
              <a:rPr lang="en-US" sz="1200" kern="1200" dirty="0">
                <a:solidFill>
                  <a:schemeClr val="tx1"/>
                </a:solidFill>
                <a:effectLst/>
                <a:latin typeface="+mn-lt"/>
                <a:ea typeface="+mn-ea"/>
                <a:cs typeface="+mn-cs"/>
              </a:rPr>
              <a:t>- The lesson plan was developed by one of GA's pre-service teachers that intentionally includes supports and strategies to actively engage all students. </a:t>
            </a:r>
            <a:br>
              <a:rPr lang="en-US" sz="1200" kern="1200" dirty="0">
                <a:solidFill>
                  <a:schemeClr val="tx1"/>
                </a:solidFill>
                <a:effectLst/>
                <a:latin typeface="+mn-lt"/>
                <a:ea typeface="+mn-ea"/>
                <a:cs typeface="+mn-cs"/>
              </a:rPr>
            </a:br>
            <a:endParaRPr lang="en-US" dirty="0"/>
          </a:p>
          <a:p>
            <a:r>
              <a:rPr lang="en-US" sz="1200" b="1" kern="1200" dirty="0">
                <a:solidFill>
                  <a:schemeClr val="tx1"/>
                </a:solidFill>
                <a:effectLst/>
                <a:latin typeface="+mn-lt"/>
                <a:ea typeface="+mn-ea"/>
                <a:cs typeface="+mn-cs"/>
              </a:rPr>
              <a:t>Professional Learning Opportunity for HLP 18</a:t>
            </a:r>
            <a:r>
              <a:rPr lang="en-US" sz="1200" kern="1200" dirty="0">
                <a:solidFill>
                  <a:schemeClr val="tx1"/>
                </a:solidFill>
                <a:effectLst/>
                <a:latin typeface="+mn-lt"/>
                <a:ea typeface="+mn-ea"/>
                <a:cs typeface="+mn-cs"/>
              </a:rPr>
              <a:t>- Mentors of pre-service and novice teachers seek to find ways to engage their mentees in professional learning opportunities. This resource is used in conjunction with CEEDAR's HLP #18 video (video can be found at </a:t>
            </a:r>
            <a:r>
              <a:rPr lang="en-US" sz="1200" kern="1200" dirty="0">
                <a:solidFill>
                  <a:schemeClr val="tx1"/>
                </a:solidFill>
                <a:effectLst/>
                <a:latin typeface="+mn-lt"/>
                <a:ea typeface="+mn-ea"/>
                <a:cs typeface="+mn-cs"/>
                <a:hlinkClick r:id="rId3"/>
              </a:rPr>
              <a:t>https://highleveragepractices.org/701-2-5/</a:t>
            </a:r>
            <a:r>
              <a:rPr lang="en-US" sz="1200" kern="1200" dirty="0">
                <a:solidFill>
                  <a:schemeClr val="tx1"/>
                </a:solidFill>
                <a:effectLst/>
                <a:latin typeface="+mn-lt"/>
                <a:ea typeface="+mn-ea"/>
                <a:cs typeface="+mn-cs"/>
              </a:rPr>
              <a:t>). The Professional Learning Opportunity resource includes reflective, probing questions that can promote rich conversations with mentors and mentees for how to actively engage all students.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F19D6CF1-BCB8-4759-B2D5-6FD3B482A2A4}" type="slidenum">
              <a:rPr lang="en-US" smtClean="0"/>
              <a:t>66</a:t>
            </a:fld>
            <a:endParaRPr lang="en-US"/>
          </a:p>
        </p:txBody>
      </p:sp>
    </p:spTree>
    <p:extLst>
      <p:ext uri="{BB962C8B-B14F-4D97-AF65-F5344CB8AC3E}">
        <p14:creationId xmlns:p14="http://schemas.microsoft.com/office/powerpoint/2010/main" val="1278575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a:t>
            </a:r>
          </a:p>
          <a:p>
            <a:endParaRPr lang="en-US" dirty="0"/>
          </a:p>
          <a:p>
            <a:r>
              <a:rPr lang="en-US" dirty="0"/>
              <a:t>https://</a:t>
            </a:r>
            <a:r>
              <a:rPr lang="en-US" dirty="0" err="1"/>
              <a:t>highleveragepractices.org</a:t>
            </a:r>
            <a:r>
              <a:rPr lang="en-US" dirty="0"/>
              <a:t>/701-2-5/ </a:t>
            </a:r>
          </a:p>
        </p:txBody>
      </p:sp>
      <p:sp>
        <p:nvSpPr>
          <p:cNvPr id="4" name="Slide Number Placeholder 3"/>
          <p:cNvSpPr>
            <a:spLocks noGrp="1"/>
          </p:cNvSpPr>
          <p:nvPr>
            <p:ph type="sldNum" sz="quarter" idx="10"/>
          </p:nvPr>
        </p:nvSpPr>
        <p:spPr/>
        <p:txBody>
          <a:bodyPr/>
          <a:lstStyle/>
          <a:p>
            <a:fld id="{F19D6CF1-BCB8-4759-B2D5-6FD3B482A2A4}" type="slidenum">
              <a:rPr lang="en-US" smtClean="0"/>
              <a:t>67</a:t>
            </a:fld>
            <a:endParaRPr lang="en-US"/>
          </a:p>
        </p:txBody>
      </p:sp>
    </p:spTree>
    <p:extLst>
      <p:ext uri="{BB962C8B-B14F-4D97-AF65-F5344CB8AC3E}">
        <p14:creationId xmlns:p14="http://schemas.microsoft.com/office/powerpoint/2010/main" val="35340861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Pam- In the chat box, let’s share some ideas for how the</a:t>
            </a:r>
            <a:r>
              <a:rPr lang="en-US" b="0" baseline="0" dirty="0"/>
              <a:t> former pre-service teacher’s Everglades lesson can be used as a resource with your pre and/or in-service teachers. </a:t>
            </a:r>
            <a:endParaRPr lang="en-US" b="0" dirty="0"/>
          </a:p>
        </p:txBody>
      </p:sp>
      <p:sp>
        <p:nvSpPr>
          <p:cNvPr id="4" name="Slide Number Placeholder 3"/>
          <p:cNvSpPr>
            <a:spLocks noGrp="1"/>
          </p:cNvSpPr>
          <p:nvPr>
            <p:ph type="sldNum" sz="quarter" idx="10"/>
          </p:nvPr>
        </p:nvSpPr>
        <p:spPr/>
        <p:txBody>
          <a:bodyPr/>
          <a:lstStyle/>
          <a:p>
            <a:fld id="{F19D6CF1-BCB8-4759-B2D5-6FD3B482A2A4}" type="slidenum">
              <a:rPr lang="en-US" smtClean="0"/>
              <a:t>68</a:t>
            </a:fld>
            <a:endParaRPr lang="en-US"/>
          </a:p>
        </p:txBody>
      </p:sp>
    </p:spTree>
    <p:extLst>
      <p:ext uri="{BB962C8B-B14F-4D97-AF65-F5344CB8AC3E}">
        <p14:creationId xmlns:p14="http://schemas.microsoft.com/office/powerpoint/2010/main" val="35927833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Pam: As</a:t>
            </a:r>
            <a:r>
              <a:rPr lang="en-US" b="0" baseline="0" dirty="0"/>
              <a:t> we continue our HLP webinar series, let’s share what’s next.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10"/>
          </p:nvPr>
        </p:nvSpPr>
        <p:spPr/>
        <p:txBody>
          <a:bodyPr/>
          <a:lstStyle/>
          <a:p>
            <a:fld id="{F19D6CF1-BCB8-4759-B2D5-6FD3B482A2A4}" type="slidenum">
              <a:rPr lang="en-US" smtClean="0"/>
              <a:t>69</a:t>
            </a:fld>
            <a:endParaRPr lang="en-US"/>
          </a:p>
        </p:txBody>
      </p:sp>
    </p:spTree>
    <p:extLst>
      <p:ext uri="{BB962C8B-B14F-4D97-AF65-F5344CB8AC3E}">
        <p14:creationId xmlns:p14="http://schemas.microsoft.com/office/powerpoint/2010/main" val="4287538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Day</a:t>
            </a:r>
            <a:r>
              <a:rPr lang="en-US" dirty="0">
                <a:cs typeface="Calibri"/>
              </a:rPr>
              <a:t>:</a:t>
            </a:r>
          </a:p>
          <a:p>
            <a:r>
              <a:rPr lang="en-US" dirty="0"/>
              <a:t>Quickly, I'd like to offer the GA Systems of continuous improvement framework. This framework operates with the whole child at the center of consideration as decisions are made about identifying and implementing evidence based practices and interventions, including High leverage practices.  One </a:t>
            </a:r>
            <a:r>
              <a:rPr lang="en-US" dirty="0">
                <a:cs typeface="Calibri"/>
              </a:rPr>
              <a:t>component that is necessary to consider when thinking of ways for students to be ready to learn is the coherence of instruction. Today's focus on High leverage practices 18 and 4 will allow us to discuss active engagement through the use of multiple sources of information which will support coherent instruction.</a:t>
            </a:r>
          </a:p>
          <a:p>
            <a:endParaRPr lang="en-US"/>
          </a:p>
          <a:p>
            <a:endParaRPr lang="en-US" dirty="0"/>
          </a:p>
          <a:p>
            <a:r>
              <a:rPr lang="en-US" dirty="0">
                <a:cs typeface="Calibri"/>
              </a:rPr>
              <a:t>\</a:t>
            </a:r>
          </a:p>
        </p:txBody>
      </p:sp>
      <p:sp>
        <p:nvSpPr>
          <p:cNvPr id="4" name="Slide Number Placeholder 3"/>
          <p:cNvSpPr>
            <a:spLocks noGrp="1"/>
          </p:cNvSpPr>
          <p:nvPr>
            <p:ph type="sldNum" sz="quarter" idx="10"/>
          </p:nvPr>
        </p:nvSpPr>
        <p:spPr/>
        <p:txBody>
          <a:bodyPr/>
          <a:lstStyle/>
          <a:p>
            <a:fld id="{F19D6CF1-BCB8-4759-B2D5-6FD3B482A2A4}" type="slidenum">
              <a:rPr lang="en-US" smtClean="0"/>
              <a:t>7</a:t>
            </a:fld>
            <a:endParaRPr lang="en-US"/>
          </a:p>
        </p:txBody>
      </p:sp>
    </p:spTree>
    <p:extLst>
      <p:ext uri="{BB962C8B-B14F-4D97-AF65-F5344CB8AC3E}">
        <p14:creationId xmlns:p14="http://schemas.microsoft.com/office/powerpoint/2010/main" val="8505581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Pam: On Oct. 24 from 3:30 – 4:30 p.m., we will facilitate the third webinar in our HLP webinar series. In this webinar, we will investigate HLP #4, using multiple sources of information to develop an in-depth understanding of students’ strengths and needs in addition to HLP #1, collaborating with professionals to increase student success. For we know when teachers collaborate with others in regard to sharing what they’ve learned about their students’ strengths and needs, specific and individualized supports and enrichment activities can be developed.  </a:t>
            </a:r>
          </a:p>
        </p:txBody>
      </p:sp>
      <p:sp>
        <p:nvSpPr>
          <p:cNvPr id="4" name="Slide Number Placeholder 3"/>
          <p:cNvSpPr>
            <a:spLocks noGrp="1"/>
          </p:cNvSpPr>
          <p:nvPr>
            <p:ph type="sldNum" sz="quarter" idx="10"/>
          </p:nvPr>
        </p:nvSpPr>
        <p:spPr/>
        <p:txBody>
          <a:bodyPr/>
          <a:lstStyle/>
          <a:p>
            <a:fld id="{F19D6CF1-BCB8-4759-B2D5-6FD3B482A2A4}" type="slidenum">
              <a:rPr lang="en-US" smtClean="0"/>
              <a:t>70</a:t>
            </a:fld>
            <a:endParaRPr lang="en-US"/>
          </a:p>
        </p:txBody>
      </p:sp>
    </p:spTree>
    <p:extLst>
      <p:ext uri="{BB962C8B-B14F-4D97-AF65-F5344CB8AC3E}">
        <p14:creationId xmlns:p14="http://schemas.microsoft.com/office/powerpoint/2010/main" val="18526518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Pam: Before we conclude today,</a:t>
            </a:r>
            <a:r>
              <a:rPr lang="en-US" b="0" baseline="0" dirty="0"/>
              <a:t> do you have any questions or thoughts? Please use the chat box if so. Or, if you’d like to raise your hand, we’ll unmute you to you can ask your question and/or share your thoughts. </a:t>
            </a:r>
          </a:p>
          <a:p>
            <a:endParaRPr lang="en-US" b="0" baseline="0" dirty="0"/>
          </a:p>
          <a:p>
            <a:r>
              <a:rPr lang="en-US" b="0" baseline="0" dirty="0"/>
              <a:t>Respond to questions and/or thoughts.</a:t>
            </a:r>
          </a:p>
          <a:p>
            <a:endParaRPr lang="en-US" b="0" baseline="0" dirty="0"/>
          </a:p>
          <a:p>
            <a:r>
              <a:rPr lang="en-US" b="0" dirty="0"/>
              <a:t>The</a:t>
            </a:r>
            <a:r>
              <a:rPr lang="en-US" b="0" baseline="0" dirty="0"/>
              <a:t> HLP Team would like to thank you for participating in today’s webinar. If you have additional questions or thoughts, please feel free to contact me. (CLICK for next slide)</a:t>
            </a:r>
            <a:endParaRPr lang="en-US" b="0" dirty="0"/>
          </a:p>
        </p:txBody>
      </p:sp>
      <p:sp>
        <p:nvSpPr>
          <p:cNvPr id="4" name="Slide Number Placeholder 3"/>
          <p:cNvSpPr>
            <a:spLocks noGrp="1"/>
          </p:cNvSpPr>
          <p:nvPr>
            <p:ph type="sldNum" sz="quarter" idx="10"/>
          </p:nvPr>
        </p:nvSpPr>
        <p:spPr/>
        <p:txBody>
          <a:bodyPr/>
          <a:lstStyle/>
          <a:p>
            <a:fld id="{F19D6CF1-BCB8-4759-B2D5-6FD3B482A2A4}" type="slidenum">
              <a:rPr lang="en-US" smtClean="0"/>
              <a:t>71</a:t>
            </a:fld>
            <a:endParaRPr lang="en-US"/>
          </a:p>
        </p:txBody>
      </p:sp>
    </p:spTree>
    <p:extLst>
      <p:ext uri="{BB962C8B-B14F-4D97-AF65-F5344CB8AC3E}">
        <p14:creationId xmlns:p14="http://schemas.microsoft.com/office/powerpoint/2010/main" val="10299823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Pam: </a:t>
            </a:r>
            <a:r>
              <a:rPr lang="en-US" dirty="0"/>
              <a:t>We hope you have a fantastic afternoon and look forward to hearing</a:t>
            </a:r>
            <a:r>
              <a:rPr lang="en-US" baseline="0" dirty="0"/>
              <a:t> how you are actively engaging students</a:t>
            </a:r>
            <a:r>
              <a:rPr lang="en-US" dirty="0"/>
              <a:t>!</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F19D6CF1-BCB8-4759-B2D5-6FD3B482A2A4}" type="slidenum">
              <a:rPr lang="en-US" smtClean="0"/>
              <a:t>72</a:t>
            </a:fld>
            <a:endParaRPr lang="en-US"/>
          </a:p>
        </p:txBody>
      </p:sp>
    </p:spTree>
    <p:extLst>
      <p:ext uri="{BB962C8B-B14F-4D97-AF65-F5344CB8AC3E}">
        <p14:creationId xmlns:p14="http://schemas.microsoft.com/office/powerpoint/2010/main" val="2981297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cs typeface="Calibri"/>
              </a:rPr>
              <a:t>Day</a:t>
            </a:r>
            <a:r>
              <a:rPr lang="en-US" dirty="0" err="1">
                <a:cs typeface="Calibri"/>
              </a:rPr>
              <a:t>:In</a:t>
            </a:r>
            <a:r>
              <a:rPr lang="en-US" dirty="0">
                <a:cs typeface="Calibri"/>
              </a:rPr>
              <a:t> the context of Georgia's tiered systems of supports, HLPs 18 and 4 are valuable practices that will make instruction </a:t>
            </a:r>
            <a:r>
              <a:rPr lang="en-US" dirty="0"/>
              <a:t>accessible </a:t>
            </a:r>
            <a:r>
              <a:rPr lang="en-US" dirty="0">
                <a:cs typeface="Calibri"/>
              </a:rPr>
              <a:t>for ALL learners . And these practices can certainly be considered effective and sustainable and can typically be well sustained by the structures available in most systems.</a:t>
            </a:r>
            <a:endParaRPr lang="en-US" dirty="0"/>
          </a:p>
        </p:txBody>
      </p:sp>
      <p:sp>
        <p:nvSpPr>
          <p:cNvPr id="4" name="Slide Number Placeholder 3"/>
          <p:cNvSpPr>
            <a:spLocks noGrp="1"/>
          </p:cNvSpPr>
          <p:nvPr>
            <p:ph type="sldNum" sz="quarter" idx="10"/>
          </p:nvPr>
        </p:nvSpPr>
        <p:spPr/>
        <p:txBody>
          <a:bodyPr/>
          <a:lstStyle/>
          <a:p>
            <a:fld id="{F19D6CF1-BCB8-4759-B2D5-6FD3B482A2A4}" type="slidenum">
              <a:rPr lang="en-US" smtClean="0"/>
              <a:t>8</a:t>
            </a:fld>
            <a:endParaRPr lang="en-US"/>
          </a:p>
        </p:txBody>
      </p:sp>
    </p:spTree>
    <p:extLst>
      <p:ext uri="{BB962C8B-B14F-4D97-AF65-F5344CB8AC3E}">
        <p14:creationId xmlns:p14="http://schemas.microsoft.com/office/powerpoint/2010/main" val="2826210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Melissa</a:t>
            </a:r>
            <a:r>
              <a:rPr lang="en-US" dirty="0"/>
              <a:t>: As a reminder, high leverage practices, or HLPs as they are commonly referred to, are identified teacher practices likely to result in improved student outcomes. HLPs are comprised of evidence-based strategies backed by decades of research. They are based on the premise that our students need teachers who are well-equipped in each of the areas of collaboration, assessment, social/emotional/behavior support, and instruction. </a:t>
            </a:r>
            <a:r>
              <a:rPr lang="en-US" b="1" dirty="0"/>
              <a:t>&lt;</a:t>
            </a:r>
            <a:r>
              <a:rPr lang="en-US" b="1" dirty="0">
                <a:cs typeface="Calibri"/>
              </a:rPr>
              <a:t>CLICK&gt;</a:t>
            </a:r>
            <a:endParaRPr lang="en-US" dirty="0"/>
          </a:p>
        </p:txBody>
      </p:sp>
      <p:sp>
        <p:nvSpPr>
          <p:cNvPr id="4" name="Slide Number Placeholder 3"/>
          <p:cNvSpPr>
            <a:spLocks noGrp="1"/>
          </p:cNvSpPr>
          <p:nvPr>
            <p:ph type="sldNum" sz="quarter" idx="10"/>
          </p:nvPr>
        </p:nvSpPr>
        <p:spPr/>
        <p:txBody>
          <a:bodyPr/>
          <a:lstStyle/>
          <a:p>
            <a:fld id="{F19D6CF1-BCB8-4759-B2D5-6FD3B482A2A4}" type="slidenum">
              <a:rPr lang="en-US" smtClean="0"/>
              <a:t>9</a:t>
            </a:fld>
            <a:endParaRPr lang="en-US"/>
          </a:p>
        </p:txBody>
      </p:sp>
    </p:spTree>
    <p:extLst>
      <p:ext uri="{BB962C8B-B14F-4D97-AF65-F5344CB8AC3E}">
        <p14:creationId xmlns:p14="http://schemas.microsoft.com/office/powerpoint/2010/main" val="43477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71171332-CAF4-4EA2-B7E6-D6F78877A9AB}" type="datetimeFigureOut">
              <a:rPr lang="en-US" smtClean="0"/>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4E0303-644F-4E7E-B317-1342819723A0}" type="slidenum">
              <a:rPr lang="en-US" smtClean="0"/>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1171332-CAF4-4EA2-B7E6-D6F78877A9AB}" type="datetimeFigureOut">
              <a:rPr lang="en-US" smtClean="0"/>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4E0303-644F-4E7E-B317-1342819723A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1171332-CAF4-4EA2-B7E6-D6F78877A9AB}" type="datetimeFigureOut">
              <a:rPr lang="en-US" smtClean="0"/>
              <a:t>9/26/2018</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684E0303-644F-4E7E-B317-1342819723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1171332-CAF4-4EA2-B7E6-D6F78877A9AB}" type="datetimeFigureOut">
              <a:rPr lang="en-US" smtClean="0"/>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4E0303-644F-4E7E-B317-1342819723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71171332-CAF4-4EA2-B7E6-D6F78877A9AB}" type="datetimeFigureOut">
              <a:rPr lang="en-US" smtClean="0"/>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4E0303-644F-4E7E-B317-1342819723A0}"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1171332-CAF4-4EA2-B7E6-D6F78877A9AB}" type="datetimeFigureOut">
              <a:rPr lang="en-US" smtClean="0"/>
              <a:t>9/26/2018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4E0303-644F-4E7E-B317-1342819723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1171332-CAF4-4EA2-B7E6-D6F78877A9AB}" type="datetimeFigureOut">
              <a:rPr lang="en-US" smtClean="0"/>
              <a:t>9/26/2018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4E0303-644F-4E7E-B317-1342819723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1171332-CAF4-4EA2-B7E6-D6F78877A9AB}" type="datetimeFigureOut">
              <a:rPr lang="en-US" smtClean="0"/>
              <a:t>9/26/2018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4E0303-644F-4E7E-B317-1342819723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71332-CAF4-4EA2-B7E6-D6F78877A9AB}" type="datetimeFigureOut">
              <a:rPr lang="en-US" smtClean="0"/>
              <a:t>9/26/2018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4E0303-644F-4E7E-B317-1342819723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71171332-CAF4-4EA2-B7E6-D6F78877A9AB}" type="datetimeFigureOut">
              <a:rPr lang="en-US" smtClean="0"/>
              <a:t>9/26/2018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4E0303-644F-4E7E-B317-1342819723A0}" type="slidenum">
              <a:rPr lang="en-US" smtClean="0"/>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71171332-CAF4-4EA2-B7E6-D6F78877A9AB}" type="datetimeFigureOut">
              <a:rPr lang="en-US" smtClean="0"/>
              <a:t>9/26/2018</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684E0303-644F-4E7E-B317-1342819723A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71171332-CAF4-4EA2-B7E6-D6F78877A9AB}" type="datetimeFigureOut">
              <a:rPr lang="en-US" smtClean="0"/>
              <a:t>9/26/2018</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684E0303-644F-4E7E-B317-1342819723A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5.gif"/></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0.tiff"/></Relationships>
</file>

<file path=ppt/slides/_rels/slide49.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1.tiff"/><Relationship Id="rId4" Type="http://schemas.openxmlformats.org/officeDocument/2006/relationships/image" Target="../media/image50.tiff"/></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1.tiff"/><Relationship Id="rId5" Type="http://schemas.openxmlformats.org/officeDocument/2006/relationships/image" Target="../media/image52.tiff"/><Relationship Id="rId4" Type="http://schemas.openxmlformats.org/officeDocument/2006/relationships/image" Target="../media/image50.tiff"/></Relationships>
</file>

<file path=ppt/slides/_rels/slide51.xml.rels><?xml version="1.0" encoding="UTF-8" standalone="yes"?>
<Relationships xmlns="http://schemas.openxmlformats.org/package/2006/relationships"><Relationship Id="rId3" Type="http://schemas.openxmlformats.org/officeDocument/2006/relationships/image" Target="../media/image49.tiff"/><Relationship Id="rId7" Type="http://schemas.openxmlformats.org/officeDocument/2006/relationships/image" Target="../media/image51.tif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52.tiff"/><Relationship Id="rId5" Type="http://schemas.openxmlformats.org/officeDocument/2006/relationships/image" Target="../media/image53.tiff"/><Relationship Id="rId4" Type="http://schemas.openxmlformats.org/officeDocument/2006/relationships/image" Target="../media/image50.tiff"/></Relationships>
</file>

<file path=ppt/slides/_rels/slide52.xml.rels><?xml version="1.0" encoding="UTF-8" standalone="yes"?>
<Relationships xmlns="http://schemas.openxmlformats.org/package/2006/relationships"><Relationship Id="rId8" Type="http://schemas.openxmlformats.org/officeDocument/2006/relationships/image" Target="../media/image51.tiff"/><Relationship Id="rId3" Type="http://schemas.openxmlformats.org/officeDocument/2006/relationships/image" Target="../media/image49.tiff"/><Relationship Id="rId7" Type="http://schemas.openxmlformats.org/officeDocument/2006/relationships/image" Target="../media/image52.tiff"/><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3.tiff"/><Relationship Id="rId5" Type="http://schemas.openxmlformats.org/officeDocument/2006/relationships/image" Target="../media/image54.tiff"/><Relationship Id="rId4" Type="http://schemas.openxmlformats.org/officeDocument/2006/relationships/image" Target="../media/image50.tiff"/></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8.tiff"/></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61.tiff"/><Relationship Id="rId4" Type="http://schemas.openxmlformats.org/officeDocument/2006/relationships/image" Target="../media/image60.tiff"/></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8.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838200"/>
            <a:ext cx="8077200" cy="3140312"/>
          </a:xfrm>
        </p:spPr>
        <p:txBody>
          <a:bodyPr>
            <a:normAutofit fontScale="90000"/>
          </a:bodyPr>
          <a:lstStyle/>
          <a:p>
            <a:pPr algn="ctr"/>
            <a:r>
              <a:rPr lang="en-US" sz="5300" dirty="0"/>
              <a:t>High Leverage Practices (HLP) </a:t>
            </a:r>
            <a:br>
              <a:rPr lang="en-US" sz="5300" dirty="0"/>
            </a:br>
            <a:r>
              <a:rPr lang="en-US" sz="5300" dirty="0"/>
              <a:t>Webinar 2: </a:t>
            </a:r>
            <a:br>
              <a:rPr lang="en-US" sz="5300" dirty="0"/>
            </a:br>
            <a:br>
              <a:rPr lang="en-US" sz="5300" dirty="0"/>
            </a:br>
            <a:r>
              <a:rPr lang="en-US" sz="4000" dirty="0">
                <a:solidFill>
                  <a:schemeClr val="tx1"/>
                </a:solidFill>
              </a:rPr>
              <a:t>Reimagining Classroom Experiences to Maximize Student Engagement</a:t>
            </a:r>
            <a:br>
              <a:rPr lang="en-US" sz="3200" dirty="0">
                <a:solidFill>
                  <a:schemeClr val="tx1"/>
                </a:solidFill>
              </a:rPr>
            </a:br>
            <a:br>
              <a:rPr lang="en-US" sz="3200" dirty="0">
                <a:solidFill>
                  <a:schemeClr val="tx1"/>
                </a:solidFill>
              </a:rPr>
            </a:br>
            <a:r>
              <a:rPr lang="en-US" sz="3200" dirty="0">
                <a:solidFill>
                  <a:srgbClr val="FF0000"/>
                </a:solidFill>
              </a:rPr>
              <a:t> </a:t>
            </a:r>
            <a:endParaRPr lang="en-US" sz="3600" dirty="0">
              <a:solidFill>
                <a:srgbClr val="FF0000"/>
              </a:solidFill>
            </a:endParaRPr>
          </a:p>
        </p:txBody>
      </p:sp>
      <p:pic>
        <p:nvPicPr>
          <p:cNvPr id="7" name="Picture 6" descr="Screen Shot 2014-04-07 at 10.21.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85476" y="401299"/>
            <a:ext cx="5188987" cy="3577213"/>
          </a:xfrm>
          <a:prstGeom prst="rect">
            <a:avLst/>
          </a:prstGeom>
        </p:spPr>
      </p:pic>
      <p:pic>
        <p:nvPicPr>
          <p:cNvPr id="8" name="Picture 7" descr="Screen Shot 2014-04-07 at 10.21.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37876" y="553699"/>
            <a:ext cx="5188987" cy="3577213"/>
          </a:xfrm>
          <a:prstGeom prst="rect">
            <a:avLst/>
          </a:prstGeom>
        </p:spPr>
      </p:pic>
      <p:pic>
        <p:nvPicPr>
          <p:cNvPr id="9" name="Picture 8" descr="Screen Shot 2014-04-07 at 10.21.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90276" y="706099"/>
            <a:ext cx="5188987" cy="3577213"/>
          </a:xfrm>
          <a:prstGeom prst="rect">
            <a:avLst/>
          </a:prstGeom>
        </p:spPr>
      </p:pic>
      <p:pic>
        <p:nvPicPr>
          <p:cNvPr id="10" name="Picture 9" descr="Screen Shot 2014-04-07 at 10.21.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42676" y="858499"/>
            <a:ext cx="5188987" cy="3577213"/>
          </a:xfrm>
          <a:prstGeom prst="rect">
            <a:avLst/>
          </a:prstGeom>
        </p:spPr>
      </p:pic>
      <p:pic>
        <p:nvPicPr>
          <p:cNvPr id="11" name="Picture 10" descr="Screen Shot 2014-04-07 at 10.21.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95076" y="1010899"/>
            <a:ext cx="5188987" cy="3577213"/>
          </a:xfrm>
          <a:prstGeom prst="rect">
            <a:avLst/>
          </a:prstGeom>
        </p:spPr>
      </p:pic>
    </p:spTree>
    <p:extLst>
      <p:ext uri="{BB962C8B-B14F-4D97-AF65-F5344CB8AC3E}">
        <p14:creationId xmlns:p14="http://schemas.microsoft.com/office/powerpoint/2010/main" val="2094188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A87815-0C10-F04E-9C6F-1EE5A2D34C0E}"/>
              </a:ext>
            </a:extLst>
          </p:cNvPr>
          <p:cNvSpPr>
            <a:spLocks noGrp="1"/>
          </p:cNvSpPr>
          <p:nvPr>
            <p:ph type="title"/>
          </p:nvPr>
        </p:nvSpPr>
        <p:spPr>
          <a:xfrm>
            <a:off x="685800" y="457200"/>
            <a:ext cx="8013192" cy="1636776"/>
          </a:xfrm>
        </p:spPr>
        <p:txBody>
          <a:bodyPr>
            <a:normAutofit/>
          </a:bodyPr>
          <a:lstStyle/>
          <a:p>
            <a:r>
              <a:rPr lang="en-US" sz="4800" dirty="0"/>
              <a:t>What high leverage practices will we focus on today?</a:t>
            </a:r>
            <a:endParaRPr lang="en-US" dirty="0"/>
          </a:p>
        </p:txBody>
      </p:sp>
    </p:spTree>
    <p:extLst>
      <p:ext uri="{BB962C8B-B14F-4D97-AF65-F5344CB8AC3E}">
        <p14:creationId xmlns:p14="http://schemas.microsoft.com/office/powerpoint/2010/main" val="595143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9C599-CFBD-144A-992C-D80012E6EE05}"/>
              </a:ext>
            </a:extLst>
          </p:cNvPr>
          <p:cNvSpPr>
            <a:spLocks noGrp="1"/>
          </p:cNvSpPr>
          <p:nvPr>
            <p:ph type="title"/>
          </p:nvPr>
        </p:nvSpPr>
        <p:spPr/>
        <p:txBody>
          <a:bodyPr/>
          <a:lstStyle/>
          <a:p>
            <a:r>
              <a:rPr lang="en-US" dirty="0"/>
              <a:t>For Today</a:t>
            </a:r>
          </a:p>
        </p:txBody>
      </p:sp>
      <p:sp>
        <p:nvSpPr>
          <p:cNvPr id="3" name="Content Placeholder 2">
            <a:extLst>
              <a:ext uri="{FF2B5EF4-FFF2-40B4-BE49-F238E27FC236}">
                <a16:creationId xmlns:a16="http://schemas.microsoft.com/office/drawing/2014/main" id="{6270CE7F-942A-B940-9C0C-623AD1B37AF4}"/>
              </a:ext>
            </a:extLst>
          </p:cNvPr>
          <p:cNvSpPr>
            <a:spLocks noGrp="1"/>
          </p:cNvSpPr>
          <p:nvPr>
            <p:ph idx="1"/>
          </p:nvPr>
        </p:nvSpPr>
        <p:spPr/>
        <p:txBody>
          <a:bodyPr/>
          <a:lstStyle/>
          <a:p>
            <a:r>
              <a:rPr lang="en-US" dirty="0"/>
              <a:t>HLP #18 - Use strategies to promote active student engagement.</a:t>
            </a:r>
          </a:p>
          <a:p>
            <a:endParaRPr lang="en-US" dirty="0"/>
          </a:p>
          <a:p>
            <a:pPr marL="118872" indent="0">
              <a:buNone/>
            </a:pPr>
            <a:endParaRPr lang="en-US" dirty="0"/>
          </a:p>
          <a:p>
            <a:r>
              <a:rPr lang="en-US" dirty="0"/>
              <a:t>HLP #4 - Use multiple sources of information to develop a comprehensive understanding of a student’s strengths and needs.</a:t>
            </a:r>
          </a:p>
        </p:txBody>
      </p:sp>
    </p:spTree>
    <p:extLst>
      <p:ext uri="{BB962C8B-B14F-4D97-AF65-F5344CB8AC3E}">
        <p14:creationId xmlns:p14="http://schemas.microsoft.com/office/powerpoint/2010/main" val="1051736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Consider </a:t>
            </a:r>
          </a:p>
        </p:txBody>
      </p:sp>
      <p:graphicFrame>
        <p:nvGraphicFramePr>
          <p:cNvPr id="5" name="Content Placeholder 4"/>
          <p:cNvGraphicFramePr>
            <a:graphicFrameLocks noGrp="1"/>
          </p:cNvGraphicFramePr>
          <p:nvPr>
            <p:ph idx="1"/>
            <p:extLst/>
          </p:nvPr>
        </p:nvGraphicFramePr>
        <p:xfrm>
          <a:off x="457200" y="1219200"/>
          <a:ext cx="8229600" cy="4625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5"/>
          <p:cNvSpPr/>
          <p:nvPr/>
        </p:nvSpPr>
        <p:spPr>
          <a:xfrm>
            <a:off x="609600" y="4495800"/>
            <a:ext cx="7620000" cy="76200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do pre- and </a:t>
            </a:r>
            <a:r>
              <a:rPr lang="en-US" dirty="0" err="1"/>
              <a:t>inservice</a:t>
            </a:r>
            <a:r>
              <a:rPr lang="en-US" dirty="0"/>
              <a:t> teachers demonstrate their knowledge, skills, and dispositions?</a:t>
            </a:r>
          </a:p>
        </p:txBody>
      </p:sp>
    </p:spTree>
    <p:extLst>
      <p:ext uri="{BB962C8B-B14F-4D97-AF65-F5344CB8AC3E}">
        <p14:creationId xmlns:p14="http://schemas.microsoft.com/office/powerpoint/2010/main" val="3268395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874F5-65CC-1742-B9D7-706410265DEA}"/>
              </a:ext>
            </a:extLst>
          </p:cNvPr>
          <p:cNvSpPr>
            <a:spLocks noGrp="1"/>
          </p:cNvSpPr>
          <p:nvPr>
            <p:ph type="title"/>
          </p:nvPr>
        </p:nvSpPr>
        <p:spPr>
          <a:xfrm>
            <a:off x="533400" y="152400"/>
            <a:ext cx="8229600" cy="1252728"/>
          </a:xfrm>
        </p:spPr>
        <p:txBody>
          <a:bodyPr/>
          <a:lstStyle/>
          <a:p>
            <a:pPr algn="ctr"/>
            <a:r>
              <a:rPr lang="en-US" dirty="0"/>
              <a:t>Quick Share!</a:t>
            </a:r>
          </a:p>
        </p:txBody>
      </p:sp>
      <p:sp>
        <p:nvSpPr>
          <p:cNvPr id="3" name="Content Placeholder 2">
            <a:extLst>
              <a:ext uri="{FF2B5EF4-FFF2-40B4-BE49-F238E27FC236}">
                <a16:creationId xmlns:a16="http://schemas.microsoft.com/office/drawing/2014/main" id="{E8CB7795-E7B9-EF40-A5F9-B0E1CD030014}"/>
              </a:ext>
            </a:extLst>
          </p:cNvPr>
          <p:cNvSpPr>
            <a:spLocks noGrp="1"/>
          </p:cNvSpPr>
          <p:nvPr>
            <p:ph idx="1"/>
          </p:nvPr>
        </p:nvSpPr>
        <p:spPr/>
        <p:txBody>
          <a:bodyPr/>
          <a:lstStyle/>
          <a:p>
            <a:r>
              <a:rPr lang="en-US" dirty="0"/>
              <a:t>What active engagement strategies have you found to be most helpful for students?</a:t>
            </a:r>
          </a:p>
        </p:txBody>
      </p:sp>
      <p:pic>
        <p:nvPicPr>
          <p:cNvPr id="4" name="Picture 3">
            <a:extLst>
              <a:ext uri="{FF2B5EF4-FFF2-40B4-BE49-F238E27FC236}">
                <a16:creationId xmlns:a16="http://schemas.microsoft.com/office/drawing/2014/main" id="{CA009407-09BF-3F48-8B03-798C738506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574340"/>
            <a:ext cx="4348891" cy="2843025"/>
          </a:xfrm>
          <a:prstGeom prst="rect">
            <a:avLst/>
          </a:prstGeom>
        </p:spPr>
      </p:pic>
    </p:spTree>
    <p:extLst>
      <p:ext uri="{BB962C8B-B14F-4D97-AF65-F5344CB8AC3E}">
        <p14:creationId xmlns:p14="http://schemas.microsoft.com/office/powerpoint/2010/main" val="2751706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23DFE-0DAB-A24B-88F1-BE9CAC6D7BA5}"/>
              </a:ext>
            </a:extLst>
          </p:cNvPr>
          <p:cNvSpPr>
            <a:spLocks noGrp="1"/>
          </p:cNvSpPr>
          <p:nvPr>
            <p:ph type="title"/>
          </p:nvPr>
        </p:nvSpPr>
        <p:spPr>
          <a:xfrm>
            <a:off x="304800" y="609600"/>
            <a:ext cx="8013192" cy="1636776"/>
          </a:xfrm>
        </p:spPr>
        <p:txBody>
          <a:bodyPr>
            <a:normAutofit fontScale="90000"/>
          </a:bodyPr>
          <a:lstStyle/>
          <a:p>
            <a:pPr marL="438785"/>
            <a:r>
              <a:rPr lang="en-US" sz="4800" dirty="0"/>
              <a:t>What strategies support active student engagement and learning?</a:t>
            </a:r>
          </a:p>
        </p:txBody>
      </p:sp>
      <p:graphicFrame>
        <p:nvGraphicFramePr>
          <p:cNvPr id="5" name="Content Placeholder 4">
            <a:extLst>
              <a:ext uri="{FF2B5EF4-FFF2-40B4-BE49-F238E27FC236}">
                <a16:creationId xmlns:a16="http://schemas.microsoft.com/office/drawing/2014/main" id="{86ECA7F0-15A4-AE47-8B14-FD4E6D5E2125}"/>
              </a:ext>
            </a:extLst>
          </p:cNvPr>
          <p:cNvGraphicFramePr>
            <a:graphicFrameLocks/>
          </p:cNvGraphicFramePr>
          <p:nvPr>
            <p:extLst>
              <p:ext uri="{D42A27DB-BD31-4B8C-83A1-F6EECF244321}">
                <p14:modId xmlns:p14="http://schemas.microsoft.com/office/powerpoint/2010/main" val="3688818093"/>
              </p:ext>
            </p:extLst>
          </p:nvPr>
        </p:nvGraphicFramePr>
        <p:xfrm>
          <a:off x="304800" y="2667000"/>
          <a:ext cx="8839200" cy="350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421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3637-8FB9-B445-9C8A-3AEA4E328C7F}"/>
              </a:ext>
            </a:extLst>
          </p:cNvPr>
          <p:cNvSpPr>
            <a:spLocks noGrp="1"/>
          </p:cNvSpPr>
          <p:nvPr>
            <p:ph type="title"/>
          </p:nvPr>
        </p:nvSpPr>
        <p:spPr/>
        <p:txBody>
          <a:bodyPr/>
          <a:lstStyle/>
          <a:p>
            <a:r>
              <a:rPr lang="en-US" dirty="0"/>
              <a:t>HLP #18</a:t>
            </a:r>
          </a:p>
        </p:txBody>
      </p:sp>
      <p:sp>
        <p:nvSpPr>
          <p:cNvPr id="3" name="Content Placeholder 2">
            <a:extLst>
              <a:ext uri="{FF2B5EF4-FFF2-40B4-BE49-F238E27FC236}">
                <a16:creationId xmlns:a16="http://schemas.microsoft.com/office/drawing/2014/main" id="{C2F259DD-5468-4147-82AD-4C0A15B11A28}"/>
              </a:ext>
            </a:extLst>
          </p:cNvPr>
          <p:cNvSpPr>
            <a:spLocks noGrp="1"/>
          </p:cNvSpPr>
          <p:nvPr>
            <p:ph idx="1"/>
          </p:nvPr>
        </p:nvSpPr>
        <p:spPr/>
        <p:txBody>
          <a:bodyPr>
            <a:normAutofit/>
          </a:bodyPr>
          <a:lstStyle/>
          <a:p>
            <a:r>
              <a:rPr lang="en-US" dirty="0"/>
              <a:t>Use </a:t>
            </a:r>
            <a:r>
              <a:rPr lang="en-US" b="1" dirty="0">
                <a:solidFill>
                  <a:schemeClr val="accent3"/>
                </a:solidFill>
              </a:rPr>
              <a:t>strategies</a:t>
            </a:r>
            <a:r>
              <a:rPr lang="en-US" dirty="0"/>
              <a:t> to promote </a:t>
            </a:r>
            <a:r>
              <a:rPr lang="en-US" b="1" dirty="0">
                <a:solidFill>
                  <a:schemeClr val="accent1"/>
                </a:solidFill>
              </a:rPr>
              <a:t>active</a:t>
            </a:r>
            <a:r>
              <a:rPr lang="en-US" dirty="0"/>
              <a:t> student </a:t>
            </a:r>
            <a:r>
              <a:rPr lang="en-US" b="1" dirty="0">
                <a:solidFill>
                  <a:schemeClr val="accent4"/>
                </a:solidFill>
              </a:rPr>
              <a:t>engagement</a:t>
            </a:r>
            <a:r>
              <a:rPr lang="en-US" dirty="0"/>
              <a:t>.</a:t>
            </a:r>
          </a:p>
          <a:p>
            <a:pPr marL="118872" indent="0">
              <a:buNone/>
            </a:pPr>
            <a:endParaRPr lang="en-US" dirty="0"/>
          </a:p>
          <a:p>
            <a:pPr marL="457200" lvl="1" indent="0">
              <a:buNone/>
            </a:pPr>
            <a:endParaRPr lang="en-US" i="1" dirty="0"/>
          </a:p>
        </p:txBody>
      </p:sp>
      <p:graphicFrame>
        <p:nvGraphicFramePr>
          <p:cNvPr id="4" name="Content Placeholder 4">
            <a:extLst>
              <a:ext uri="{FF2B5EF4-FFF2-40B4-BE49-F238E27FC236}">
                <a16:creationId xmlns:a16="http://schemas.microsoft.com/office/drawing/2014/main" id="{B6499873-F1C4-6245-9726-F20D106CA5EE}"/>
              </a:ext>
            </a:extLst>
          </p:cNvPr>
          <p:cNvGraphicFramePr>
            <a:graphicFrameLocks/>
          </p:cNvGraphicFramePr>
          <p:nvPr>
            <p:extLst>
              <p:ext uri="{D42A27DB-BD31-4B8C-83A1-F6EECF244321}">
                <p14:modId xmlns:p14="http://schemas.microsoft.com/office/powerpoint/2010/main" val="2289156389"/>
              </p:ext>
            </p:extLst>
          </p:nvPr>
        </p:nvGraphicFramePr>
        <p:xfrm>
          <a:off x="3048000" y="0"/>
          <a:ext cx="5867400" cy="16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B21F948D-43C3-F444-92CA-C8B3DF38B0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10200" y="2536078"/>
            <a:ext cx="3166533" cy="4101534"/>
          </a:xfrm>
          <a:prstGeom prst="rect">
            <a:avLst/>
          </a:prstGeom>
        </p:spPr>
      </p:pic>
    </p:spTree>
    <p:extLst>
      <p:ext uri="{BB962C8B-B14F-4D97-AF65-F5344CB8AC3E}">
        <p14:creationId xmlns:p14="http://schemas.microsoft.com/office/powerpoint/2010/main" val="169166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3637-8FB9-B445-9C8A-3AEA4E328C7F}"/>
              </a:ext>
            </a:extLst>
          </p:cNvPr>
          <p:cNvSpPr>
            <a:spLocks noGrp="1"/>
          </p:cNvSpPr>
          <p:nvPr>
            <p:ph type="title"/>
          </p:nvPr>
        </p:nvSpPr>
        <p:spPr/>
        <p:txBody>
          <a:bodyPr/>
          <a:lstStyle/>
          <a:p>
            <a:r>
              <a:rPr lang="en-US" dirty="0"/>
              <a:t>HLP #18</a:t>
            </a:r>
          </a:p>
        </p:txBody>
      </p:sp>
      <p:sp>
        <p:nvSpPr>
          <p:cNvPr id="3" name="Content Placeholder 2">
            <a:extLst>
              <a:ext uri="{FF2B5EF4-FFF2-40B4-BE49-F238E27FC236}">
                <a16:creationId xmlns:a16="http://schemas.microsoft.com/office/drawing/2014/main" id="{C2F259DD-5468-4147-82AD-4C0A15B11A28}"/>
              </a:ext>
            </a:extLst>
          </p:cNvPr>
          <p:cNvSpPr>
            <a:spLocks noGrp="1"/>
          </p:cNvSpPr>
          <p:nvPr>
            <p:ph idx="1"/>
          </p:nvPr>
        </p:nvSpPr>
        <p:spPr/>
        <p:txBody>
          <a:bodyPr>
            <a:normAutofit/>
          </a:bodyPr>
          <a:lstStyle/>
          <a:p>
            <a:r>
              <a:rPr lang="en-US" dirty="0"/>
              <a:t>Use </a:t>
            </a:r>
            <a:r>
              <a:rPr lang="en-US" b="1" dirty="0">
                <a:solidFill>
                  <a:schemeClr val="accent3"/>
                </a:solidFill>
              </a:rPr>
              <a:t>strategies</a:t>
            </a:r>
            <a:r>
              <a:rPr lang="en-US" dirty="0"/>
              <a:t> to promote </a:t>
            </a:r>
            <a:r>
              <a:rPr lang="en-US" b="1" dirty="0">
                <a:solidFill>
                  <a:schemeClr val="accent1"/>
                </a:solidFill>
              </a:rPr>
              <a:t>active</a:t>
            </a:r>
            <a:r>
              <a:rPr lang="en-US" dirty="0"/>
              <a:t> student </a:t>
            </a:r>
            <a:r>
              <a:rPr lang="en-US" b="1" dirty="0">
                <a:solidFill>
                  <a:schemeClr val="accent4"/>
                </a:solidFill>
              </a:rPr>
              <a:t>engagement</a:t>
            </a:r>
            <a:r>
              <a:rPr lang="en-US" dirty="0"/>
              <a:t>.</a:t>
            </a:r>
          </a:p>
          <a:p>
            <a:pPr marL="118872" indent="0">
              <a:buNone/>
            </a:pPr>
            <a:endParaRPr lang="en-US" dirty="0"/>
          </a:p>
          <a:p>
            <a:r>
              <a:rPr lang="en-US" dirty="0" err="1"/>
              <a:t>TeachingWorks</a:t>
            </a:r>
            <a:r>
              <a:rPr lang="en-US" dirty="0"/>
              <a:t>/General Education HLP Alignment</a:t>
            </a:r>
            <a:endParaRPr lang="en-US" b="1" dirty="0">
              <a:solidFill>
                <a:schemeClr val="accent4">
                  <a:lumMod val="75000"/>
                </a:schemeClr>
              </a:solidFill>
            </a:endParaRPr>
          </a:p>
          <a:p>
            <a:pPr lvl="1"/>
            <a:r>
              <a:rPr lang="en-US" i="1" dirty="0"/>
              <a:t>Leading group discussions, #1</a:t>
            </a:r>
          </a:p>
          <a:p>
            <a:pPr marL="457200" lvl="1" indent="0">
              <a:buNone/>
            </a:pPr>
            <a:endParaRPr lang="en-US" i="1" dirty="0"/>
          </a:p>
          <a:p>
            <a:pPr marL="118872" indent="0">
              <a:buNone/>
            </a:pPr>
            <a:endParaRPr lang="en-US" i="1" dirty="0"/>
          </a:p>
          <a:p>
            <a:pPr marL="457200" lvl="1" indent="0">
              <a:buNone/>
            </a:pPr>
            <a:endParaRPr lang="en-US" i="1" dirty="0"/>
          </a:p>
        </p:txBody>
      </p:sp>
      <p:graphicFrame>
        <p:nvGraphicFramePr>
          <p:cNvPr id="4" name="Content Placeholder 4">
            <a:extLst>
              <a:ext uri="{FF2B5EF4-FFF2-40B4-BE49-F238E27FC236}">
                <a16:creationId xmlns:a16="http://schemas.microsoft.com/office/drawing/2014/main" id="{B6499873-F1C4-6245-9726-F20D106CA5EE}"/>
              </a:ext>
            </a:extLst>
          </p:cNvPr>
          <p:cNvGraphicFramePr>
            <a:graphicFrameLocks/>
          </p:cNvGraphicFramePr>
          <p:nvPr>
            <p:extLst/>
          </p:nvPr>
        </p:nvGraphicFramePr>
        <p:xfrm>
          <a:off x="3048000" y="0"/>
          <a:ext cx="5867400" cy="16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Content Placeholder 4">
            <a:extLst>
              <a:ext uri="{FF2B5EF4-FFF2-40B4-BE49-F238E27FC236}">
                <a16:creationId xmlns:a16="http://schemas.microsoft.com/office/drawing/2014/main" id="{D9685E92-8A7F-9446-B693-431B5A69C7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8300" y="4087995"/>
            <a:ext cx="2948500" cy="2174357"/>
          </a:xfrm>
          <a:prstGeom prst="rect">
            <a:avLst/>
          </a:prstGeom>
        </p:spPr>
      </p:pic>
    </p:spTree>
    <p:extLst>
      <p:ext uri="{BB962C8B-B14F-4D97-AF65-F5344CB8AC3E}">
        <p14:creationId xmlns:p14="http://schemas.microsoft.com/office/powerpoint/2010/main" val="198968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3637-8FB9-B445-9C8A-3AEA4E328C7F}"/>
              </a:ext>
            </a:extLst>
          </p:cNvPr>
          <p:cNvSpPr>
            <a:spLocks noGrp="1"/>
          </p:cNvSpPr>
          <p:nvPr>
            <p:ph type="title"/>
          </p:nvPr>
        </p:nvSpPr>
        <p:spPr/>
        <p:txBody>
          <a:bodyPr/>
          <a:lstStyle/>
          <a:p>
            <a:r>
              <a:rPr lang="en-US" dirty="0"/>
              <a:t>HLP #18</a:t>
            </a:r>
          </a:p>
        </p:txBody>
      </p:sp>
      <p:sp>
        <p:nvSpPr>
          <p:cNvPr id="3" name="Content Placeholder 2">
            <a:extLst>
              <a:ext uri="{FF2B5EF4-FFF2-40B4-BE49-F238E27FC236}">
                <a16:creationId xmlns:a16="http://schemas.microsoft.com/office/drawing/2014/main" id="{C2F259DD-5468-4147-82AD-4C0A15B11A28}"/>
              </a:ext>
            </a:extLst>
          </p:cNvPr>
          <p:cNvSpPr>
            <a:spLocks noGrp="1"/>
          </p:cNvSpPr>
          <p:nvPr>
            <p:ph idx="1"/>
          </p:nvPr>
        </p:nvSpPr>
        <p:spPr/>
        <p:txBody>
          <a:bodyPr>
            <a:normAutofit fontScale="92500" lnSpcReduction="20000"/>
          </a:bodyPr>
          <a:lstStyle/>
          <a:p>
            <a:r>
              <a:rPr lang="en-US" dirty="0"/>
              <a:t>Use </a:t>
            </a:r>
            <a:r>
              <a:rPr lang="en-US" b="1" dirty="0">
                <a:solidFill>
                  <a:schemeClr val="accent3"/>
                </a:solidFill>
              </a:rPr>
              <a:t>strategies</a:t>
            </a:r>
            <a:r>
              <a:rPr lang="en-US" dirty="0"/>
              <a:t> to promote </a:t>
            </a:r>
            <a:r>
              <a:rPr lang="en-US" b="1" dirty="0">
                <a:solidFill>
                  <a:schemeClr val="accent1"/>
                </a:solidFill>
              </a:rPr>
              <a:t>active</a:t>
            </a:r>
            <a:r>
              <a:rPr lang="en-US" dirty="0"/>
              <a:t> student </a:t>
            </a:r>
            <a:r>
              <a:rPr lang="en-US" b="1" dirty="0">
                <a:solidFill>
                  <a:schemeClr val="accent4"/>
                </a:solidFill>
              </a:rPr>
              <a:t>engagement</a:t>
            </a:r>
            <a:r>
              <a:rPr lang="en-US" dirty="0"/>
              <a:t>.</a:t>
            </a:r>
          </a:p>
          <a:p>
            <a:pPr marL="118872" indent="0">
              <a:buNone/>
            </a:pPr>
            <a:endParaRPr lang="en-US" dirty="0"/>
          </a:p>
          <a:p>
            <a:r>
              <a:rPr lang="en-US" dirty="0" err="1"/>
              <a:t>TeachingWorks</a:t>
            </a:r>
            <a:r>
              <a:rPr lang="en-US" dirty="0"/>
              <a:t>/General Education HLP Alignment</a:t>
            </a:r>
            <a:endParaRPr lang="en-US" b="1" dirty="0">
              <a:solidFill>
                <a:schemeClr val="accent4">
                  <a:lumMod val="75000"/>
                </a:schemeClr>
              </a:solidFill>
            </a:endParaRPr>
          </a:p>
          <a:p>
            <a:pPr lvl="1"/>
            <a:r>
              <a:rPr lang="en-US" i="1" dirty="0"/>
              <a:t>Leading group discussions, #1</a:t>
            </a:r>
          </a:p>
          <a:p>
            <a:pPr marL="457200" lvl="1" indent="0">
              <a:buNone/>
            </a:pPr>
            <a:endParaRPr lang="en-US" i="1" dirty="0"/>
          </a:p>
          <a:p>
            <a:r>
              <a:rPr lang="en-US" dirty="0"/>
              <a:t>Leaders:</a:t>
            </a:r>
          </a:p>
          <a:p>
            <a:pPr lvl="1"/>
            <a:r>
              <a:rPr lang="en-US" b="1" i="1" dirty="0">
                <a:solidFill>
                  <a:schemeClr val="accent3"/>
                </a:solidFill>
              </a:rPr>
              <a:t>evidence-based approaches </a:t>
            </a:r>
            <a:r>
              <a:rPr lang="en-US" i="1" dirty="0"/>
              <a:t>to instruction and assessment are implemented with </a:t>
            </a:r>
            <a:r>
              <a:rPr lang="en-US" b="1" i="1" dirty="0">
                <a:solidFill>
                  <a:schemeClr val="accent1"/>
                </a:solidFill>
              </a:rPr>
              <a:t>integrity</a:t>
            </a:r>
            <a:r>
              <a:rPr lang="en-US" i="1" dirty="0"/>
              <a:t> and are </a:t>
            </a:r>
            <a:r>
              <a:rPr lang="en-US" b="1" i="1" dirty="0">
                <a:solidFill>
                  <a:schemeClr val="accent4"/>
                </a:solidFill>
              </a:rPr>
              <a:t>adapted</a:t>
            </a:r>
            <a:r>
              <a:rPr lang="en-US" i="1" dirty="0"/>
              <a:t> to local needs </a:t>
            </a:r>
          </a:p>
          <a:p>
            <a:pPr marL="457200" lvl="1" indent="0">
              <a:buNone/>
            </a:pPr>
            <a:endParaRPr lang="en-US" i="1" dirty="0"/>
          </a:p>
        </p:txBody>
      </p:sp>
      <p:graphicFrame>
        <p:nvGraphicFramePr>
          <p:cNvPr id="4" name="Content Placeholder 4">
            <a:extLst>
              <a:ext uri="{FF2B5EF4-FFF2-40B4-BE49-F238E27FC236}">
                <a16:creationId xmlns:a16="http://schemas.microsoft.com/office/drawing/2014/main" id="{B6499873-F1C4-6245-9726-F20D106CA5EE}"/>
              </a:ext>
            </a:extLst>
          </p:cNvPr>
          <p:cNvGraphicFramePr>
            <a:graphicFrameLocks/>
          </p:cNvGraphicFramePr>
          <p:nvPr>
            <p:extLst/>
          </p:nvPr>
        </p:nvGraphicFramePr>
        <p:xfrm>
          <a:off x="3048000" y="0"/>
          <a:ext cx="5867400" cy="16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0069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31B7F-9C59-E441-942E-3F262BA4BA9B}"/>
              </a:ext>
            </a:extLst>
          </p:cNvPr>
          <p:cNvSpPr>
            <a:spLocks noGrp="1"/>
          </p:cNvSpPr>
          <p:nvPr>
            <p:ph type="title"/>
          </p:nvPr>
        </p:nvSpPr>
        <p:spPr/>
        <p:txBody>
          <a:bodyPr>
            <a:normAutofit fontScale="90000"/>
          </a:bodyPr>
          <a:lstStyle/>
          <a:p>
            <a:r>
              <a:rPr lang="en-US" dirty="0"/>
              <a:t>How do teachers actively engage?</a:t>
            </a:r>
          </a:p>
        </p:txBody>
      </p:sp>
      <p:graphicFrame>
        <p:nvGraphicFramePr>
          <p:cNvPr id="4" name="Content Placeholder 3">
            <a:extLst>
              <a:ext uri="{FF2B5EF4-FFF2-40B4-BE49-F238E27FC236}">
                <a16:creationId xmlns:a16="http://schemas.microsoft.com/office/drawing/2014/main" id="{A2C16615-2764-D942-AA48-A8B942881943}"/>
              </a:ext>
            </a:extLst>
          </p:cNvPr>
          <p:cNvGraphicFramePr>
            <a:graphicFrameLocks noGrp="1"/>
          </p:cNvGraphicFramePr>
          <p:nvPr>
            <p:ph idx="1"/>
            <p:extLst>
              <p:ext uri="{D42A27DB-BD31-4B8C-83A1-F6EECF244321}">
                <p14:modId xmlns:p14="http://schemas.microsoft.com/office/powerpoint/2010/main" val="1878419772"/>
              </p:ext>
            </p:extLst>
          </p:nvPr>
        </p:nvGraphicFramePr>
        <p:xfrm>
          <a:off x="-228600" y="1223510"/>
          <a:ext cx="9144000" cy="5449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21844C18-EF41-E040-83B5-C4F20D665A62}"/>
              </a:ext>
            </a:extLst>
          </p:cNvPr>
          <p:cNvSpPr txBox="1"/>
          <p:nvPr/>
        </p:nvSpPr>
        <p:spPr>
          <a:xfrm>
            <a:off x="4953000" y="6519444"/>
            <a:ext cx="4343400" cy="307777"/>
          </a:xfrm>
          <a:prstGeom prst="rect">
            <a:avLst/>
          </a:prstGeom>
          <a:noFill/>
        </p:spPr>
        <p:txBody>
          <a:bodyPr wrap="square" rtlCol="0">
            <a:spAutoFit/>
          </a:bodyPr>
          <a:lstStyle/>
          <a:p>
            <a:r>
              <a:rPr lang="en-US" sz="1400" dirty="0"/>
              <a:t>Kennedy, </a:t>
            </a:r>
            <a:r>
              <a:rPr lang="en-US" sz="1400" dirty="0" err="1"/>
              <a:t>Peeples</a:t>
            </a:r>
            <a:r>
              <a:rPr lang="en-US" sz="1400" dirty="0"/>
              <a:t>, </a:t>
            </a:r>
            <a:r>
              <a:rPr lang="en-US" sz="1400" dirty="0" err="1"/>
              <a:t>Romig</a:t>
            </a:r>
            <a:r>
              <a:rPr lang="en-US" sz="1400" dirty="0"/>
              <a:t>, Mathews, &amp; Rodgers  (2018).</a:t>
            </a:r>
          </a:p>
        </p:txBody>
      </p:sp>
    </p:spTree>
    <p:extLst>
      <p:ext uri="{BB962C8B-B14F-4D97-AF65-F5344CB8AC3E}">
        <p14:creationId xmlns:p14="http://schemas.microsoft.com/office/powerpoint/2010/main" val="95582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3637-8FB9-B445-9C8A-3AEA4E328C7F}"/>
              </a:ext>
            </a:extLst>
          </p:cNvPr>
          <p:cNvSpPr>
            <a:spLocks noGrp="1"/>
          </p:cNvSpPr>
          <p:nvPr>
            <p:ph type="title"/>
          </p:nvPr>
        </p:nvSpPr>
        <p:spPr/>
        <p:txBody>
          <a:bodyPr/>
          <a:lstStyle/>
          <a:p>
            <a:r>
              <a:rPr lang="en-US" dirty="0"/>
              <a:t>HLP #18</a:t>
            </a:r>
          </a:p>
        </p:txBody>
      </p:sp>
      <p:sp>
        <p:nvSpPr>
          <p:cNvPr id="3" name="Content Placeholder 2">
            <a:extLst>
              <a:ext uri="{FF2B5EF4-FFF2-40B4-BE49-F238E27FC236}">
                <a16:creationId xmlns:a16="http://schemas.microsoft.com/office/drawing/2014/main" id="{C2F259DD-5468-4147-82AD-4C0A15B11A28}"/>
              </a:ext>
            </a:extLst>
          </p:cNvPr>
          <p:cNvSpPr>
            <a:spLocks noGrp="1"/>
          </p:cNvSpPr>
          <p:nvPr>
            <p:ph idx="1"/>
          </p:nvPr>
        </p:nvSpPr>
        <p:spPr/>
        <p:txBody>
          <a:bodyPr>
            <a:normAutofit/>
          </a:bodyPr>
          <a:lstStyle/>
          <a:p>
            <a:pPr marL="118872" indent="0">
              <a:buNone/>
            </a:pPr>
            <a:r>
              <a:rPr lang="en-US" dirty="0"/>
              <a:t>Teachers must </a:t>
            </a:r>
            <a:r>
              <a:rPr lang="en-US" b="1" dirty="0">
                <a:solidFill>
                  <a:schemeClr val="accent6"/>
                </a:solidFill>
              </a:rPr>
              <a:t>build</a:t>
            </a:r>
            <a:r>
              <a:rPr lang="en-US" dirty="0"/>
              <a:t> </a:t>
            </a:r>
            <a:r>
              <a:rPr lang="en-US" b="1" dirty="0">
                <a:solidFill>
                  <a:schemeClr val="accent1"/>
                </a:solidFill>
              </a:rPr>
              <a:t>positive</a:t>
            </a:r>
            <a:r>
              <a:rPr lang="en-US" dirty="0"/>
              <a:t> teacher-student </a:t>
            </a:r>
            <a:r>
              <a:rPr lang="en-US" b="1" dirty="0">
                <a:solidFill>
                  <a:schemeClr val="accent4"/>
                </a:solidFill>
              </a:rPr>
              <a:t>relationships</a:t>
            </a:r>
          </a:p>
          <a:p>
            <a:pPr marL="118872" indent="0">
              <a:buNone/>
            </a:pPr>
            <a:endParaRPr lang="en-US" dirty="0"/>
          </a:p>
          <a:p>
            <a:pPr marL="457200" lvl="1" indent="0">
              <a:buNone/>
            </a:pPr>
            <a:endParaRPr lang="en-US" i="1" dirty="0"/>
          </a:p>
        </p:txBody>
      </p:sp>
      <p:graphicFrame>
        <p:nvGraphicFramePr>
          <p:cNvPr id="4" name="Content Placeholder 4">
            <a:extLst>
              <a:ext uri="{FF2B5EF4-FFF2-40B4-BE49-F238E27FC236}">
                <a16:creationId xmlns:a16="http://schemas.microsoft.com/office/drawing/2014/main" id="{B6499873-F1C4-6245-9726-F20D106CA5EE}"/>
              </a:ext>
            </a:extLst>
          </p:cNvPr>
          <p:cNvGraphicFramePr>
            <a:graphicFrameLocks/>
          </p:cNvGraphicFramePr>
          <p:nvPr>
            <p:extLst/>
          </p:nvPr>
        </p:nvGraphicFramePr>
        <p:xfrm>
          <a:off x="3048000" y="0"/>
          <a:ext cx="5867400" cy="16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4FD3B023-CB7A-0943-8967-DB430E5C52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76600" y="2561063"/>
            <a:ext cx="3810000" cy="3810000"/>
          </a:xfrm>
          <a:prstGeom prst="rect">
            <a:avLst/>
          </a:prstGeom>
        </p:spPr>
      </p:pic>
    </p:spTree>
    <p:extLst>
      <p:ext uri="{BB962C8B-B14F-4D97-AF65-F5344CB8AC3E}">
        <p14:creationId xmlns:p14="http://schemas.microsoft.com/office/powerpoint/2010/main" val="1403672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49247-4485-DE45-BFF8-856E5B8E70DC}"/>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777BD90F-0D13-F441-9A8D-7C39AC6EA713}"/>
              </a:ext>
            </a:extLst>
          </p:cNvPr>
          <p:cNvSpPr>
            <a:spLocks noGrp="1"/>
          </p:cNvSpPr>
          <p:nvPr>
            <p:ph idx="1"/>
          </p:nvPr>
        </p:nvSpPr>
        <p:spPr/>
        <p:txBody>
          <a:bodyPr>
            <a:normAutofit fontScale="92500" lnSpcReduction="10000"/>
          </a:bodyPr>
          <a:lstStyle/>
          <a:p>
            <a:pPr marL="0" indent="0">
              <a:buNone/>
            </a:pPr>
            <a:r>
              <a:rPr lang="en-US" dirty="0"/>
              <a:t>This content was produced under U.S. Department of Education, Office of Special Education Programs, Award No. H325A120003. David </a:t>
            </a:r>
            <a:r>
              <a:rPr lang="en-US" dirty="0" err="1"/>
              <a:t>Guardino</a:t>
            </a:r>
            <a:r>
              <a:rPr lang="en-US" dirty="0"/>
              <a:t> serves as the project officer. The views expressed herein do not necessarily represent the positions or polices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2313688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3637-8FB9-B445-9C8A-3AEA4E328C7F}"/>
              </a:ext>
            </a:extLst>
          </p:cNvPr>
          <p:cNvSpPr>
            <a:spLocks noGrp="1"/>
          </p:cNvSpPr>
          <p:nvPr>
            <p:ph type="title"/>
          </p:nvPr>
        </p:nvSpPr>
        <p:spPr/>
        <p:txBody>
          <a:bodyPr/>
          <a:lstStyle/>
          <a:p>
            <a:r>
              <a:rPr lang="en-US" dirty="0"/>
              <a:t>HLP #18</a:t>
            </a:r>
          </a:p>
        </p:txBody>
      </p:sp>
      <p:sp>
        <p:nvSpPr>
          <p:cNvPr id="3" name="Content Placeholder 2">
            <a:extLst>
              <a:ext uri="{FF2B5EF4-FFF2-40B4-BE49-F238E27FC236}">
                <a16:creationId xmlns:a16="http://schemas.microsoft.com/office/drawing/2014/main" id="{C2F259DD-5468-4147-82AD-4C0A15B11A28}"/>
              </a:ext>
            </a:extLst>
          </p:cNvPr>
          <p:cNvSpPr>
            <a:spLocks noGrp="1"/>
          </p:cNvSpPr>
          <p:nvPr>
            <p:ph idx="1"/>
          </p:nvPr>
        </p:nvSpPr>
        <p:spPr>
          <a:xfrm>
            <a:off x="457200" y="1563625"/>
            <a:ext cx="8229600" cy="4837176"/>
          </a:xfrm>
        </p:spPr>
        <p:txBody>
          <a:bodyPr>
            <a:normAutofit/>
          </a:bodyPr>
          <a:lstStyle/>
          <a:p>
            <a:pPr marL="118872" indent="0">
              <a:buNone/>
            </a:pPr>
            <a:r>
              <a:rPr lang="en-US" dirty="0"/>
              <a:t>Teachers must build positive teacher-student relationships</a:t>
            </a:r>
          </a:p>
          <a:p>
            <a:r>
              <a:rPr lang="en-US" b="1" dirty="0">
                <a:solidFill>
                  <a:schemeClr val="accent6"/>
                </a:solidFill>
              </a:rPr>
              <a:t>Talk</a:t>
            </a:r>
            <a:r>
              <a:rPr lang="en-US" dirty="0"/>
              <a:t> to your students</a:t>
            </a:r>
          </a:p>
          <a:p>
            <a:endParaRPr lang="en-US" b="1" dirty="0">
              <a:solidFill>
                <a:schemeClr val="accent4"/>
              </a:solidFill>
            </a:endParaRPr>
          </a:p>
          <a:p>
            <a:pPr marL="118872" indent="0">
              <a:buNone/>
            </a:pPr>
            <a:endParaRPr lang="en-US" dirty="0"/>
          </a:p>
          <a:p>
            <a:pPr marL="457200" lvl="1" indent="0">
              <a:buNone/>
            </a:pPr>
            <a:endParaRPr lang="en-US" i="1" dirty="0"/>
          </a:p>
        </p:txBody>
      </p:sp>
      <p:pic>
        <p:nvPicPr>
          <p:cNvPr id="7" name="Content Placeholder 3">
            <a:extLst>
              <a:ext uri="{FF2B5EF4-FFF2-40B4-BE49-F238E27FC236}">
                <a16:creationId xmlns:a16="http://schemas.microsoft.com/office/drawing/2014/main" id="{B325B499-8220-5D46-A0A8-205E02D18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389" y="3429000"/>
            <a:ext cx="2943311" cy="2510471"/>
          </a:xfrm>
          <a:prstGeom prst="rect">
            <a:avLst/>
          </a:prstGeom>
        </p:spPr>
      </p:pic>
    </p:spTree>
    <p:extLst>
      <p:ext uri="{BB962C8B-B14F-4D97-AF65-F5344CB8AC3E}">
        <p14:creationId xmlns:p14="http://schemas.microsoft.com/office/powerpoint/2010/main" val="4060850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3637-8FB9-B445-9C8A-3AEA4E328C7F}"/>
              </a:ext>
            </a:extLst>
          </p:cNvPr>
          <p:cNvSpPr>
            <a:spLocks noGrp="1"/>
          </p:cNvSpPr>
          <p:nvPr>
            <p:ph type="title"/>
          </p:nvPr>
        </p:nvSpPr>
        <p:spPr/>
        <p:txBody>
          <a:bodyPr/>
          <a:lstStyle/>
          <a:p>
            <a:r>
              <a:rPr lang="en-US" dirty="0"/>
              <a:t>HLP #18</a:t>
            </a:r>
          </a:p>
        </p:txBody>
      </p:sp>
      <p:sp>
        <p:nvSpPr>
          <p:cNvPr id="3" name="Content Placeholder 2">
            <a:extLst>
              <a:ext uri="{FF2B5EF4-FFF2-40B4-BE49-F238E27FC236}">
                <a16:creationId xmlns:a16="http://schemas.microsoft.com/office/drawing/2014/main" id="{C2F259DD-5468-4147-82AD-4C0A15B11A28}"/>
              </a:ext>
            </a:extLst>
          </p:cNvPr>
          <p:cNvSpPr>
            <a:spLocks noGrp="1"/>
          </p:cNvSpPr>
          <p:nvPr>
            <p:ph idx="1"/>
          </p:nvPr>
        </p:nvSpPr>
        <p:spPr>
          <a:xfrm>
            <a:off x="457200" y="1563625"/>
            <a:ext cx="8229600" cy="4837176"/>
          </a:xfrm>
        </p:spPr>
        <p:txBody>
          <a:bodyPr>
            <a:normAutofit/>
          </a:bodyPr>
          <a:lstStyle/>
          <a:p>
            <a:pPr marL="118872" indent="0">
              <a:buNone/>
            </a:pPr>
            <a:r>
              <a:rPr lang="en-US" dirty="0"/>
              <a:t>Teachers must build positive teacher-student relationships</a:t>
            </a:r>
          </a:p>
          <a:p>
            <a:r>
              <a:rPr lang="en-US" dirty="0"/>
              <a:t>Talk to your students</a:t>
            </a:r>
          </a:p>
          <a:p>
            <a:r>
              <a:rPr lang="en-US" b="1" dirty="0">
                <a:solidFill>
                  <a:schemeClr val="accent6"/>
                </a:solidFill>
              </a:rPr>
              <a:t>Share</a:t>
            </a:r>
            <a:r>
              <a:rPr lang="en-US" dirty="0"/>
              <a:t> information about </a:t>
            </a:r>
            <a:br>
              <a:rPr lang="en-US" dirty="0"/>
            </a:br>
            <a:r>
              <a:rPr lang="en-US" dirty="0"/>
              <a:t>yourself</a:t>
            </a:r>
          </a:p>
          <a:p>
            <a:endParaRPr lang="en-US" b="1" dirty="0">
              <a:solidFill>
                <a:schemeClr val="accent4"/>
              </a:solidFill>
            </a:endParaRPr>
          </a:p>
          <a:p>
            <a:pPr marL="118872" indent="0">
              <a:buNone/>
            </a:pPr>
            <a:endParaRPr lang="en-US" dirty="0"/>
          </a:p>
          <a:p>
            <a:pPr marL="457200" lvl="1" indent="0">
              <a:buNone/>
            </a:pPr>
            <a:endParaRPr lang="en-US" i="1" dirty="0"/>
          </a:p>
        </p:txBody>
      </p:sp>
      <p:pic>
        <p:nvPicPr>
          <p:cNvPr id="6" name="Content Placeholder 3">
            <a:extLst>
              <a:ext uri="{FF2B5EF4-FFF2-40B4-BE49-F238E27FC236}">
                <a16:creationId xmlns:a16="http://schemas.microsoft.com/office/drawing/2014/main" id="{59432DC8-B6D7-2E49-8F3D-1A7C2EA8F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067" y="2402694"/>
            <a:ext cx="2903733" cy="3965450"/>
          </a:xfrm>
          <a:prstGeom prst="rect">
            <a:avLst/>
          </a:prstGeom>
        </p:spPr>
      </p:pic>
      <p:pic>
        <p:nvPicPr>
          <p:cNvPr id="8" name="Picture 7">
            <a:extLst>
              <a:ext uri="{FF2B5EF4-FFF2-40B4-BE49-F238E27FC236}">
                <a16:creationId xmlns:a16="http://schemas.microsoft.com/office/drawing/2014/main" id="{EF5AE1F6-AD71-744B-84E7-5EA876CF2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8892" y="3976770"/>
            <a:ext cx="2250322" cy="2276145"/>
          </a:xfrm>
          <a:prstGeom prst="rect">
            <a:avLst/>
          </a:prstGeom>
        </p:spPr>
      </p:pic>
    </p:spTree>
    <p:extLst>
      <p:ext uri="{BB962C8B-B14F-4D97-AF65-F5344CB8AC3E}">
        <p14:creationId xmlns:p14="http://schemas.microsoft.com/office/powerpoint/2010/main" val="1699512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3637-8FB9-B445-9C8A-3AEA4E328C7F}"/>
              </a:ext>
            </a:extLst>
          </p:cNvPr>
          <p:cNvSpPr>
            <a:spLocks noGrp="1"/>
          </p:cNvSpPr>
          <p:nvPr>
            <p:ph type="title"/>
          </p:nvPr>
        </p:nvSpPr>
        <p:spPr/>
        <p:txBody>
          <a:bodyPr/>
          <a:lstStyle/>
          <a:p>
            <a:r>
              <a:rPr lang="en-US" dirty="0"/>
              <a:t>HLP #18</a:t>
            </a:r>
          </a:p>
        </p:txBody>
      </p:sp>
      <p:sp>
        <p:nvSpPr>
          <p:cNvPr id="3" name="Content Placeholder 2">
            <a:extLst>
              <a:ext uri="{FF2B5EF4-FFF2-40B4-BE49-F238E27FC236}">
                <a16:creationId xmlns:a16="http://schemas.microsoft.com/office/drawing/2014/main" id="{C2F259DD-5468-4147-82AD-4C0A15B11A28}"/>
              </a:ext>
            </a:extLst>
          </p:cNvPr>
          <p:cNvSpPr>
            <a:spLocks noGrp="1"/>
          </p:cNvSpPr>
          <p:nvPr>
            <p:ph idx="1"/>
          </p:nvPr>
        </p:nvSpPr>
        <p:spPr>
          <a:xfrm>
            <a:off x="457200" y="1563625"/>
            <a:ext cx="8229600" cy="4837176"/>
          </a:xfrm>
        </p:spPr>
        <p:txBody>
          <a:bodyPr>
            <a:normAutofit/>
          </a:bodyPr>
          <a:lstStyle/>
          <a:p>
            <a:pPr marL="118872" indent="0">
              <a:buNone/>
            </a:pPr>
            <a:r>
              <a:rPr lang="en-US" dirty="0"/>
              <a:t>Teachers must build positive teacher-student relationships</a:t>
            </a:r>
          </a:p>
          <a:p>
            <a:r>
              <a:rPr lang="en-US" dirty="0"/>
              <a:t>Talk to your students</a:t>
            </a:r>
          </a:p>
          <a:p>
            <a:r>
              <a:rPr lang="en-US" dirty="0"/>
              <a:t>Share information about yourself</a:t>
            </a:r>
          </a:p>
          <a:p>
            <a:r>
              <a:rPr lang="en-US" b="1" dirty="0">
                <a:solidFill>
                  <a:schemeClr val="accent6"/>
                </a:solidFill>
              </a:rPr>
              <a:t>Attend</a:t>
            </a:r>
            <a:r>
              <a:rPr lang="en-US" dirty="0"/>
              <a:t> some </a:t>
            </a:r>
            <a:r>
              <a:rPr lang="en-US" b="1" dirty="0">
                <a:solidFill>
                  <a:schemeClr val="accent4"/>
                </a:solidFill>
              </a:rPr>
              <a:t>extracurricular</a:t>
            </a:r>
            <a:r>
              <a:rPr lang="en-US" dirty="0"/>
              <a:t> activities </a:t>
            </a:r>
          </a:p>
          <a:p>
            <a:endParaRPr lang="en-US" b="1" dirty="0">
              <a:solidFill>
                <a:schemeClr val="accent4"/>
              </a:solidFill>
            </a:endParaRPr>
          </a:p>
          <a:p>
            <a:pPr marL="118872" indent="0">
              <a:buNone/>
            </a:pPr>
            <a:endParaRPr lang="en-US" dirty="0"/>
          </a:p>
          <a:p>
            <a:pPr marL="457200" lvl="1" indent="0">
              <a:buNone/>
            </a:pPr>
            <a:endParaRPr lang="en-US" i="1" dirty="0"/>
          </a:p>
        </p:txBody>
      </p:sp>
      <p:pic>
        <p:nvPicPr>
          <p:cNvPr id="7" name="Picture 6">
            <a:extLst>
              <a:ext uri="{FF2B5EF4-FFF2-40B4-BE49-F238E27FC236}">
                <a16:creationId xmlns:a16="http://schemas.microsoft.com/office/drawing/2014/main" id="{D547BEB3-5C60-1440-A062-E671B9BEDF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5200" y="4673601"/>
            <a:ext cx="2650067" cy="1908049"/>
          </a:xfrm>
          <a:prstGeom prst="rect">
            <a:avLst/>
          </a:prstGeom>
        </p:spPr>
      </p:pic>
      <p:pic>
        <p:nvPicPr>
          <p:cNvPr id="9" name="Picture 8">
            <a:extLst>
              <a:ext uri="{FF2B5EF4-FFF2-40B4-BE49-F238E27FC236}">
                <a16:creationId xmlns:a16="http://schemas.microsoft.com/office/drawing/2014/main" id="{0AC6C896-AF8C-F246-82E4-36FAC91482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4816981"/>
            <a:ext cx="2675776" cy="1764669"/>
          </a:xfrm>
          <a:prstGeom prst="rect">
            <a:avLst/>
          </a:prstGeom>
        </p:spPr>
      </p:pic>
    </p:spTree>
    <p:extLst>
      <p:ext uri="{BB962C8B-B14F-4D97-AF65-F5344CB8AC3E}">
        <p14:creationId xmlns:p14="http://schemas.microsoft.com/office/powerpoint/2010/main" val="3839343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3637-8FB9-B445-9C8A-3AEA4E328C7F}"/>
              </a:ext>
            </a:extLst>
          </p:cNvPr>
          <p:cNvSpPr>
            <a:spLocks noGrp="1"/>
          </p:cNvSpPr>
          <p:nvPr>
            <p:ph type="title"/>
          </p:nvPr>
        </p:nvSpPr>
        <p:spPr/>
        <p:txBody>
          <a:bodyPr/>
          <a:lstStyle/>
          <a:p>
            <a:r>
              <a:rPr lang="en-US" dirty="0"/>
              <a:t>HLP #18</a:t>
            </a:r>
          </a:p>
        </p:txBody>
      </p:sp>
      <p:sp>
        <p:nvSpPr>
          <p:cNvPr id="3" name="Content Placeholder 2">
            <a:extLst>
              <a:ext uri="{FF2B5EF4-FFF2-40B4-BE49-F238E27FC236}">
                <a16:creationId xmlns:a16="http://schemas.microsoft.com/office/drawing/2014/main" id="{C2F259DD-5468-4147-82AD-4C0A15B11A28}"/>
              </a:ext>
            </a:extLst>
          </p:cNvPr>
          <p:cNvSpPr>
            <a:spLocks noGrp="1"/>
          </p:cNvSpPr>
          <p:nvPr>
            <p:ph idx="1"/>
          </p:nvPr>
        </p:nvSpPr>
        <p:spPr/>
        <p:txBody>
          <a:bodyPr>
            <a:normAutofit/>
          </a:bodyPr>
          <a:lstStyle/>
          <a:p>
            <a:pPr marL="118872" indent="0">
              <a:buNone/>
            </a:pPr>
            <a:r>
              <a:rPr lang="en-US" dirty="0"/>
              <a:t>Teachers </a:t>
            </a:r>
            <a:r>
              <a:rPr lang="en-US" b="1" dirty="0">
                <a:solidFill>
                  <a:schemeClr val="accent6"/>
                </a:solidFill>
              </a:rPr>
              <a:t>increase</a:t>
            </a:r>
            <a:r>
              <a:rPr lang="en-US" dirty="0"/>
              <a:t> </a:t>
            </a:r>
            <a:r>
              <a:rPr lang="en-US" b="1" dirty="0">
                <a:solidFill>
                  <a:schemeClr val="accent2"/>
                </a:solidFill>
              </a:rPr>
              <a:t>engagement</a:t>
            </a:r>
            <a:r>
              <a:rPr lang="en-US" dirty="0"/>
              <a:t> when they have </a:t>
            </a:r>
            <a:r>
              <a:rPr lang="en-US" b="1" dirty="0">
                <a:solidFill>
                  <a:schemeClr val="accent1"/>
                </a:solidFill>
              </a:rPr>
              <a:t>positive</a:t>
            </a:r>
            <a:r>
              <a:rPr lang="en-US" dirty="0"/>
              <a:t> teacher-student </a:t>
            </a:r>
            <a:r>
              <a:rPr lang="en-US" b="1" dirty="0">
                <a:solidFill>
                  <a:schemeClr val="accent4"/>
                </a:solidFill>
              </a:rPr>
              <a:t>relationships</a:t>
            </a:r>
          </a:p>
          <a:p>
            <a:pPr marL="118872" indent="0">
              <a:buNone/>
            </a:pPr>
            <a:endParaRPr lang="en-US" dirty="0"/>
          </a:p>
          <a:p>
            <a:pPr marL="457200" lvl="1" indent="0">
              <a:buNone/>
            </a:pPr>
            <a:endParaRPr lang="en-US" i="1" dirty="0"/>
          </a:p>
        </p:txBody>
      </p:sp>
      <p:pic>
        <p:nvPicPr>
          <p:cNvPr id="7" name="Picture 6">
            <a:extLst>
              <a:ext uri="{FF2B5EF4-FFF2-40B4-BE49-F238E27FC236}">
                <a16:creationId xmlns:a16="http://schemas.microsoft.com/office/drawing/2014/main" id="{9C13F29A-87AB-E54A-895E-26F877F3E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51280"/>
            <a:ext cx="9144000" cy="2523653"/>
          </a:xfrm>
          <a:prstGeom prst="rect">
            <a:avLst/>
          </a:prstGeom>
        </p:spPr>
      </p:pic>
    </p:spTree>
    <p:extLst>
      <p:ext uri="{BB962C8B-B14F-4D97-AF65-F5344CB8AC3E}">
        <p14:creationId xmlns:p14="http://schemas.microsoft.com/office/powerpoint/2010/main" val="639440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C000"/>
                </a:solidFill>
              </a:rPr>
              <a:t>Quick Share!</a:t>
            </a:r>
          </a:p>
        </p:txBody>
      </p:sp>
      <p:sp>
        <p:nvSpPr>
          <p:cNvPr id="5" name="Content Placeholder 2">
            <a:extLst>
              <a:ext uri="{FF2B5EF4-FFF2-40B4-BE49-F238E27FC236}">
                <a16:creationId xmlns:a16="http://schemas.microsoft.com/office/drawing/2014/main" id="{9B2397A2-A641-4147-B41A-1A41E20AE166}"/>
              </a:ext>
            </a:extLst>
          </p:cNvPr>
          <p:cNvSpPr txBox="1">
            <a:spLocks/>
          </p:cNvSpPr>
          <p:nvPr/>
        </p:nvSpPr>
        <p:spPr>
          <a:xfrm>
            <a:off x="457200" y="1775191"/>
            <a:ext cx="8229600" cy="4625609"/>
          </a:xfrm>
          <a:prstGeom prst="rect">
            <a:avLst/>
          </a:prstGeom>
        </p:spPr>
        <p:txBody>
          <a:bodyPr vert="horz" lIns="54864" tIns="91440" rtlCol="0" anchor="t">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785"/>
            <a:r>
              <a:rPr lang="en-US" dirty="0"/>
              <a:t>What strategies would you recommend to create meaningful teacher-student relationships?</a:t>
            </a:r>
          </a:p>
          <a:p>
            <a:pPr marL="438785"/>
            <a:endParaRPr lang="en-US" dirty="0">
              <a:solidFill>
                <a:srgbClr val="FF0000"/>
              </a:solidFill>
            </a:endParaRPr>
          </a:p>
        </p:txBody>
      </p:sp>
      <p:pic>
        <p:nvPicPr>
          <p:cNvPr id="7" name="Picture 6">
            <a:extLst>
              <a:ext uri="{FF2B5EF4-FFF2-40B4-BE49-F238E27FC236}">
                <a16:creationId xmlns:a16="http://schemas.microsoft.com/office/drawing/2014/main" id="{CA009407-09BF-3F48-8B03-798C738506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3168" y="4267201"/>
            <a:ext cx="3777723" cy="2469632"/>
          </a:xfrm>
          <a:prstGeom prst="rect">
            <a:avLst/>
          </a:prstGeom>
        </p:spPr>
      </p:pic>
    </p:spTree>
    <p:extLst>
      <p:ext uri="{BB962C8B-B14F-4D97-AF65-F5344CB8AC3E}">
        <p14:creationId xmlns:p14="http://schemas.microsoft.com/office/powerpoint/2010/main" val="826890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3637-8FB9-B445-9C8A-3AEA4E328C7F}"/>
              </a:ext>
            </a:extLst>
          </p:cNvPr>
          <p:cNvSpPr>
            <a:spLocks noGrp="1"/>
          </p:cNvSpPr>
          <p:nvPr>
            <p:ph type="title"/>
          </p:nvPr>
        </p:nvSpPr>
        <p:spPr/>
        <p:txBody>
          <a:bodyPr/>
          <a:lstStyle/>
          <a:p>
            <a:r>
              <a:rPr lang="en-US" dirty="0"/>
              <a:t>HLP #18</a:t>
            </a:r>
          </a:p>
        </p:txBody>
      </p:sp>
      <p:sp>
        <p:nvSpPr>
          <p:cNvPr id="3" name="Content Placeholder 2">
            <a:extLst>
              <a:ext uri="{FF2B5EF4-FFF2-40B4-BE49-F238E27FC236}">
                <a16:creationId xmlns:a16="http://schemas.microsoft.com/office/drawing/2014/main" id="{C2F259DD-5468-4147-82AD-4C0A15B11A28}"/>
              </a:ext>
            </a:extLst>
          </p:cNvPr>
          <p:cNvSpPr>
            <a:spLocks noGrp="1"/>
          </p:cNvSpPr>
          <p:nvPr>
            <p:ph sz="half" idx="1"/>
          </p:nvPr>
        </p:nvSpPr>
        <p:spPr>
          <a:xfrm>
            <a:off x="228600" y="1774507"/>
            <a:ext cx="8458200" cy="4623816"/>
          </a:xfrm>
        </p:spPr>
        <p:txBody>
          <a:bodyPr>
            <a:normAutofit/>
          </a:bodyPr>
          <a:lstStyle/>
          <a:p>
            <a:pPr marL="118872" indent="0">
              <a:buNone/>
            </a:pPr>
            <a:r>
              <a:rPr lang="en-US" dirty="0"/>
              <a:t>Teachers should use a </a:t>
            </a:r>
            <a:r>
              <a:rPr lang="en-US" b="1" dirty="0">
                <a:solidFill>
                  <a:schemeClr val="accent6"/>
                </a:solidFill>
              </a:rPr>
              <a:t>variety</a:t>
            </a:r>
            <a:r>
              <a:rPr lang="en-US" dirty="0"/>
              <a:t> of </a:t>
            </a:r>
            <a:r>
              <a:rPr lang="en-US" b="1" dirty="0">
                <a:solidFill>
                  <a:schemeClr val="accent1"/>
                </a:solidFill>
              </a:rPr>
              <a:t>strategies</a:t>
            </a:r>
            <a:r>
              <a:rPr lang="en-US" dirty="0"/>
              <a:t> to ensure </a:t>
            </a:r>
            <a:r>
              <a:rPr lang="en-US" b="1" dirty="0">
                <a:solidFill>
                  <a:schemeClr val="accent4"/>
                </a:solidFill>
              </a:rPr>
              <a:t>engagement</a:t>
            </a:r>
            <a:r>
              <a:rPr lang="en-US" dirty="0"/>
              <a:t> in lesson</a:t>
            </a:r>
          </a:p>
          <a:p>
            <a:pPr marL="118872" indent="0">
              <a:buNone/>
            </a:pPr>
            <a:endParaRPr lang="en-US" dirty="0"/>
          </a:p>
          <a:p>
            <a:pPr marL="457200" lvl="1" indent="0">
              <a:buNone/>
            </a:pPr>
            <a:endParaRPr lang="en-US" i="1" dirty="0"/>
          </a:p>
        </p:txBody>
      </p:sp>
      <p:graphicFrame>
        <p:nvGraphicFramePr>
          <p:cNvPr id="9" name="Content Placeholder 8">
            <a:extLst>
              <a:ext uri="{FF2B5EF4-FFF2-40B4-BE49-F238E27FC236}">
                <a16:creationId xmlns:a16="http://schemas.microsoft.com/office/drawing/2014/main" id="{4645DFD5-6B8B-FA4F-8424-EAB814BB7E71}"/>
              </a:ext>
            </a:extLst>
          </p:cNvPr>
          <p:cNvGraphicFramePr>
            <a:graphicFrameLocks noGrp="1"/>
          </p:cNvGraphicFramePr>
          <p:nvPr>
            <p:ph sz="half" idx="2"/>
            <p:extLst>
              <p:ext uri="{D42A27DB-BD31-4B8C-83A1-F6EECF244321}">
                <p14:modId xmlns:p14="http://schemas.microsoft.com/office/powerpoint/2010/main" val="197878086"/>
              </p:ext>
            </p:extLst>
          </p:nvPr>
        </p:nvGraphicFramePr>
        <p:xfrm>
          <a:off x="609600" y="2819400"/>
          <a:ext cx="8102600" cy="37362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330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3637-8FB9-B445-9C8A-3AEA4E328C7F}"/>
              </a:ext>
            </a:extLst>
          </p:cNvPr>
          <p:cNvSpPr>
            <a:spLocks noGrp="1"/>
          </p:cNvSpPr>
          <p:nvPr>
            <p:ph type="title"/>
          </p:nvPr>
        </p:nvSpPr>
        <p:spPr/>
        <p:txBody>
          <a:bodyPr/>
          <a:lstStyle/>
          <a:p>
            <a:r>
              <a:rPr lang="en-US" dirty="0"/>
              <a:t>HLP #18</a:t>
            </a:r>
          </a:p>
        </p:txBody>
      </p:sp>
      <p:sp>
        <p:nvSpPr>
          <p:cNvPr id="3" name="Content Placeholder 2">
            <a:extLst>
              <a:ext uri="{FF2B5EF4-FFF2-40B4-BE49-F238E27FC236}">
                <a16:creationId xmlns:a16="http://schemas.microsoft.com/office/drawing/2014/main" id="{C2F259DD-5468-4147-82AD-4C0A15B11A28}"/>
              </a:ext>
            </a:extLst>
          </p:cNvPr>
          <p:cNvSpPr>
            <a:spLocks noGrp="1"/>
          </p:cNvSpPr>
          <p:nvPr>
            <p:ph sz="half" idx="1"/>
          </p:nvPr>
        </p:nvSpPr>
        <p:spPr>
          <a:xfrm>
            <a:off x="152400" y="1773936"/>
            <a:ext cx="4343400" cy="4623816"/>
          </a:xfrm>
        </p:spPr>
        <p:txBody>
          <a:bodyPr>
            <a:normAutofit/>
          </a:bodyPr>
          <a:lstStyle/>
          <a:p>
            <a:r>
              <a:rPr lang="en-US" dirty="0"/>
              <a:t>Peer - assisted strategies</a:t>
            </a:r>
          </a:p>
          <a:p>
            <a:pPr lvl="1"/>
            <a:r>
              <a:rPr lang="en-US" dirty="0"/>
              <a:t>Cooperative learning &amp; peer tutoring </a:t>
            </a:r>
          </a:p>
          <a:p>
            <a:pPr marL="118872" indent="0">
              <a:buNone/>
            </a:pPr>
            <a:endParaRPr lang="en-US" dirty="0"/>
          </a:p>
          <a:p>
            <a:pPr marL="457200" lvl="1" indent="0">
              <a:buNone/>
            </a:pPr>
            <a:endParaRPr lang="en-US" i="1" dirty="0"/>
          </a:p>
        </p:txBody>
      </p:sp>
      <p:pic>
        <p:nvPicPr>
          <p:cNvPr id="5" name="Content Placeholder 4">
            <a:extLst>
              <a:ext uri="{FF2B5EF4-FFF2-40B4-BE49-F238E27FC236}">
                <a16:creationId xmlns:a16="http://schemas.microsoft.com/office/drawing/2014/main" id="{57019934-B3AB-3D40-B605-E8C80CA1246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800326"/>
            <a:ext cx="4038600" cy="4477022"/>
          </a:xfrm>
        </p:spPr>
      </p:pic>
      <p:pic>
        <p:nvPicPr>
          <p:cNvPr id="8" name="Picture 7">
            <a:extLst>
              <a:ext uri="{FF2B5EF4-FFF2-40B4-BE49-F238E27FC236}">
                <a16:creationId xmlns:a16="http://schemas.microsoft.com/office/drawing/2014/main" id="{B7CD29A8-FABC-2C4B-9225-56B5B46048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4085844"/>
            <a:ext cx="3395035" cy="2191504"/>
          </a:xfrm>
          <a:prstGeom prst="rect">
            <a:avLst/>
          </a:prstGeom>
        </p:spPr>
      </p:pic>
    </p:spTree>
    <p:extLst>
      <p:ext uri="{BB962C8B-B14F-4D97-AF65-F5344CB8AC3E}">
        <p14:creationId xmlns:p14="http://schemas.microsoft.com/office/powerpoint/2010/main" val="965383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3637-8FB9-B445-9C8A-3AEA4E328C7F}"/>
              </a:ext>
            </a:extLst>
          </p:cNvPr>
          <p:cNvSpPr>
            <a:spLocks noGrp="1"/>
          </p:cNvSpPr>
          <p:nvPr>
            <p:ph type="title"/>
          </p:nvPr>
        </p:nvSpPr>
        <p:spPr/>
        <p:txBody>
          <a:bodyPr/>
          <a:lstStyle/>
          <a:p>
            <a:r>
              <a:rPr lang="en-US" dirty="0"/>
              <a:t>HLP #18</a:t>
            </a:r>
          </a:p>
        </p:txBody>
      </p:sp>
      <p:sp>
        <p:nvSpPr>
          <p:cNvPr id="3" name="Content Placeholder 2">
            <a:extLst>
              <a:ext uri="{FF2B5EF4-FFF2-40B4-BE49-F238E27FC236}">
                <a16:creationId xmlns:a16="http://schemas.microsoft.com/office/drawing/2014/main" id="{C2F259DD-5468-4147-82AD-4C0A15B11A28}"/>
              </a:ext>
            </a:extLst>
          </p:cNvPr>
          <p:cNvSpPr>
            <a:spLocks noGrp="1"/>
          </p:cNvSpPr>
          <p:nvPr>
            <p:ph idx="1"/>
          </p:nvPr>
        </p:nvSpPr>
        <p:spPr/>
        <p:txBody>
          <a:bodyPr>
            <a:normAutofit/>
          </a:bodyPr>
          <a:lstStyle/>
          <a:p>
            <a:r>
              <a:rPr lang="en-US" dirty="0"/>
              <a:t>Voice &amp; Choice</a:t>
            </a:r>
          </a:p>
          <a:p>
            <a:pPr lvl="1"/>
            <a:r>
              <a:rPr lang="en-US" dirty="0"/>
              <a:t>student-regulated</a:t>
            </a:r>
          </a:p>
          <a:p>
            <a:pPr lvl="1"/>
            <a:r>
              <a:rPr lang="en-US" dirty="0"/>
              <a:t>differentiated instruction</a:t>
            </a:r>
          </a:p>
          <a:p>
            <a:pPr lvl="1"/>
            <a:r>
              <a:rPr lang="en-US" dirty="0"/>
              <a:t>strengthen teacher-student relationship </a:t>
            </a:r>
          </a:p>
          <a:p>
            <a:pPr lvl="1"/>
            <a:endParaRPr lang="en-US" i="1" dirty="0"/>
          </a:p>
        </p:txBody>
      </p:sp>
      <p:pic>
        <p:nvPicPr>
          <p:cNvPr id="7" name="Picture 6">
            <a:extLst>
              <a:ext uri="{FF2B5EF4-FFF2-40B4-BE49-F238E27FC236}">
                <a16:creationId xmlns:a16="http://schemas.microsoft.com/office/drawing/2014/main" id="{AFE0A686-2168-4246-8A22-A60E426F32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4241191"/>
            <a:ext cx="4197350" cy="2309200"/>
          </a:xfrm>
          <a:prstGeom prst="rect">
            <a:avLst/>
          </a:prstGeom>
        </p:spPr>
      </p:pic>
    </p:spTree>
    <p:extLst>
      <p:ext uri="{BB962C8B-B14F-4D97-AF65-F5344CB8AC3E}">
        <p14:creationId xmlns:p14="http://schemas.microsoft.com/office/powerpoint/2010/main" val="3031287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3637-8FB9-B445-9C8A-3AEA4E328C7F}"/>
              </a:ext>
            </a:extLst>
          </p:cNvPr>
          <p:cNvSpPr>
            <a:spLocks noGrp="1"/>
          </p:cNvSpPr>
          <p:nvPr>
            <p:ph type="title"/>
          </p:nvPr>
        </p:nvSpPr>
        <p:spPr/>
        <p:txBody>
          <a:bodyPr/>
          <a:lstStyle/>
          <a:p>
            <a:r>
              <a:rPr lang="en-US" dirty="0"/>
              <a:t>HLP #18</a:t>
            </a:r>
          </a:p>
        </p:txBody>
      </p:sp>
      <p:sp>
        <p:nvSpPr>
          <p:cNvPr id="3" name="Content Placeholder 2">
            <a:extLst>
              <a:ext uri="{FF2B5EF4-FFF2-40B4-BE49-F238E27FC236}">
                <a16:creationId xmlns:a16="http://schemas.microsoft.com/office/drawing/2014/main" id="{C2F259DD-5468-4147-82AD-4C0A15B11A28}"/>
              </a:ext>
            </a:extLst>
          </p:cNvPr>
          <p:cNvSpPr>
            <a:spLocks noGrp="1"/>
          </p:cNvSpPr>
          <p:nvPr>
            <p:ph idx="1"/>
          </p:nvPr>
        </p:nvSpPr>
        <p:spPr/>
        <p:txBody>
          <a:bodyPr>
            <a:normAutofit/>
          </a:bodyPr>
          <a:lstStyle/>
          <a:p>
            <a:r>
              <a:rPr lang="en-US" dirty="0"/>
              <a:t>Technology- supported strategies </a:t>
            </a:r>
          </a:p>
          <a:p>
            <a:pPr lvl="1"/>
            <a:r>
              <a:rPr lang="en-US" dirty="0"/>
              <a:t>Engaging videos </a:t>
            </a:r>
          </a:p>
          <a:p>
            <a:pPr lvl="1"/>
            <a:r>
              <a:rPr lang="en-US" dirty="0"/>
              <a:t>Clickers </a:t>
            </a:r>
          </a:p>
          <a:p>
            <a:pPr lvl="1"/>
            <a:r>
              <a:rPr lang="en-US" dirty="0"/>
              <a:t>Social Media </a:t>
            </a:r>
          </a:p>
          <a:p>
            <a:pPr marL="457200" lvl="1" indent="0">
              <a:buNone/>
            </a:pPr>
            <a:endParaRPr lang="en-US" i="1" dirty="0"/>
          </a:p>
        </p:txBody>
      </p:sp>
      <p:pic>
        <p:nvPicPr>
          <p:cNvPr id="10" name="Picture 9">
            <a:extLst>
              <a:ext uri="{FF2B5EF4-FFF2-40B4-BE49-F238E27FC236}">
                <a16:creationId xmlns:a16="http://schemas.microsoft.com/office/drawing/2014/main" id="{68794903-1E0B-5B45-A39F-0E421EA55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687" y="2438400"/>
            <a:ext cx="3268980" cy="1816100"/>
          </a:xfrm>
          <a:prstGeom prst="rect">
            <a:avLst/>
          </a:prstGeom>
        </p:spPr>
      </p:pic>
      <p:pic>
        <p:nvPicPr>
          <p:cNvPr id="9" name="Picture 8">
            <a:extLst>
              <a:ext uri="{FF2B5EF4-FFF2-40B4-BE49-F238E27FC236}">
                <a16:creationId xmlns:a16="http://schemas.microsoft.com/office/drawing/2014/main" id="{B7DBCC95-6431-C14C-8E92-7F81E5B83F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667" y="4254500"/>
            <a:ext cx="3860800" cy="2086271"/>
          </a:xfrm>
          <a:prstGeom prst="rect">
            <a:avLst/>
          </a:prstGeom>
        </p:spPr>
      </p:pic>
    </p:spTree>
    <p:extLst>
      <p:ext uri="{BB962C8B-B14F-4D97-AF65-F5344CB8AC3E}">
        <p14:creationId xmlns:p14="http://schemas.microsoft.com/office/powerpoint/2010/main" val="1446385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3637-8FB9-B445-9C8A-3AEA4E328C7F}"/>
              </a:ext>
            </a:extLst>
          </p:cNvPr>
          <p:cNvSpPr>
            <a:spLocks noGrp="1"/>
          </p:cNvSpPr>
          <p:nvPr>
            <p:ph type="title"/>
          </p:nvPr>
        </p:nvSpPr>
        <p:spPr/>
        <p:txBody>
          <a:bodyPr/>
          <a:lstStyle/>
          <a:p>
            <a:r>
              <a:rPr lang="en-US" dirty="0"/>
              <a:t>HLP #18</a:t>
            </a:r>
          </a:p>
        </p:txBody>
      </p:sp>
      <p:sp>
        <p:nvSpPr>
          <p:cNvPr id="3" name="Content Placeholder 2">
            <a:extLst>
              <a:ext uri="{FF2B5EF4-FFF2-40B4-BE49-F238E27FC236}">
                <a16:creationId xmlns:a16="http://schemas.microsoft.com/office/drawing/2014/main" id="{C2F259DD-5468-4147-82AD-4C0A15B11A28}"/>
              </a:ext>
            </a:extLst>
          </p:cNvPr>
          <p:cNvSpPr>
            <a:spLocks noGrp="1"/>
          </p:cNvSpPr>
          <p:nvPr>
            <p:ph idx="1"/>
          </p:nvPr>
        </p:nvSpPr>
        <p:spPr/>
        <p:txBody>
          <a:bodyPr>
            <a:normAutofit/>
          </a:bodyPr>
          <a:lstStyle/>
          <a:p>
            <a:r>
              <a:rPr lang="en-US" dirty="0"/>
              <a:t>Students can share their opinions on issues or any open questions using Twitter.</a:t>
            </a:r>
          </a:p>
          <a:p>
            <a:endParaRPr lang="en-US" i="1" dirty="0"/>
          </a:p>
          <a:p>
            <a:r>
              <a:rPr lang="en-US" dirty="0"/>
              <a:t>We encourage you all to tweet what you have been learning using the hashtag</a:t>
            </a:r>
            <a:br>
              <a:rPr lang="en-US" dirty="0"/>
            </a:br>
            <a:r>
              <a:rPr lang="en-US" b="1" dirty="0">
                <a:solidFill>
                  <a:srgbClr val="002060"/>
                </a:solidFill>
              </a:rPr>
              <a:t>#</a:t>
            </a:r>
            <a:r>
              <a:rPr lang="en-US" b="1" dirty="0" err="1">
                <a:solidFill>
                  <a:srgbClr val="002060"/>
                </a:solidFill>
              </a:rPr>
              <a:t>GaHLPs</a:t>
            </a:r>
            <a:r>
              <a:rPr lang="en-US" b="1" dirty="0">
                <a:solidFill>
                  <a:srgbClr val="002060"/>
                </a:solidFill>
              </a:rPr>
              <a:t> </a:t>
            </a:r>
          </a:p>
        </p:txBody>
      </p:sp>
      <p:pic>
        <p:nvPicPr>
          <p:cNvPr id="5" name="Picture 4">
            <a:extLst>
              <a:ext uri="{FF2B5EF4-FFF2-40B4-BE49-F238E27FC236}">
                <a16:creationId xmlns:a16="http://schemas.microsoft.com/office/drawing/2014/main" id="{18673771-72BE-2D43-BE99-F8E40DE6E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4329416"/>
            <a:ext cx="3103418" cy="2438399"/>
          </a:xfrm>
          <a:prstGeom prst="rect">
            <a:avLst/>
          </a:prstGeom>
        </p:spPr>
      </p:pic>
    </p:spTree>
    <p:extLst>
      <p:ext uri="{BB962C8B-B14F-4D97-AF65-F5344CB8AC3E}">
        <p14:creationId xmlns:p14="http://schemas.microsoft.com/office/powerpoint/2010/main" val="1933119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Facilitator Introductions</a:t>
            </a:r>
          </a:p>
        </p:txBody>
      </p:sp>
      <p:sp>
        <p:nvSpPr>
          <p:cNvPr id="6" name="Content Placeholder 5">
            <a:extLst>
              <a:ext uri="{FF2B5EF4-FFF2-40B4-BE49-F238E27FC236}">
                <a16:creationId xmlns:a16="http://schemas.microsoft.com/office/drawing/2014/main" id="{043F3170-5B82-C64E-9A81-9A4660801E88}"/>
              </a:ext>
            </a:extLst>
          </p:cNvPr>
          <p:cNvSpPr>
            <a:spLocks noGrp="1"/>
          </p:cNvSpPr>
          <p:nvPr>
            <p:ph sz="half" idx="1"/>
          </p:nvPr>
        </p:nvSpPr>
        <p:spPr>
          <a:xfrm>
            <a:off x="-76200" y="1785333"/>
            <a:ext cx="5502965" cy="4623816"/>
          </a:xfrm>
        </p:spPr>
        <p:txBody>
          <a:bodyPr>
            <a:normAutofit/>
          </a:bodyPr>
          <a:lstStyle/>
          <a:p>
            <a:r>
              <a:rPr lang="en-US" dirty="0"/>
              <a:t>Melissa K. Driver, Ph.D.</a:t>
            </a:r>
          </a:p>
          <a:p>
            <a:endParaRPr lang="en-US" dirty="0"/>
          </a:p>
          <a:p>
            <a:endParaRPr lang="en-US" dirty="0"/>
          </a:p>
          <a:p>
            <a:endParaRPr lang="en-US" dirty="0"/>
          </a:p>
          <a:p>
            <a:endParaRPr lang="en-US" dirty="0"/>
          </a:p>
          <a:p>
            <a:pPr marL="118872" indent="0">
              <a:buNone/>
            </a:pPr>
            <a:endParaRPr lang="en-US" dirty="0"/>
          </a:p>
          <a:p>
            <a:r>
              <a:rPr lang="en-US" dirty="0"/>
              <a:t>DaShaunda Patterson, Ph.D.</a:t>
            </a:r>
          </a:p>
          <a:p>
            <a:endParaRPr lang="en-US" dirty="0"/>
          </a:p>
          <a:p>
            <a:endParaRPr lang="en-US" dirty="0"/>
          </a:p>
          <a:p>
            <a:endParaRPr lang="en-US" dirty="0"/>
          </a:p>
        </p:txBody>
      </p:sp>
      <p:sp>
        <p:nvSpPr>
          <p:cNvPr id="8" name="Content Placeholder 7">
            <a:extLst>
              <a:ext uri="{FF2B5EF4-FFF2-40B4-BE49-F238E27FC236}">
                <a16:creationId xmlns:a16="http://schemas.microsoft.com/office/drawing/2014/main" id="{64479CA6-A7EB-4445-BBD2-237477305ECF}"/>
              </a:ext>
            </a:extLst>
          </p:cNvPr>
          <p:cNvSpPr>
            <a:spLocks noGrp="1"/>
          </p:cNvSpPr>
          <p:nvPr>
            <p:ph sz="half" idx="2"/>
          </p:nvPr>
        </p:nvSpPr>
        <p:spPr>
          <a:xfrm>
            <a:off x="4690166" y="1785332"/>
            <a:ext cx="4648200" cy="5005687"/>
          </a:xfrm>
        </p:spPr>
        <p:txBody>
          <a:bodyPr>
            <a:normAutofit/>
          </a:bodyPr>
          <a:lstStyle/>
          <a:p>
            <a:r>
              <a:rPr lang="en-US" dirty="0"/>
              <a:t>Kate Zimmer, Ph.D.</a:t>
            </a:r>
          </a:p>
          <a:p>
            <a:endParaRPr lang="en-US" dirty="0"/>
          </a:p>
          <a:p>
            <a:pPr marL="118872" indent="0">
              <a:buNone/>
            </a:pPr>
            <a:endParaRPr lang="en-US" dirty="0"/>
          </a:p>
          <a:p>
            <a:endParaRPr lang="en-US" dirty="0"/>
          </a:p>
          <a:p>
            <a:pPr marL="118872" indent="0">
              <a:buNone/>
            </a:pPr>
            <a:endParaRPr lang="en-US" dirty="0"/>
          </a:p>
          <a:p>
            <a:pPr marL="118872" indent="0">
              <a:buNone/>
            </a:pPr>
            <a:endParaRPr lang="en-US" dirty="0"/>
          </a:p>
          <a:p>
            <a:r>
              <a:rPr lang="en-US" dirty="0"/>
              <a:t>Pam Wetherington, Ed.D.</a:t>
            </a:r>
          </a:p>
          <a:p>
            <a:endParaRPr lang="en-US" dirty="0"/>
          </a:p>
          <a:p>
            <a:pPr marL="118872" indent="0">
              <a:buNone/>
            </a:pPr>
            <a:endParaRPr lang="en-US" dirty="0"/>
          </a:p>
          <a:p>
            <a:endParaRPr lang="en-US" dirty="0"/>
          </a:p>
          <a:p>
            <a:endParaRPr lang="en-US" dirty="0"/>
          </a:p>
        </p:txBody>
      </p:sp>
      <p:pic>
        <p:nvPicPr>
          <p:cNvPr id="9" name="Picture 8">
            <a:extLst>
              <a:ext uri="{FF2B5EF4-FFF2-40B4-BE49-F238E27FC236}">
                <a16:creationId xmlns:a16="http://schemas.microsoft.com/office/drawing/2014/main" id="{715C4AB6-3775-D148-BA39-E947543C8F95}"/>
              </a:ext>
            </a:extLst>
          </p:cNvPr>
          <p:cNvPicPr>
            <a:picLocks noChangeAspect="1"/>
          </p:cNvPicPr>
          <p:nvPr/>
        </p:nvPicPr>
        <p:blipFill>
          <a:blip r:embed="rId3"/>
          <a:stretch>
            <a:fillRect/>
          </a:stretch>
        </p:blipFill>
        <p:spPr>
          <a:xfrm>
            <a:off x="1397933" y="2286000"/>
            <a:ext cx="1328616" cy="1828800"/>
          </a:xfrm>
          <a:prstGeom prst="rect">
            <a:avLst/>
          </a:prstGeom>
        </p:spPr>
      </p:pic>
      <p:pic>
        <p:nvPicPr>
          <p:cNvPr id="4" name="Picture 3">
            <a:extLst>
              <a:ext uri="{FF2B5EF4-FFF2-40B4-BE49-F238E27FC236}">
                <a16:creationId xmlns:a16="http://schemas.microsoft.com/office/drawing/2014/main" id="{11F3D8FC-749A-0E4F-A1B5-1BDB4C4CD6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5882" y="2286000"/>
            <a:ext cx="1181415" cy="1805508"/>
          </a:xfrm>
          <a:prstGeom prst="rect">
            <a:avLst/>
          </a:prstGeom>
        </p:spPr>
      </p:pic>
      <p:pic>
        <p:nvPicPr>
          <p:cNvPr id="7" name="Picture 6">
            <a:extLst>
              <a:ext uri="{FF2B5EF4-FFF2-40B4-BE49-F238E27FC236}">
                <a16:creationId xmlns:a16="http://schemas.microsoft.com/office/drawing/2014/main" id="{9C172510-A845-6847-87D2-91A2462048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5882" y="4987475"/>
            <a:ext cx="1815451" cy="1514139"/>
          </a:xfrm>
          <a:prstGeom prst="rect">
            <a:avLst/>
          </a:prstGeom>
        </p:spPr>
      </p:pic>
      <p:pic>
        <p:nvPicPr>
          <p:cNvPr id="10" name="Picture 9" descr="DaShaunda Patterson">
            <a:extLst>
              <a:ext uri="{FF2B5EF4-FFF2-40B4-BE49-F238E27FC236}">
                <a16:creationId xmlns:a16="http://schemas.microsoft.com/office/drawing/2014/main" id="{E20E6E16-C6ED-E341-900F-45EA4A93B4C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397933" y="4935237"/>
            <a:ext cx="1522759" cy="1566377"/>
          </a:xfrm>
          <a:prstGeom prst="rect">
            <a:avLst/>
          </a:prstGeom>
          <a:noFill/>
          <a:ln>
            <a:noFill/>
          </a:ln>
        </p:spPr>
      </p:pic>
    </p:spTree>
    <p:extLst>
      <p:ext uri="{BB962C8B-B14F-4D97-AF65-F5344CB8AC3E}">
        <p14:creationId xmlns:p14="http://schemas.microsoft.com/office/powerpoint/2010/main" val="3427941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7D8C2C-DA55-374A-AAA9-20EF4F9DD0FA}"/>
              </a:ext>
            </a:extLst>
          </p:cNvPr>
          <p:cNvSpPr>
            <a:spLocks noGrp="1"/>
          </p:cNvSpPr>
          <p:nvPr>
            <p:ph type="title"/>
          </p:nvPr>
        </p:nvSpPr>
        <p:spPr/>
        <p:txBody>
          <a:bodyPr/>
          <a:lstStyle/>
          <a:p>
            <a:r>
              <a:rPr lang="en-US" dirty="0"/>
              <a:t>Sample Lesson Discussion </a:t>
            </a:r>
          </a:p>
        </p:txBody>
      </p:sp>
      <p:pic>
        <p:nvPicPr>
          <p:cNvPr id="5" name="Content Placeholder 4">
            <a:extLst>
              <a:ext uri="{FF2B5EF4-FFF2-40B4-BE49-F238E27FC236}">
                <a16:creationId xmlns:a16="http://schemas.microsoft.com/office/drawing/2014/main" id="{C6C1F0A8-AB80-704A-B7A9-E65BA1A7126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2104231"/>
            <a:ext cx="4038600" cy="3962400"/>
          </a:xfrm>
        </p:spPr>
      </p:pic>
      <p:sp>
        <p:nvSpPr>
          <p:cNvPr id="7" name="Content Placeholder 6">
            <a:extLst>
              <a:ext uri="{FF2B5EF4-FFF2-40B4-BE49-F238E27FC236}">
                <a16:creationId xmlns:a16="http://schemas.microsoft.com/office/drawing/2014/main" id="{2F1B252E-2B16-F046-896D-FDFFCD1403D7}"/>
              </a:ext>
            </a:extLst>
          </p:cNvPr>
          <p:cNvSpPr>
            <a:spLocks noGrp="1"/>
          </p:cNvSpPr>
          <p:nvPr>
            <p:ph sz="half" idx="2"/>
          </p:nvPr>
        </p:nvSpPr>
        <p:spPr/>
        <p:txBody>
          <a:bodyPr/>
          <a:lstStyle/>
          <a:p>
            <a:r>
              <a:rPr lang="en-US" dirty="0"/>
              <a:t>sample lesson plan for analysis </a:t>
            </a:r>
          </a:p>
        </p:txBody>
      </p:sp>
    </p:spTree>
    <p:extLst>
      <p:ext uri="{BB962C8B-B14F-4D97-AF65-F5344CB8AC3E}">
        <p14:creationId xmlns:p14="http://schemas.microsoft.com/office/powerpoint/2010/main" val="261437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7D8C2C-DA55-374A-AAA9-20EF4F9DD0FA}"/>
              </a:ext>
            </a:extLst>
          </p:cNvPr>
          <p:cNvSpPr>
            <a:spLocks noGrp="1"/>
          </p:cNvSpPr>
          <p:nvPr>
            <p:ph type="title"/>
          </p:nvPr>
        </p:nvSpPr>
        <p:spPr/>
        <p:txBody>
          <a:bodyPr/>
          <a:lstStyle/>
          <a:p>
            <a:r>
              <a:rPr lang="en-US" dirty="0"/>
              <a:t>Sample Lesson Discussion </a:t>
            </a:r>
          </a:p>
        </p:txBody>
      </p:sp>
      <p:pic>
        <p:nvPicPr>
          <p:cNvPr id="12" name="Content Placeholder 11">
            <a:extLst>
              <a:ext uri="{FF2B5EF4-FFF2-40B4-BE49-F238E27FC236}">
                <a16:creationId xmlns:a16="http://schemas.microsoft.com/office/drawing/2014/main" id="{B67585E4-4F53-3948-95A6-470FFE680131}"/>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2810" y="1773238"/>
            <a:ext cx="3287380" cy="4624387"/>
          </a:xfrm>
        </p:spPr>
      </p:pic>
      <p:pic>
        <p:nvPicPr>
          <p:cNvPr id="16" name="Content Placeholder 15">
            <a:extLst>
              <a:ext uri="{FF2B5EF4-FFF2-40B4-BE49-F238E27FC236}">
                <a16:creationId xmlns:a16="http://schemas.microsoft.com/office/drawing/2014/main" id="{C2C8A312-124C-9642-BC9A-4DCD738502E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72000" y="1773238"/>
            <a:ext cx="4038600" cy="3625465"/>
          </a:xfrm>
        </p:spPr>
      </p:pic>
      <p:sp>
        <p:nvSpPr>
          <p:cNvPr id="2" name="Rectangular Callout 1">
            <a:extLst>
              <a:ext uri="{FF2B5EF4-FFF2-40B4-BE49-F238E27FC236}">
                <a16:creationId xmlns:a16="http://schemas.microsoft.com/office/drawing/2014/main" id="{175E29E9-0CF9-7949-BE38-7337DAA103DC}"/>
              </a:ext>
            </a:extLst>
          </p:cNvPr>
          <p:cNvSpPr/>
          <p:nvPr/>
        </p:nvSpPr>
        <p:spPr>
          <a:xfrm>
            <a:off x="4343400" y="5562600"/>
            <a:ext cx="4495800" cy="91440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evidence of HLP #18 (engagement) do you see in this lesson?</a:t>
            </a:r>
          </a:p>
        </p:txBody>
      </p:sp>
      <p:pic>
        <p:nvPicPr>
          <p:cNvPr id="7" name="Picture 6">
            <a:extLst>
              <a:ext uri="{FF2B5EF4-FFF2-40B4-BE49-F238E27FC236}">
                <a16:creationId xmlns:a16="http://schemas.microsoft.com/office/drawing/2014/main" id="{D80B0A90-524B-554D-98A9-606610C89A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0852" y="0"/>
            <a:ext cx="1853148" cy="1219200"/>
          </a:xfrm>
          <a:prstGeom prst="rect">
            <a:avLst/>
          </a:prstGeom>
        </p:spPr>
      </p:pic>
    </p:spTree>
    <p:extLst>
      <p:ext uri="{BB962C8B-B14F-4D97-AF65-F5344CB8AC3E}">
        <p14:creationId xmlns:p14="http://schemas.microsoft.com/office/powerpoint/2010/main" val="925241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 Structure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11203" y="2725873"/>
            <a:ext cx="7543800" cy="2244041"/>
          </a:xfrm>
        </p:spPr>
      </p:pic>
    </p:spTree>
    <p:extLst>
      <p:ext uri="{BB962C8B-B14F-4D97-AF65-F5344CB8AC3E}">
        <p14:creationId xmlns:p14="http://schemas.microsoft.com/office/powerpoint/2010/main" val="10753808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3637-8FB9-B445-9C8A-3AEA4E328C7F}"/>
              </a:ext>
            </a:extLst>
          </p:cNvPr>
          <p:cNvSpPr>
            <a:spLocks noGrp="1"/>
          </p:cNvSpPr>
          <p:nvPr>
            <p:ph type="title"/>
          </p:nvPr>
        </p:nvSpPr>
        <p:spPr/>
        <p:txBody>
          <a:bodyPr/>
          <a:lstStyle/>
          <a:p>
            <a:r>
              <a:rPr lang="en-US" dirty="0"/>
              <a:t>HLP #18</a:t>
            </a:r>
          </a:p>
        </p:txBody>
      </p:sp>
      <p:sp>
        <p:nvSpPr>
          <p:cNvPr id="3" name="Content Placeholder 2">
            <a:extLst>
              <a:ext uri="{FF2B5EF4-FFF2-40B4-BE49-F238E27FC236}">
                <a16:creationId xmlns:a16="http://schemas.microsoft.com/office/drawing/2014/main" id="{C2F259DD-5468-4147-82AD-4C0A15B11A28}"/>
              </a:ext>
            </a:extLst>
          </p:cNvPr>
          <p:cNvSpPr>
            <a:spLocks noGrp="1"/>
          </p:cNvSpPr>
          <p:nvPr>
            <p:ph idx="1"/>
          </p:nvPr>
        </p:nvSpPr>
        <p:spPr/>
        <p:txBody>
          <a:bodyPr>
            <a:normAutofit/>
          </a:bodyPr>
          <a:lstStyle/>
          <a:p>
            <a:pPr marL="118872" indent="0">
              <a:buNone/>
            </a:pPr>
            <a:r>
              <a:rPr lang="en-US" dirty="0"/>
              <a:t>Teachers actively </a:t>
            </a:r>
            <a:r>
              <a:rPr lang="en-US" b="1" dirty="0">
                <a:solidFill>
                  <a:schemeClr val="accent6"/>
                </a:solidFill>
              </a:rPr>
              <a:t>monitor</a:t>
            </a:r>
            <a:r>
              <a:rPr lang="en-US" dirty="0"/>
              <a:t> for </a:t>
            </a:r>
            <a:r>
              <a:rPr lang="en-US" b="1" dirty="0">
                <a:solidFill>
                  <a:schemeClr val="accent1"/>
                </a:solidFill>
              </a:rPr>
              <a:t>engagement</a:t>
            </a:r>
            <a:r>
              <a:rPr lang="en-US" dirty="0"/>
              <a:t> &amp; provide ongoing, </a:t>
            </a:r>
            <a:r>
              <a:rPr lang="en-US" b="1" dirty="0">
                <a:solidFill>
                  <a:schemeClr val="accent4"/>
                </a:solidFill>
              </a:rPr>
              <a:t>specific feedback </a:t>
            </a:r>
          </a:p>
          <a:p>
            <a:endParaRPr lang="en-US" b="1" dirty="0">
              <a:solidFill>
                <a:srgbClr val="C00000"/>
              </a:solidFill>
            </a:endParaRPr>
          </a:p>
          <a:p>
            <a:pPr marL="118872" indent="0">
              <a:buNone/>
            </a:pPr>
            <a:endParaRPr lang="en-US" dirty="0">
              <a:solidFill>
                <a:schemeClr val="accent4"/>
              </a:solidFill>
            </a:endParaRPr>
          </a:p>
          <a:p>
            <a:pPr marL="457200" lvl="1" indent="0">
              <a:buNone/>
            </a:pPr>
            <a:endParaRPr lang="en-US" i="1" dirty="0"/>
          </a:p>
        </p:txBody>
      </p:sp>
      <p:pic>
        <p:nvPicPr>
          <p:cNvPr id="6" name="Content Placeholder 14">
            <a:extLst>
              <a:ext uri="{FF2B5EF4-FFF2-40B4-BE49-F238E27FC236}">
                <a16:creationId xmlns:a16="http://schemas.microsoft.com/office/drawing/2014/main" id="{70D0E3A6-A810-DF4F-A3A2-40D2E554F1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7346" y="3327028"/>
            <a:ext cx="4249454" cy="3073772"/>
          </a:xfrm>
          <a:prstGeom prst="rect">
            <a:avLst/>
          </a:prstGeom>
        </p:spPr>
      </p:pic>
    </p:spTree>
    <p:extLst>
      <p:ext uri="{BB962C8B-B14F-4D97-AF65-F5344CB8AC3E}">
        <p14:creationId xmlns:p14="http://schemas.microsoft.com/office/powerpoint/2010/main" val="2002039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3637-8FB9-B445-9C8A-3AEA4E328C7F}"/>
              </a:ext>
            </a:extLst>
          </p:cNvPr>
          <p:cNvSpPr>
            <a:spLocks noGrp="1"/>
          </p:cNvSpPr>
          <p:nvPr>
            <p:ph type="title"/>
          </p:nvPr>
        </p:nvSpPr>
        <p:spPr/>
        <p:txBody>
          <a:bodyPr/>
          <a:lstStyle/>
          <a:p>
            <a:r>
              <a:rPr lang="en-US" dirty="0"/>
              <a:t>HLP #4</a:t>
            </a:r>
          </a:p>
        </p:txBody>
      </p:sp>
      <p:sp>
        <p:nvSpPr>
          <p:cNvPr id="3" name="Content Placeholder 2">
            <a:extLst>
              <a:ext uri="{FF2B5EF4-FFF2-40B4-BE49-F238E27FC236}">
                <a16:creationId xmlns:a16="http://schemas.microsoft.com/office/drawing/2014/main" id="{C2F259DD-5468-4147-82AD-4C0A15B11A28}"/>
              </a:ext>
            </a:extLst>
          </p:cNvPr>
          <p:cNvSpPr>
            <a:spLocks noGrp="1"/>
          </p:cNvSpPr>
          <p:nvPr>
            <p:ph idx="1"/>
          </p:nvPr>
        </p:nvSpPr>
        <p:spPr/>
        <p:txBody>
          <a:bodyPr>
            <a:normAutofit fontScale="85000" lnSpcReduction="20000"/>
          </a:bodyPr>
          <a:lstStyle/>
          <a:p>
            <a:r>
              <a:rPr lang="en-US" dirty="0"/>
              <a:t>Use </a:t>
            </a:r>
            <a:r>
              <a:rPr lang="en-US" b="1" dirty="0">
                <a:solidFill>
                  <a:schemeClr val="accent6"/>
                </a:solidFill>
              </a:rPr>
              <a:t>multiple sources </a:t>
            </a:r>
            <a:r>
              <a:rPr lang="en-US" dirty="0"/>
              <a:t>of </a:t>
            </a:r>
            <a:r>
              <a:rPr lang="en-US" b="1" dirty="0">
                <a:solidFill>
                  <a:schemeClr val="accent1"/>
                </a:solidFill>
              </a:rPr>
              <a:t>information</a:t>
            </a:r>
            <a:r>
              <a:rPr lang="en-US" dirty="0"/>
              <a:t> to develop a comprehensive </a:t>
            </a:r>
            <a:r>
              <a:rPr lang="en-US" b="1" dirty="0">
                <a:solidFill>
                  <a:schemeClr val="accent4"/>
                </a:solidFill>
              </a:rPr>
              <a:t>understanding</a:t>
            </a:r>
            <a:r>
              <a:rPr lang="en-US" dirty="0"/>
              <a:t> of a student’s strengths and needs</a:t>
            </a:r>
          </a:p>
          <a:p>
            <a:endParaRPr lang="en-US" dirty="0"/>
          </a:p>
          <a:p>
            <a:r>
              <a:rPr lang="en-US" dirty="0" err="1"/>
              <a:t>TeachingWorks</a:t>
            </a:r>
            <a:r>
              <a:rPr lang="en-US" dirty="0"/>
              <a:t>/General Education HLP Alignment</a:t>
            </a:r>
            <a:endParaRPr lang="en-US" b="1" dirty="0">
              <a:solidFill>
                <a:schemeClr val="accent4">
                  <a:lumMod val="75000"/>
                </a:schemeClr>
              </a:solidFill>
            </a:endParaRPr>
          </a:p>
          <a:p>
            <a:pPr lvl="1"/>
            <a:r>
              <a:rPr lang="en-US" i="1" dirty="0"/>
              <a:t>Eliciting and interpreting individual students’ thinking, #3</a:t>
            </a:r>
          </a:p>
          <a:p>
            <a:pPr lvl="1"/>
            <a:endParaRPr lang="en-US" i="1" dirty="0"/>
          </a:p>
          <a:p>
            <a:pPr lvl="1"/>
            <a:r>
              <a:rPr lang="en-US" i="1" dirty="0"/>
              <a:t>Checking student understanding during and at the conclusion of lessons, #15 </a:t>
            </a:r>
          </a:p>
          <a:p>
            <a:pPr lvl="1"/>
            <a:endParaRPr lang="en-US" i="1" dirty="0"/>
          </a:p>
          <a:p>
            <a:pPr lvl="1"/>
            <a:r>
              <a:rPr lang="en-US" i="1" dirty="0"/>
              <a:t>Selecting and designing formal assessments of student learning, #16</a:t>
            </a:r>
          </a:p>
        </p:txBody>
      </p:sp>
      <p:graphicFrame>
        <p:nvGraphicFramePr>
          <p:cNvPr id="4" name="Content Placeholder 4">
            <a:extLst>
              <a:ext uri="{FF2B5EF4-FFF2-40B4-BE49-F238E27FC236}">
                <a16:creationId xmlns:a16="http://schemas.microsoft.com/office/drawing/2014/main" id="{B23D96C2-B9D3-D448-9394-324ED5616BBA}"/>
              </a:ext>
            </a:extLst>
          </p:cNvPr>
          <p:cNvGraphicFramePr>
            <a:graphicFrameLocks/>
          </p:cNvGraphicFramePr>
          <p:nvPr>
            <p:extLst/>
          </p:nvPr>
        </p:nvGraphicFramePr>
        <p:xfrm>
          <a:off x="3048000" y="0"/>
          <a:ext cx="5867400" cy="16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2996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14080"/>
            <a:ext cx="8229600" cy="1252728"/>
          </a:xfrm>
        </p:spPr>
        <p:txBody>
          <a:bodyPr/>
          <a:lstStyle/>
          <a:p>
            <a:r>
              <a:rPr lang="en-US" dirty="0"/>
              <a:t>  Diagnostic Assessments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399" y="1747497"/>
            <a:ext cx="2866035" cy="2138703"/>
          </a:xfrm>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4182307"/>
            <a:ext cx="1951463" cy="2480401"/>
          </a:xfrm>
          <a:prstGeom prst="rect">
            <a:avLst/>
          </a:prstGeom>
        </p:spPr>
      </p:pic>
      <p:pic>
        <p:nvPicPr>
          <p:cNvPr id="6"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5662" y="1747497"/>
            <a:ext cx="1950337" cy="2925506"/>
          </a:xfrm>
          <a:prstGeom prst="rect">
            <a:avLst/>
          </a:prstGeom>
        </p:spPr>
      </p:pic>
      <p:pic>
        <p:nvPicPr>
          <p:cNvPr id="7"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0256" y="3705866"/>
            <a:ext cx="3283744" cy="3082110"/>
          </a:xfrm>
          <a:prstGeom prst="rect">
            <a:avLst/>
          </a:prstGeom>
        </p:spPr>
      </p:pic>
    </p:spTree>
    <p:extLst>
      <p:ext uri="{BB962C8B-B14F-4D97-AF65-F5344CB8AC3E}">
        <p14:creationId xmlns:p14="http://schemas.microsoft.com/office/powerpoint/2010/main" val="1076440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Questioning </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64057" y="2133600"/>
            <a:ext cx="2415886" cy="3642131"/>
          </a:xfrm>
        </p:spPr>
      </p:pic>
    </p:spTree>
    <p:extLst>
      <p:ext uri="{BB962C8B-B14F-4D97-AF65-F5344CB8AC3E}">
        <p14:creationId xmlns:p14="http://schemas.microsoft.com/office/powerpoint/2010/main" val="3287161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C000"/>
                </a:solidFill>
              </a:rPr>
              <a:t>Poll Time!</a:t>
            </a:r>
          </a:p>
        </p:txBody>
      </p:sp>
      <p:sp>
        <p:nvSpPr>
          <p:cNvPr id="5" name="Content Placeholder 2">
            <a:extLst>
              <a:ext uri="{FF2B5EF4-FFF2-40B4-BE49-F238E27FC236}">
                <a16:creationId xmlns:a16="http://schemas.microsoft.com/office/drawing/2014/main" id="{9B2397A2-A641-4147-B41A-1A41E20AE166}"/>
              </a:ext>
            </a:extLst>
          </p:cNvPr>
          <p:cNvSpPr txBox="1">
            <a:spLocks/>
          </p:cNvSpPr>
          <p:nvPr/>
        </p:nvSpPr>
        <p:spPr>
          <a:xfrm>
            <a:off x="152400" y="1775191"/>
            <a:ext cx="8991600" cy="4625609"/>
          </a:xfrm>
          <a:prstGeom prst="rect">
            <a:avLst/>
          </a:prstGeom>
        </p:spPr>
        <p:txBody>
          <a:bodyPr vert="horz" lIns="54864" tIns="91440" rtlCol="0" anchor="t">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785"/>
            <a:r>
              <a:rPr lang="en-US" dirty="0"/>
              <a:t>What dominates the majority of instructional time? </a:t>
            </a:r>
          </a:p>
          <a:p>
            <a:pPr marL="731393" lvl="1"/>
            <a:r>
              <a:rPr lang="en-US" dirty="0"/>
              <a:t>Teacher talk</a:t>
            </a:r>
          </a:p>
          <a:p>
            <a:pPr marL="731393" lvl="1"/>
            <a:r>
              <a:rPr lang="en-US" dirty="0"/>
              <a:t>Teacher questions</a:t>
            </a:r>
          </a:p>
          <a:p>
            <a:pPr marL="731393" lvl="1"/>
            <a:r>
              <a:rPr lang="en-US" dirty="0"/>
              <a:t>Student talk</a:t>
            </a:r>
          </a:p>
          <a:p>
            <a:pPr marL="731393" lvl="1"/>
            <a:r>
              <a:rPr lang="en-US" dirty="0"/>
              <a:t>Student questions</a:t>
            </a:r>
          </a:p>
          <a:p>
            <a:pPr marL="457073" lvl="1" indent="0">
              <a:buNone/>
            </a:pPr>
            <a:endParaRPr lang="en-US" dirty="0">
              <a:solidFill>
                <a:srgbClr val="FF0000"/>
              </a:solidFill>
            </a:endParaRPr>
          </a:p>
          <a:p>
            <a:pPr marL="731393" lvl="1"/>
            <a:endParaRPr lang="en-US" dirty="0">
              <a:solidFill>
                <a:srgbClr val="FF0000"/>
              </a:solidFill>
            </a:endParaRPr>
          </a:p>
          <a:p>
            <a:pPr marL="731393" lvl="1"/>
            <a:endParaRPr lang="en-US" dirty="0">
              <a:solidFill>
                <a:srgbClr val="FF0000"/>
              </a:solidFill>
            </a:endParaRPr>
          </a:p>
        </p:txBody>
      </p:sp>
      <p:pic>
        <p:nvPicPr>
          <p:cNvPr id="3" name="Picture 2"/>
          <p:cNvPicPr>
            <a:picLocks noChangeAspect="1"/>
          </p:cNvPicPr>
          <p:nvPr/>
        </p:nvPicPr>
        <p:blipFill>
          <a:blip r:embed="rId3"/>
          <a:stretch>
            <a:fillRect/>
          </a:stretch>
        </p:blipFill>
        <p:spPr>
          <a:xfrm>
            <a:off x="3015615" y="5138233"/>
            <a:ext cx="3552825" cy="1285875"/>
          </a:xfrm>
          <a:prstGeom prst="rect">
            <a:avLst/>
          </a:prstGeom>
        </p:spPr>
      </p:pic>
      <p:pic>
        <p:nvPicPr>
          <p:cNvPr id="6" name="Picture 5"/>
          <p:cNvPicPr>
            <a:picLocks noChangeAspect="1"/>
          </p:cNvPicPr>
          <p:nvPr/>
        </p:nvPicPr>
        <p:blipFill>
          <a:blip r:embed="rId4"/>
          <a:stretch>
            <a:fillRect/>
          </a:stretch>
        </p:blipFill>
        <p:spPr>
          <a:xfrm>
            <a:off x="7239000" y="115566"/>
            <a:ext cx="1828959" cy="1822862"/>
          </a:xfrm>
          <a:prstGeom prst="rect">
            <a:avLst/>
          </a:prstGeom>
        </p:spPr>
      </p:pic>
    </p:spTree>
    <p:extLst>
      <p:ext uri="{BB962C8B-B14F-4D97-AF65-F5344CB8AC3E}">
        <p14:creationId xmlns:p14="http://schemas.microsoft.com/office/powerpoint/2010/main" val="3055078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64606" y="2819400"/>
            <a:ext cx="4014787" cy="2457211"/>
          </a:xfrm>
        </p:spPr>
      </p:pic>
    </p:spTree>
    <p:extLst>
      <p:ext uri="{BB962C8B-B14F-4D97-AF65-F5344CB8AC3E}">
        <p14:creationId xmlns:p14="http://schemas.microsoft.com/office/powerpoint/2010/main" val="9703777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4271" y="1873536"/>
            <a:ext cx="3774677" cy="2310254"/>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4612" y="1900040"/>
            <a:ext cx="3942188" cy="2283750"/>
          </a:xfrm>
          <a:prstGeom prst="rect">
            <a:avLst/>
          </a:prstGeom>
        </p:spPr>
      </p:pic>
    </p:spTree>
    <p:extLst>
      <p:ext uri="{BB962C8B-B14F-4D97-AF65-F5344CB8AC3E}">
        <p14:creationId xmlns:p14="http://schemas.microsoft.com/office/powerpoint/2010/main" val="3751506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9663-55A1-9644-9824-65449EE0B56F}"/>
              </a:ext>
            </a:extLst>
          </p:cNvPr>
          <p:cNvSpPr>
            <a:spLocks noGrp="1"/>
          </p:cNvSpPr>
          <p:nvPr>
            <p:ph type="title"/>
          </p:nvPr>
        </p:nvSpPr>
        <p:spPr/>
        <p:txBody>
          <a:bodyPr/>
          <a:lstStyle/>
          <a:p>
            <a:pPr algn="ctr"/>
            <a:r>
              <a:rPr lang="en-US" dirty="0">
                <a:solidFill>
                  <a:schemeClr val="accent1"/>
                </a:solidFill>
              </a:rPr>
              <a:t>Poll Time! </a:t>
            </a:r>
          </a:p>
        </p:txBody>
      </p:sp>
      <p:sp>
        <p:nvSpPr>
          <p:cNvPr id="3" name="Content Placeholder 2">
            <a:extLst>
              <a:ext uri="{FF2B5EF4-FFF2-40B4-BE49-F238E27FC236}">
                <a16:creationId xmlns:a16="http://schemas.microsoft.com/office/drawing/2014/main" id="{8EAB6753-CC34-7B46-9421-9C5DF777020D}"/>
              </a:ext>
            </a:extLst>
          </p:cNvPr>
          <p:cNvSpPr>
            <a:spLocks noGrp="1"/>
          </p:cNvSpPr>
          <p:nvPr>
            <p:ph idx="1"/>
          </p:nvPr>
        </p:nvSpPr>
        <p:spPr/>
        <p:txBody>
          <a:bodyPr>
            <a:normAutofit/>
          </a:bodyPr>
          <a:lstStyle/>
          <a:p>
            <a:r>
              <a:rPr lang="en-US" dirty="0"/>
              <a:t>Select the option that best describes your role:</a:t>
            </a:r>
          </a:p>
          <a:p>
            <a:pPr lvl="1"/>
            <a:r>
              <a:rPr lang="en-US" dirty="0"/>
              <a:t>Educator Preparation Provider</a:t>
            </a:r>
          </a:p>
          <a:p>
            <a:pPr lvl="1"/>
            <a:r>
              <a:rPr lang="en-US" dirty="0"/>
              <a:t>P-12 Teacher</a:t>
            </a:r>
          </a:p>
          <a:p>
            <a:pPr lvl="1"/>
            <a:r>
              <a:rPr lang="en-US" dirty="0"/>
              <a:t>Instructional/Academic Coach or Teacher Leader</a:t>
            </a:r>
          </a:p>
          <a:p>
            <a:pPr lvl="1"/>
            <a:r>
              <a:rPr lang="en-US" dirty="0"/>
              <a:t>School or District Leader</a:t>
            </a:r>
          </a:p>
          <a:p>
            <a:pPr lvl="1"/>
            <a:r>
              <a:rPr lang="en-US" dirty="0"/>
              <a:t>State or National Policy Maker</a:t>
            </a:r>
          </a:p>
          <a:p>
            <a:pPr lvl="1"/>
            <a:r>
              <a:rPr lang="en-US" dirty="0"/>
              <a:t>Other (please indicate in chat box)</a:t>
            </a:r>
          </a:p>
          <a:p>
            <a:pPr lvl="1"/>
            <a:endParaRPr lang="en-US" dirty="0">
              <a:solidFill>
                <a:srgbClr val="FF0000"/>
              </a:solidFill>
            </a:endParaRPr>
          </a:p>
          <a:p>
            <a:endParaRPr lang="en-US" dirty="0">
              <a:solidFill>
                <a:srgbClr val="FF0000"/>
              </a:solidFill>
            </a:endParaRPr>
          </a:p>
          <a:p>
            <a:pPr marL="118872" indent="0">
              <a:buNone/>
            </a:pPr>
            <a:endParaRPr lang="en-US" dirty="0"/>
          </a:p>
        </p:txBody>
      </p:sp>
      <p:pic>
        <p:nvPicPr>
          <p:cNvPr id="4" name="Picture 3"/>
          <p:cNvPicPr>
            <a:picLocks noChangeAspect="1"/>
          </p:cNvPicPr>
          <p:nvPr/>
        </p:nvPicPr>
        <p:blipFill>
          <a:blip r:embed="rId3"/>
          <a:stretch>
            <a:fillRect/>
          </a:stretch>
        </p:blipFill>
        <p:spPr>
          <a:xfrm>
            <a:off x="7239000" y="115566"/>
            <a:ext cx="1828959" cy="1822862"/>
          </a:xfrm>
          <a:prstGeom prst="rect">
            <a:avLst/>
          </a:prstGeom>
        </p:spPr>
      </p:pic>
    </p:spTree>
    <p:extLst>
      <p:ext uri="{BB962C8B-B14F-4D97-AF65-F5344CB8AC3E}">
        <p14:creationId xmlns:p14="http://schemas.microsoft.com/office/powerpoint/2010/main" val="32843514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4271" y="1873536"/>
            <a:ext cx="3774677" cy="2310254"/>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4612" y="1900040"/>
            <a:ext cx="3942188" cy="2283750"/>
          </a:xfrm>
          <a:prstGeom prst="rect">
            <a:avLst/>
          </a:prstGeom>
        </p:spPr>
      </p:pic>
      <p:pic>
        <p:nvPicPr>
          <p:cNvPr id="5" name="Picture 4">
            <a:extLst>
              <a:ext uri="{FF2B5EF4-FFF2-40B4-BE49-F238E27FC236}">
                <a16:creationId xmlns:a16="http://schemas.microsoft.com/office/drawing/2014/main" id="{CB8EB833-9DDF-274E-87C2-2D78514245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078" y="4343400"/>
            <a:ext cx="3551870" cy="2176953"/>
          </a:xfrm>
          <a:prstGeom prst="rect">
            <a:avLst/>
          </a:prstGeom>
        </p:spPr>
      </p:pic>
      <p:pic>
        <p:nvPicPr>
          <p:cNvPr id="6" name="Picture 5">
            <a:extLst>
              <a:ext uri="{FF2B5EF4-FFF2-40B4-BE49-F238E27FC236}">
                <a16:creationId xmlns:a16="http://schemas.microsoft.com/office/drawing/2014/main" id="{DB721898-E7D0-8F4E-A551-3FE9F4075E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0668" y="4343400"/>
            <a:ext cx="3670076" cy="2210083"/>
          </a:xfrm>
          <a:prstGeom prst="rect">
            <a:avLst/>
          </a:prstGeom>
        </p:spPr>
      </p:pic>
    </p:spTree>
    <p:extLst>
      <p:ext uri="{BB962C8B-B14F-4D97-AF65-F5344CB8AC3E}">
        <p14:creationId xmlns:p14="http://schemas.microsoft.com/office/powerpoint/2010/main" val="1507895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6100" y="1987707"/>
            <a:ext cx="2724730" cy="1667645"/>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9221" y="2115650"/>
            <a:ext cx="2762249" cy="16002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4234883"/>
            <a:ext cx="2593630" cy="158964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9221" y="4166753"/>
            <a:ext cx="2866045" cy="1725904"/>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56925" y="2718827"/>
            <a:ext cx="2663884" cy="2601205"/>
          </a:xfrm>
          <a:prstGeom prst="rect">
            <a:avLst/>
          </a:prstGeom>
        </p:spPr>
      </p:pic>
    </p:spTree>
    <p:extLst>
      <p:ext uri="{BB962C8B-B14F-4D97-AF65-F5344CB8AC3E}">
        <p14:creationId xmlns:p14="http://schemas.microsoft.com/office/powerpoint/2010/main" val="843229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D9276-E438-C64C-8607-B03B3DFC5B7A}"/>
              </a:ext>
            </a:extLst>
          </p:cNvPr>
          <p:cNvSpPr>
            <a:spLocks noGrp="1"/>
          </p:cNvSpPr>
          <p:nvPr>
            <p:ph type="title"/>
          </p:nvPr>
        </p:nvSpPr>
        <p:spPr/>
        <p:txBody>
          <a:bodyPr>
            <a:normAutofit/>
          </a:bodyPr>
          <a:lstStyle/>
          <a:p>
            <a:r>
              <a:rPr lang="en-US" dirty="0"/>
              <a:t>Scaffold Questioning</a:t>
            </a:r>
          </a:p>
        </p:txBody>
      </p:sp>
      <p:pic>
        <p:nvPicPr>
          <p:cNvPr id="5" name="Content Placeholder 4">
            <a:extLst>
              <a:ext uri="{FF2B5EF4-FFF2-40B4-BE49-F238E27FC236}">
                <a16:creationId xmlns:a16="http://schemas.microsoft.com/office/drawing/2014/main" id="{311CB434-86CE-9D42-A956-5172C40AB2F6}"/>
              </a:ext>
            </a:extLst>
          </p:cNvPr>
          <p:cNvPicPr>
            <a:picLocks noGrp="1" noChangeAspect="1"/>
          </p:cNvPicPr>
          <p:nvPr>
            <p:ph sz="half" idx="1"/>
          </p:nvPr>
        </p:nvPicPr>
        <p:blipFill>
          <a:blip r:embed="rId3"/>
          <a:stretch>
            <a:fillRect/>
          </a:stretch>
        </p:blipFill>
        <p:spPr>
          <a:xfrm>
            <a:off x="97984" y="2362200"/>
            <a:ext cx="4563468" cy="2738081"/>
          </a:xfrm>
        </p:spPr>
      </p:pic>
      <p:sp>
        <p:nvSpPr>
          <p:cNvPr id="6" name="Content Placeholder 5">
            <a:extLst>
              <a:ext uri="{FF2B5EF4-FFF2-40B4-BE49-F238E27FC236}">
                <a16:creationId xmlns:a16="http://schemas.microsoft.com/office/drawing/2014/main" id="{7A8D8606-E440-6047-A7F3-6F7E70727A98}"/>
              </a:ext>
            </a:extLst>
          </p:cNvPr>
          <p:cNvSpPr>
            <a:spLocks noGrp="1"/>
          </p:cNvSpPr>
          <p:nvPr>
            <p:ph sz="half" idx="2"/>
          </p:nvPr>
        </p:nvSpPr>
        <p:spPr/>
        <p:txBody>
          <a:bodyPr>
            <a:normAutofit/>
          </a:bodyPr>
          <a:lstStyle/>
          <a:p>
            <a:pPr marL="118872" indent="0">
              <a:buNone/>
            </a:pPr>
            <a:endParaRPr lang="en-US" dirty="0"/>
          </a:p>
          <a:p>
            <a:r>
              <a:rPr lang="en-US" dirty="0"/>
              <a:t>From the start to finish of a lesson</a:t>
            </a:r>
          </a:p>
          <a:p>
            <a:endParaRPr lang="en-US" dirty="0"/>
          </a:p>
          <a:p>
            <a:r>
              <a:rPr lang="en-US" dirty="0"/>
              <a:t>For an incorrect answer</a:t>
            </a:r>
          </a:p>
          <a:p>
            <a:endParaRPr lang="en-US" dirty="0"/>
          </a:p>
          <a:p>
            <a:r>
              <a:rPr lang="en-US" dirty="0"/>
              <a:t>For increasing levels of difficulty </a:t>
            </a:r>
          </a:p>
        </p:txBody>
      </p:sp>
    </p:spTree>
    <p:extLst>
      <p:ext uri="{BB962C8B-B14F-4D97-AF65-F5344CB8AC3E}">
        <p14:creationId xmlns:p14="http://schemas.microsoft.com/office/powerpoint/2010/main" val="29930002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3637-8FB9-B445-9C8A-3AEA4E328C7F}"/>
              </a:ext>
            </a:extLst>
          </p:cNvPr>
          <p:cNvSpPr>
            <a:spLocks noGrp="1"/>
          </p:cNvSpPr>
          <p:nvPr>
            <p:ph type="title"/>
          </p:nvPr>
        </p:nvSpPr>
        <p:spPr/>
        <p:txBody>
          <a:bodyPr/>
          <a:lstStyle/>
          <a:p>
            <a:r>
              <a:rPr lang="en-US" dirty="0"/>
              <a:t>Consider…</a:t>
            </a:r>
          </a:p>
        </p:txBody>
      </p:sp>
      <p:sp>
        <p:nvSpPr>
          <p:cNvPr id="3" name="Content Placeholder 2">
            <a:extLst>
              <a:ext uri="{FF2B5EF4-FFF2-40B4-BE49-F238E27FC236}">
                <a16:creationId xmlns:a16="http://schemas.microsoft.com/office/drawing/2014/main" id="{C2F259DD-5468-4147-82AD-4C0A15B11A28}"/>
              </a:ext>
            </a:extLst>
          </p:cNvPr>
          <p:cNvSpPr>
            <a:spLocks noGrp="1"/>
          </p:cNvSpPr>
          <p:nvPr>
            <p:ph idx="1"/>
          </p:nvPr>
        </p:nvSpPr>
        <p:spPr/>
        <p:txBody>
          <a:bodyPr/>
          <a:lstStyle/>
          <a:p>
            <a:r>
              <a:rPr lang="en-US" dirty="0"/>
              <a:t>The </a:t>
            </a:r>
            <a:r>
              <a:rPr lang="en-US" b="1" dirty="0">
                <a:solidFill>
                  <a:schemeClr val="accent6"/>
                </a:solidFill>
              </a:rPr>
              <a:t>types</a:t>
            </a:r>
            <a:r>
              <a:rPr lang="en-US" dirty="0"/>
              <a:t> of questions you ask</a:t>
            </a:r>
          </a:p>
          <a:p>
            <a:endParaRPr lang="en-US" dirty="0"/>
          </a:p>
          <a:p>
            <a:endParaRPr lang="en-US" b="1" dirty="0">
              <a:solidFill>
                <a:schemeClr val="accent4">
                  <a:lumMod val="75000"/>
                </a:schemeClr>
              </a:solidFill>
            </a:endParaRPr>
          </a:p>
          <a:p>
            <a:r>
              <a:rPr lang="en-US" b="1" dirty="0">
                <a:solidFill>
                  <a:schemeClr val="accent4">
                    <a:lumMod val="75000"/>
                  </a:schemeClr>
                </a:solidFill>
              </a:rPr>
              <a:t>How</a:t>
            </a:r>
            <a:r>
              <a:rPr lang="en-US" dirty="0"/>
              <a:t> you ask students to respond</a:t>
            </a:r>
          </a:p>
          <a:p>
            <a:endParaRPr lang="en-US" dirty="0"/>
          </a:p>
          <a:p>
            <a:endParaRPr lang="en-US" b="1" dirty="0">
              <a:solidFill>
                <a:schemeClr val="accent2">
                  <a:lumMod val="75000"/>
                </a:schemeClr>
              </a:solidFill>
            </a:endParaRPr>
          </a:p>
          <a:p>
            <a:r>
              <a:rPr lang="en-US" b="1" dirty="0">
                <a:solidFill>
                  <a:schemeClr val="accent2">
                    <a:lumMod val="75000"/>
                  </a:schemeClr>
                </a:solidFill>
              </a:rPr>
              <a:t>When</a:t>
            </a:r>
            <a:r>
              <a:rPr lang="en-US" dirty="0"/>
              <a:t> you ask in the lesson cycle</a:t>
            </a:r>
          </a:p>
        </p:txBody>
      </p:sp>
    </p:spTree>
    <p:extLst>
      <p:ext uri="{BB962C8B-B14F-4D97-AF65-F5344CB8AC3E}">
        <p14:creationId xmlns:p14="http://schemas.microsoft.com/office/powerpoint/2010/main" val="28914694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0" y="1524000"/>
          <a:ext cx="9238130"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46569A39-9C2D-714C-BE15-3445067EB6CD}"/>
              </a:ext>
            </a:extLst>
          </p:cNvPr>
          <p:cNvSpPr>
            <a:spLocks noGrp="1"/>
          </p:cNvSpPr>
          <p:nvPr>
            <p:ph type="title"/>
          </p:nvPr>
        </p:nvSpPr>
        <p:spPr>
          <a:xfrm>
            <a:off x="457200" y="155448"/>
            <a:ext cx="8229600" cy="1252728"/>
          </a:xfrm>
        </p:spPr>
        <p:txBody>
          <a:bodyPr/>
          <a:lstStyle/>
          <a:p>
            <a:r>
              <a:rPr lang="en-US" dirty="0"/>
              <a:t>Question Types</a:t>
            </a:r>
          </a:p>
        </p:txBody>
      </p:sp>
    </p:spTree>
    <p:extLst>
      <p:ext uri="{BB962C8B-B14F-4D97-AF65-F5344CB8AC3E}">
        <p14:creationId xmlns:p14="http://schemas.microsoft.com/office/powerpoint/2010/main" val="2906659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4BAAB5D-E7C4-1347-BBC1-1352656E0795}"/>
              </a:ext>
            </a:extLst>
          </p:cNvPr>
          <p:cNvSpPr>
            <a:spLocks noGrp="1"/>
          </p:cNvSpPr>
          <p:nvPr>
            <p:ph type="title"/>
          </p:nvPr>
        </p:nvSpPr>
        <p:spPr/>
        <p:txBody>
          <a:bodyPr/>
          <a:lstStyle/>
          <a:p>
            <a:r>
              <a:rPr lang="en-US" dirty="0"/>
              <a:t>Depth of Knowledge</a:t>
            </a:r>
          </a:p>
        </p:txBody>
      </p:sp>
      <p:pic>
        <p:nvPicPr>
          <p:cNvPr id="13" name="Content Placeholder 12">
            <a:extLst>
              <a:ext uri="{FF2B5EF4-FFF2-40B4-BE49-F238E27FC236}">
                <a16:creationId xmlns:a16="http://schemas.microsoft.com/office/drawing/2014/main" id="{218D67AC-2FC2-304F-A72F-EFD31330522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675059" y="1555862"/>
            <a:ext cx="4468941" cy="5302138"/>
          </a:xfrm>
        </p:spPr>
      </p:pic>
      <p:pic>
        <p:nvPicPr>
          <p:cNvPr id="11" name="Content Placeholder 10">
            <a:extLst>
              <a:ext uri="{FF2B5EF4-FFF2-40B4-BE49-F238E27FC236}">
                <a16:creationId xmlns:a16="http://schemas.microsoft.com/office/drawing/2014/main" id="{1268CF33-8CE5-2443-8DEE-D95832ED0748}"/>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02484" y="2247900"/>
            <a:ext cx="4368282" cy="4038600"/>
          </a:xfrm>
        </p:spPr>
      </p:pic>
      <p:sp>
        <p:nvSpPr>
          <p:cNvPr id="14" name="Rectangle 13">
            <a:extLst>
              <a:ext uri="{FF2B5EF4-FFF2-40B4-BE49-F238E27FC236}">
                <a16:creationId xmlns:a16="http://schemas.microsoft.com/office/drawing/2014/main" id="{4F701CDA-8AFE-BD4E-ABF5-DA305EF78377}"/>
              </a:ext>
            </a:extLst>
          </p:cNvPr>
          <p:cNvSpPr/>
          <p:nvPr/>
        </p:nvSpPr>
        <p:spPr>
          <a:xfrm>
            <a:off x="4779351" y="4267200"/>
            <a:ext cx="4260356" cy="2590800"/>
          </a:xfrm>
          <a:prstGeom prst="rect">
            <a:avLst/>
          </a:prstGeom>
          <a:noFill/>
          <a:ln w="825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19623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7D8C2C-DA55-374A-AAA9-20EF4F9DD0FA}"/>
              </a:ext>
            </a:extLst>
          </p:cNvPr>
          <p:cNvSpPr>
            <a:spLocks noGrp="1"/>
          </p:cNvSpPr>
          <p:nvPr>
            <p:ph type="title"/>
          </p:nvPr>
        </p:nvSpPr>
        <p:spPr/>
        <p:txBody>
          <a:bodyPr/>
          <a:lstStyle/>
          <a:p>
            <a:r>
              <a:rPr lang="en-US" dirty="0"/>
              <a:t>Sample Lesson Discussion </a:t>
            </a:r>
          </a:p>
        </p:txBody>
      </p:sp>
      <p:pic>
        <p:nvPicPr>
          <p:cNvPr id="12" name="Content Placeholder 11">
            <a:extLst>
              <a:ext uri="{FF2B5EF4-FFF2-40B4-BE49-F238E27FC236}">
                <a16:creationId xmlns:a16="http://schemas.microsoft.com/office/drawing/2014/main" id="{B67585E4-4F53-3948-95A6-470FFE680131}"/>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2810" y="1773238"/>
            <a:ext cx="3287380" cy="4624387"/>
          </a:xfrm>
        </p:spPr>
      </p:pic>
      <p:pic>
        <p:nvPicPr>
          <p:cNvPr id="16" name="Content Placeholder 15">
            <a:extLst>
              <a:ext uri="{FF2B5EF4-FFF2-40B4-BE49-F238E27FC236}">
                <a16:creationId xmlns:a16="http://schemas.microsoft.com/office/drawing/2014/main" id="{C2C8A312-124C-9642-BC9A-4DCD738502E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72000" y="1773238"/>
            <a:ext cx="4038600" cy="3625465"/>
          </a:xfrm>
        </p:spPr>
      </p:pic>
      <p:sp>
        <p:nvSpPr>
          <p:cNvPr id="2" name="Rectangular Callout 1">
            <a:extLst>
              <a:ext uri="{FF2B5EF4-FFF2-40B4-BE49-F238E27FC236}">
                <a16:creationId xmlns:a16="http://schemas.microsoft.com/office/drawing/2014/main" id="{175E29E9-0CF9-7949-BE38-7337DAA103DC}"/>
              </a:ext>
            </a:extLst>
          </p:cNvPr>
          <p:cNvSpPr/>
          <p:nvPr/>
        </p:nvSpPr>
        <p:spPr>
          <a:xfrm>
            <a:off x="4343400" y="5562600"/>
            <a:ext cx="4495800" cy="91440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Create a Level 3 or 4 question and/or learning experience for this lesson. </a:t>
            </a:r>
          </a:p>
        </p:txBody>
      </p:sp>
      <p:pic>
        <p:nvPicPr>
          <p:cNvPr id="7" name="Picture 6">
            <a:extLst>
              <a:ext uri="{FF2B5EF4-FFF2-40B4-BE49-F238E27FC236}">
                <a16:creationId xmlns:a16="http://schemas.microsoft.com/office/drawing/2014/main" id="{99E7ACFA-12A4-2A40-8FE0-ABCCEB0D10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0852" y="0"/>
            <a:ext cx="1853148" cy="1219200"/>
          </a:xfrm>
          <a:prstGeom prst="rect">
            <a:avLst/>
          </a:prstGeom>
        </p:spPr>
      </p:pic>
    </p:spTree>
    <p:extLst>
      <p:ext uri="{BB962C8B-B14F-4D97-AF65-F5344CB8AC3E}">
        <p14:creationId xmlns:p14="http://schemas.microsoft.com/office/powerpoint/2010/main" val="28171196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8058D-BBA4-A840-951B-260D2DA64BB4}"/>
              </a:ext>
            </a:extLst>
          </p:cNvPr>
          <p:cNvSpPr>
            <a:spLocks noGrp="1"/>
          </p:cNvSpPr>
          <p:nvPr>
            <p:ph type="title"/>
          </p:nvPr>
        </p:nvSpPr>
        <p:spPr/>
        <p:txBody>
          <a:bodyPr>
            <a:normAutofit/>
          </a:bodyPr>
          <a:lstStyle/>
          <a:p>
            <a:r>
              <a:rPr lang="en-US" dirty="0"/>
              <a:t>Multiple Ways to Respond</a:t>
            </a:r>
          </a:p>
        </p:txBody>
      </p:sp>
      <p:pic>
        <p:nvPicPr>
          <p:cNvPr id="4" name="Content Placeholder 3">
            <a:extLst>
              <a:ext uri="{FF2B5EF4-FFF2-40B4-BE49-F238E27FC236}">
                <a16:creationId xmlns:a16="http://schemas.microsoft.com/office/drawing/2014/main" id="{DE6A7B75-655A-2848-918D-C0D00524205B}"/>
              </a:ext>
            </a:extLst>
          </p:cNvPr>
          <p:cNvPicPr>
            <a:picLocks noGrp="1" noChangeAspect="1"/>
          </p:cNvPicPr>
          <p:nvPr>
            <p:ph idx="1"/>
          </p:nvPr>
        </p:nvPicPr>
        <p:blipFill>
          <a:blip r:embed="rId3"/>
          <a:stretch>
            <a:fillRect/>
          </a:stretch>
        </p:blipFill>
        <p:spPr>
          <a:xfrm>
            <a:off x="837709" y="2644482"/>
            <a:ext cx="3721100" cy="3908718"/>
          </a:xfrm>
          <a:prstGeom prst="rect">
            <a:avLst/>
          </a:prstGeom>
        </p:spPr>
      </p:pic>
    </p:spTree>
    <p:extLst>
      <p:ext uri="{BB962C8B-B14F-4D97-AF65-F5344CB8AC3E}">
        <p14:creationId xmlns:p14="http://schemas.microsoft.com/office/powerpoint/2010/main" val="33751919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8058D-BBA4-A840-951B-260D2DA64BB4}"/>
              </a:ext>
            </a:extLst>
          </p:cNvPr>
          <p:cNvSpPr>
            <a:spLocks noGrp="1"/>
          </p:cNvSpPr>
          <p:nvPr>
            <p:ph type="title"/>
          </p:nvPr>
        </p:nvSpPr>
        <p:spPr/>
        <p:txBody>
          <a:bodyPr>
            <a:normAutofit/>
          </a:bodyPr>
          <a:lstStyle/>
          <a:p>
            <a:r>
              <a:rPr lang="en-US" dirty="0"/>
              <a:t>Multiple Ways to Respond</a:t>
            </a:r>
          </a:p>
        </p:txBody>
      </p:sp>
      <p:pic>
        <p:nvPicPr>
          <p:cNvPr id="4" name="Content Placeholder 3">
            <a:extLst>
              <a:ext uri="{FF2B5EF4-FFF2-40B4-BE49-F238E27FC236}">
                <a16:creationId xmlns:a16="http://schemas.microsoft.com/office/drawing/2014/main" id="{DE6A7B75-655A-2848-918D-C0D00524205B}"/>
              </a:ext>
            </a:extLst>
          </p:cNvPr>
          <p:cNvPicPr>
            <a:picLocks noGrp="1" noChangeAspect="1"/>
          </p:cNvPicPr>
          <p:nvPr>
            <p:ph idx="1"/>
          </p:nvPr>
        </p:nvPicPr>
        <p:blipFill>
          <a:blip r:embed="rId3"/>
          <a:stretch>
            <a:fillRect/>
          </a:stretch>
        </p:blipFill>
        <p:spPr>
          <a:xfrm>
            <a:off x="837709" y="2644482"/>
            <a:ext cx="3721100" cy="3908718"/>
          </a:xfrm>
          <a:prstGeom prst="rect">
            <a:avLst/>
          </a:prstGeom>
        </p:spPr>
      </p:pic>
      <p:pic>
        <p:nvPicPr>
          <p:cNvPr id="5" name="Picture 4">
            <a:extLst>
              <a:ext uri="{FF2B5EF4-FFF2-40B4-BE49-F238E27FC236}">
                <a16:creationId xmlns:a16="http://schemas.microsoft.com/office/drawing/2014/main" id="{A84A5098-F592-B04D-B32B-BF1F98F23F0B}"/>
              </a:ext>
            </a:extLst>
          </p:cNvPr>
          <p:cNvPicPr>
            <a:picLocks noChangeAspect="1"/>
          </p:cNvPicPr>
          <p:nvPr/>
        </p:nvPicPr>
        <p:blipFill>
          <a:blip r:embed="rId4"/>
          <a:stretch>
            <a:fillRect/>
          </a:stretch>
        </p:blipFill>
        <p:spPr>
          <a:xfrm>
            <a:off x="4572000" y="4413689"/>
            <a:ext cx="3467100" cy="2349500"/>
          </a:xfrm>
          <a:prstGeom prst="rect">
            <a:avLst/>
          </a:prstGeom>
        </p:spPr>
      </p:pic>
    </p:spTree>
    <p:extLst>
      <p:ext uri="{BB962C8B-B14F-4D97-AF65-F5344CB8AC3E}">
        <p14:creationId xmlns:p14="http://schemas.microsoft.com/office/powerpoint/2010/main" val="12256261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8058D-BBA4-A840-951B-260D2DA64BB4}"/>
              </a:ext>
            </a:extLst>
          </p:cNvPr>
          <p:cNvSpPr>
            <a:spLocks noGrp="1"/>
          </p:cNvSpPr>
          <p:nvPr>
            <p:ph type="title"/>
          </p:nvPr>
        </p:nvSpPr>
        <p:spPr/>
        <p:txBody>
          <a:bodyPr>
            <a:normAutofit/>
          </a:bodyPr>
          <a:lstStyle/>
          <a:p>
            <a:r>
              <a:rPr lang="en-US" dirty="0"/>
              <a:t>Multiple Ways to Respond</a:t>
            </a:r>
          </a:p>
        </p:txBody>
      </p:sp>
      <p:pic>
        <p:nvPicPr>
          <p:cNvPr id="4" name="Content Placeholder 3">
            <a:extLst>
              <a:ext uri="{FF2B5EF4-FFF2-40B4-BE49-F238E27FC236}">
                <a16:creationId xmlns:a16="http://schemas.microsoft.com/office/drawing/2014/main" id="{DE6A7B75-655A-2848-918D-C0D00524205B}"/>
              </a:ext>
            </a:extLst>
          </p:cNvPr>
          <p:cNvPicPr>
            <a:picLocks noGrp="1" noChangeAspect="1"/>
          </p:cNvPicPr>
          <p:nvPr>
            <p:ph idx="1"/>
          </p:nvPr>
        </p:nvPicPr>
        <p:blipFill>
          <a:blip r:embed="rId3"/>
          <a:stretch>
            <a:fillRect/>
          </a:stretch>
        </p:blipFill>
        <p:spPr>
          <a:xfrm>
            <a:off x="837709" y="2644482"/>
            <a:ext cx="3721100" cy="3908718"/>
          </a:xfrm>
          <a:prstGeom prst="rect">
            <a:avLst/>
          </a:prstGeom>
        </p:spPr>
      </p:pic>
      <p:pic>
        <p:nvPicPr>
          <p:cNvPr id="5" name="Picture 4">
            <a:extLst>
              <a:ext uri="{FF2B5EF4-FFF2-40B4-BE49-F238E27FC236}">
                <a16:creationId xmlns:a16="http://schemas.microsoft.com/office/drawing/2014/main" id="{A84A5098-F592-B04D-B32B-BF1F98F23F0B}"/>
              </a:ext>
            </a:extLst>
          </p:cNvPr>
          <p:cNvPicPr>
            <a:picLocks noChangeAspect="1"/>
          </p:cNvPicPr>
          <p:nvPr/>
        </p:nvPicPr>
        <p:blipFill>
          <a:blip r:embed="rId4"/>
          <a:stretch>
            <a:fillRect/>
          </a:stretch>
        </p:blipFill>
        <p:spPr>
          <a:xfrm>
            <a:off x="4572000" y="4413689"/>
            <a:ext cx="3467100" cy="2349500"/>
          </a:xfrm>
          <a:prstGeom prst="rect">
            <a:avLst/>
          </a:prstGeom>
        </p:spPr>
      </p:pic>
      <p:pic>
        <p:nvPicPr>
          <p:cNvPr id="11" name="Picture 10">
            <a:extLst>
              <a:ext uri="{FF2B5EF4-FFF2-40B4-BE49-F238E27FC236}">
                <a16:creationId xmlns:a16="http://schemas.microsoft.com/office/drawing/2014/main" id="{CA5F2633-7C41-F54B-8E63-79EEF274EE69}"/>
              </a:ext>
            </a:extLst>
          </p:cNvPr>
          <p:cNvPicPr>
            <a:picLocks noChangeAspect="1"/>
          </p:cNvPicPr>
          <p:nvPr/>
        </p:nvPicPr>
        <p:blipFill>
          <a:blip r:embed="rId5"/>
          <a:stretch>
            <a:fillRect/>
          </a:stretch>
        </p:blipFill>
        <p:spPr>
          <a:xfrm>
            <a:off x="261730" y="1795330"/>
            <a:ext cx="1905000" cy="2120900"/>
          </a:xfrm>
          <a:prstGeom prst="rect">
            <a:avLst/>
          </a:prstGeom>
        </p:spPr>
      </p:pic>
    </p:spTree>
    <p:extLst>
      <p:ext uri="{BB962C8B-B14F-4D97-AF65-F5344CB8AC3E}">
        <p14:creationId xmlns:p14="http://schemas.microsoft.com/office/powerpoint/2010/main" val="2553185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Webinar Roadmap</a:t>
            </a:r>
          </a:p>
        </p:txBody>
      </p:sp>
      <p:sp>
        <p:nvSpPr>
          <p:cNvPr id="3" name="Content Placeholder 2"/>
          <p:cNvSpPr>
            <a:spLocks noGrp="1"/>
          </p:cNvSpPr>
          <p:nvPr>
            <p:ph idx="1"/>
          </p:nvPr>
        </p:nvSpPr>
        <p:spPr/>
        <p:txBody>
          <a:bodyPr vert="horz" lIns="54864" tIns="91440" rtlCol="0" anchor="t">
            <a:normAutofit lnSpcReduction="10000"/>
          </a:bodyPr>
          <a:lstStyle/>
          <a:p>
            <a:pPr marL="438785"/>
            <a:r>
              <a:rPr lang="en-US" sz="2800" dirty="0"/>
              <a:t>Why are we here? </a:t>
            </a:r>
          </a:p>
          <a:p>
            <a:pPr marL="118745" indent="0">
              <a:buNone/>
            </a:pPr>
            <a:endParaRPr lang="en-US" sz="2800" dirty="0"/>
          </a:p>
          <a:p>
            <a:pPr marL="438785"/>
            <a:r>
              <a:rPr lang="en-US" sz="2800" dirty="0"/>
              <a:t>What high leverage practices will we focus on today?</a:t>
            </a:r>
          </a:p>
          <a:p>
            <a:pPr marL="438785"/>
            <a:endParaRPr lang="en-US" sz="2800" dirty="0"/>
          </a:p>
          <a:p>
            <a:pPr marL="438785"/>
            <a:r>
              <a:rPr lang="en-US" sz="2800" dirty="0"/>
              <a:t>What instructional and behavioral strategies support active student engagement and learning?</a:t>
            </a:r>
          </a:p>
          <a:p>
            <a:pPr marL="118872" indent="0">
              <a:buNone/>
            </a:pPr>
            <a:endParaRPr lang="en-US" sz="2800" dirty="0"/>
          </a:p>
          <a:p>
            <a:pPr marL="438785"/>
            <a:r>
              <a:rPr lang="en-US" sz="2800" dirty="0"/>
              <a:t>What resources are available for these HLPs?</a:t>
            </a:r>
          </a:p>
          <a:p>
            <a:pPr marL="438785"/>
            <a:endParaRPr lang="en-US" sz="2800" dirty="0"/>
          </a:p>
          <a:p>
            <a:pPr marL="438785"/>
            <a:r>
              <a:rPr lang="en-US" sz="2800" dirty="0"/>
              <a:t>What’s next?</a:t>
            </a:r>
            <a:endParaRPr lang="en-US" sz="2400" dirty="0"/>
          </a:p>
        </p:txBody>
      </p:sp>
      <p:pic>
        <p:nvPicPr>
          <p:cNvPr id="4" name="Picture 3" descr="winding_road_5-640x42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16329"/>
            <a:ext cx="2209800" cy="1470897"/>
          </a:xfrm>
          <a:prstGeom prst="rect">
            <a:avLst/>
          </a:prstGeom>
        </p:spPr>
      </p:pic>
    </p:spTree>
    <p:extLst>
      <p:ext uri="{BB962C8B-B14F-4D97-AF65-F5344CB8AC3E}">
        <p14:creationId xmlns:p14="http://schemas.microsoft.com/office/powerpoint/2010/main" val="3683167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8058D-BBA4-A840-951B-260D2DA64BB4}"/>
              </a:ext>
            </a:extLst>
          </p:cNvPr>
          <p:cNvSpPr>
            <a:spLocks noGrp="1"/>
          </p:cNvSpPr>
          <p:nvPr>
            <p:ph type="title"/>
          </p:nvPr>
        </p:nvSpPr>
        <p:spPr/>
        <p:txBody>
          <a:bodyPr>
            <a:normAutofit/>
          </a:bodyPr>
          <a:lstStyle/>
          <a:p>
            <a:r>
              <a:rPr lang="en-US" dirty="0"/>
              <a:t>Multiple Ways to Respond</a:t>
            </a:r>
          </a:p>
        </p:txBody>
      </p:sp>
      <p:pic>
        <p:nvPicPr>
          <p:cNvPr id="4" name="Content Placeholder 3">
            <a:extLst>
              <a:ext uri="{FF2B5EF4-FFF2-40B4-BE49-F238E27FC236}">
                <a16:creationId xmlns:a16="http://schemas.microsoft.com/office/drawing/2014/main" id="{DE6A7B75-655A-2848-918D-C0D00524205B}"/>
              </a:ext>
            </a:extLst>
          </p:cNvPr>
          <p:cNvPicPr>
            <a:picLocks noGrp="1" noChangeAspect="1"/>
          </p:cNvPicPr>
          <p:nvPr>
            <p:ph idx="1"/>
          </p:nvPr>
        </p:nvPicPr>
        <p:blipFill>
          <a:blip r:embed="rId3"/>
          <a:stretch>
            <a:fillRect/>
          </a:stretch>
        </p:blipFill>
        <p:spPr>
          <a:xfrm>
            <a:off x="837709" y="2644482"/>
            <a:ext cx="3721100" cy="3908718"/>
          </a:xfrm>
          <a:prstGeom prst="rect">
            <a:avLst/>
          </a:prstGeom>
        </p:spPr>
      </p:pic>
      <p:pic>
        <p:nvPicPr>
          <p:cNvPr id="5" name="Picture 4">
            <a:extLst>
              <a:ext uri="{FF2B5EF4-FFF2-40B4-BE49-F238E27FC236}">
                <a16:creationId xmlns:a16="http://schemas.microsoft.com/office/drawing/2014/main" id="{A84A5098-F592-B04D-B32B-BF1F98F23F0B}"/>
              </a:ext>
            </a:extLst>
          </p:cNvPr>
          <p:cNvPicPr>
            <a:picLocks noChangeAspect="1"/>
          </p:cNvPicPr>
          <p:nvPr/>
        </p:nvPicPr>
        <p:blipFill>
          <a:blip r:embed="rId4"/>
          <a:stretch>
            <a:fillRect/>
          </a:stretch>
        </p:blipFill>
        <p:spPr>
          <a:xfrm>
            <a:off x="4572000" y="4413689"/>
            <a:ext cx="3467100" cy="2349500"/>
          </a:xfrm>
          <a:prstGeom prst="rect">
            <a:avLst/>
          </a:prstGeom>
        </p:spPr>
      </p:pic>
      <p:pic>
        <p:nvPicPr>
          <p:cNvPr id="10" name="Picture 9">
            <a:extLst>
              <a:ext uri="{FF2B5EF4-FFF2-40B4-BE49-F238E27FC236}">
                <a16:creationId xmlns:a16="http://schemas.microsoft.com/office/drawing/2014/main" id="{2821DBA8-31EA-144D-9C24-68DCFDF7D3BF}"/>
              </a:ext>
            </a:extLst>
          </p:cNvPr>
          <p:cNvPicPr>
            <a:picLocks noChangeAspect="1"/>
          </p:cNvPicPr>
          <p:nvPr/>
        </p:nvPicPr>
        <p:blipFill>
          <a:blip r:embed="rId5"/>
          <a:stretch>
            <a:fillRect/>
          </a:stretch>
        </p:blipFill>
        <p:spPr>
          <a:xfrm>
            <a:off x="2054069" y="1863586"/>
            <a:ext cx="2778930" cy="2223144"/>
          </a:xfrm>
          <a:prstGeom prst="rect">
            <a:avLst/>
          </a:prstGeom>
        </p:spPr>
      </p:pic>
      <p:pic>
        <p:nvPicPr>
          <p:cNvPr id="11" name="Picture 10">
            <a:extLst>
              <a:ext uri="{FF2B5EF4-FFF2-40B4-BE49-F238E27FC236}">
                <a16:creationId xmlns:a16="http://schemas.microsoft.com/office/drawing/2014/main" id="{CA5F2633-7C41-F54B-8E63-79EEF274EE69}"/>
              </a:ext>
            </a:extLst>
          </p:cNvPr>
          <p:cNvPicPr>
            <a:picLocks noChangeAspect="1"/>
          </p:cNvPicPr>
          <p:nvPr/>
        </p:nvPicPr>
        <p:blipFill>
          <a:blip r:embed="rId6"/>
          <a:stretch>
            <a:fillRect/>
          </a:stretch>
        </p:blipFill>
        <p:spPr>
          <a:xfrm>
            <a:off x="261730" y="1795330"/>
            <a:ext cx="1905000" cy="2120900"/>
          </a:xfrm>
          <a:prstGeom prst="rect">
            <a:avLst/>
          </a:prstGeom>
        </p:spPr>
      </p:pic>
    </p:spTree>
    <p:extLst>
      <p:ext uri="{BB962C8B-B14F-4D97-AF65-F5344CB8AC3E}">
        <p14:creationId xmlns:p14="http://schemas.microsoft.com/office/powerpoint/2010/main" val="21710621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8058D-BBA4-A840-951B-260D2DA64BB4}"/>
              </a:ext>
            </a:extLst>
          </p:cNvPr>
          <p:cNvSpPr>
            <a:spLocks noGrp="1"/>
          </p:cNvSpPr>
          <p:nvPr>
            <p:ph type="title"/>
          </p:nvPr>
        </p:nvSpPr>
        <p:spPr/>
        <p:txBody>
          <a:bodyPr>
            <a:normAutofit/>
          </a:bodyPr>
          <a:lstStyle/>
          <a:p>
            <a:r>
              <a:rPr lang="en-US" dirty="0"/>
              <a:t>Multiple Ways to Respond</a:t>
            </a:r>
          </a:p>
        </p:txBody>
      </p:sp>
      <p:pic>
        <p:nvPicPr>
          <p:cNvPr id="4" name="Content Placeholder 3">
            <a:extLst>
              <a:ext uri="{FF2B5EF4-FFF2-40B4-BE49-F238E27FC236}">
                <a16:creationId xmlns:a16="http://schemas.microsoft.com/office/drawing/2014/main" id="{DE6A7B75-655A-2848-918D-C0D00524205B}"/>
              </a:ext>
            </a:extLst>
          </p:cNvPr>
          <p:cNvPicPr>
            <a:picLocks noGrp="1" noChangeAspect="1"/>
          </p:cNvPicPr>
          <p:nvPr>
            <p:ph idx="1"/>
          </p:nvPr>
        </p:nvPicPr>
        <p:blipFill>
          <a:blip r:embed="rId3"/>
          <a:stretch>
            <a:fillRect/>
          </a:stretch>
        </p:blipFill>
        <p:spPr>
          <a:xfrm>
            <a:off x="837709" y="2644482"/>
            <a:ext cx="3721100" cy="3908718"/>
          </a:xfrm>
          <a:prstGeom prst="rect">
            <a:avLst/>
          </a:prstGeom>
        </p:spPr>
      </p:pic>
      <p:pic>
        <p:nvPicPr>
          <p:cNvPr id="5" name="Picture 4">
            <a:extLst>
              <a:ext uri="{FF2B5EF4-FFF2-40B4-BE49-F238E27FC236}">
                <a16:creationId xmlns:a16="http://schemas.microsoft.com/office/drawing/2014/main" id="{A84A5098-F592-B04D-B32B-BF1F98F23F0B}"/>
              </a:ext>
            </a:extLst>
          </p:cNvPr>
          <p:cNvPicPr>
            <a:picLocks noChangeAspect="1"/>
          </p:cNvPicPr>
          <p:nvPr/>
        </p:nvPicPr>
        <p:blipFill>
          <a:blip r:embed="rId4"/>
          <a:stretch>
            <a:fillRect/>
          </a:stretch>
        </p:blipFill>
        <p:spPr>
          <a:xfrm>
            <a:off x="4572000" y="4413689"/>
            <a:ext cx="3467100" cy="2349500"/>
          </a:xfrm>
          <a:prstGeom prst="rect">
            <a:avLst/>
          </a:prstGeom>
        </p:spPr>
      </p:pic>
      <p:pic>
        <p:nvPicPr>
          <p:cNvPr id="8" name="Picture 7">
            <a:extLst>
              <a:ext uri="{FF2B5EF4-FFF2-40B4-BE49-F238E27FC236}">
                <a16:creationId xmlns:a16="http://schemas.microsoft.com/office/drawing/2014/main" id="{56860743-14E9-FB4C-B301-35FD3BD29B58}"/>
              </a:ext>
            </a:extLst>
          </p:cNvPr>
          <p:cNvPicPr>
            <a:picLocks noChangeAspect="1"/>
          </p:cNvPicPr>
          <p:nvPr/>
        </p:nvPicPr>
        <p:blipFill>
          <a:blip r:embed="rId5"/>
          <a:stretch>
            <a:fillRect/>
          </a:stretch>
        </p:blipFill>
        <p:spPr>
          <a:xfrm>
            <a:off x="5107188" y="1795330"/>
            <a:ext cx="2291400" cy="2291400"/>
          </a:xfrm>
          <a:prstGeom prst="rect">
            <a:avLst/>
          </a:prstGeom>
        </p:spPr>
      </p:pic>
      <p:pic>
        <p:nvPicPr>
          <p:cNvPr id="10" name="Picture 9">
            <a:extLst>
              <a:ext uri="{FF2B5EF4-FFF2-40B4-BE49-F238E27FC236}">
                <a16:creationId xmlns:a16="http://schemas.microsoft.com/office/drawing/2014/main" id="{2821DBA8-31EA-144D-9C24-68DCFDF7D3BF}"/>
              </a:ext>
            </a:extLst>
          </p:cNvPr>
          <p:cNvPicPr>
            <a:picLocks noChangeAspect="1"/>
          </p:cNvPicPr>
          <p:nvPr/>
        </p:nvPicPr>
        <p:blipFill>
          <a:blip r:embed="rId6"/>
          <a:stretch>
            <a:fillRect/>
          </a:stretch>
        </p:blipFill>
        <p:spPr>
          <a:xfrm>
            <a:off x="2054069" y="1863586"/>
            <a:ext cx="2778930" cy="2223144"/>
          </a:xfrm>
          <a:prstGeom prst="rect">
            <a:avLst/>
          </a:prstGeom>
        </p:spPr>
      </p:pic>
      <p:pic>
        <p:nvPicPr>
          <p:cNvPr id="11" name="Picture 10">
            <a:extLst>
              <a:ext uri="{FF2B5EF4-FFF2-40B4-BE49-F238E27FC236}">
                <a16:creationId xmlns:a16="http://schemas.microsoft.com/office/drawing/2014/main" id="{CA5F2633-7C41-F54B-8E63-79EEF274EE69}"/>
              </a:ext>
            </a:extLst>
          </p:cNvPr>
          <p:cNvPicPr>
            <a:picLocks noChangeAspect="1"/>
          </p:cNvPicPr>
          <p:nvPr/>
        </p:nvPicPr>
        <p:blipFill>
          <a:blip r:embed="rId7"/>
          <a:stretch>
            <a:fillRect/>
          </a:stretch>
        </p:blipFill>
        <p:spPr>
          <a:xfrm>
            <a:off x="261730" y="1795330"/>
            <a:ext cx="1905000" cy="2120900"/>
          </a:xfrm>
          <a:prstGeom prst="rect">
            <a:avLst/>
          </a:prstGeom>
        </p:spPr>
      </p:pic>
    </p:spTree>
    <p:extLst>
      <p:ext uri="{BB962C8B-B14F-4D97-AF65-F5344CB8AC3E}">
        <p14:creationId xmlns:p14="http://schemas.microsoft.com/office/powerpoint/2010/main" val="33834166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8058D-BBA4-A840-951B-260D2DA64BB4}"/>
              </a:ext>
            </a:extLst>
          </p:cNvPr>
          <p:cNvSpPr>
            <a:spLocks noGrp="1"/>
          </p:cNvSpPr>
          <p:nvPr>
            <p:ph type="title"/>
          </p:nvPr>
        </p:nvSpPr>
        <p:spPr/>
        <p:txBody>
          <a:bodyPr>
            <a:normAutofit/>
          </a:bodyPr>
          <a:lstStyle/>
          <a:p>
            <a:r>
              <a:rPr lang="en-US" dirty="0"/>
              <a:t>Multiple Ways to Respond</a:t>
            </a:r>
          </a:p>
        </p:txBody>
      </p:sp>
      <p:pic>
        <p:nvPicPr>
          <p:cNvPr id="4" name="Content Placeholder 3">
            <a:extLst>
              <a:ext uri="{FF2B5EF4-FFF2-40B4-BE49-F238E27FC236}">
                <a16:creationId xmlns:a16="http://schemas.microsoft.com/office/drawing/2014/main" id="{DE6A7B75-655A-2848-918D-C0D00524205B}"/>
              </a:ext>
            </a:extLst>
          </p:cNvPr>
          <p:cNvPicPr>
            <a:picLocks noGrp="1" noChangeAspect="1"/>
          </p:cNvPicPr>
          <p:nvPr>
            <p:ph idx="1"/>
          </p:nvPr>
        </p:nvPicPr>
        <p:blipFill>
          <a:blip r:embed="rId3"/>
          <a:stretch>
            <a:fillRect/>
          </a:stretch>
        </p:blipFill>
        <p:spPr>
          <a:xfrm>
            <a:off x="837709" y="2644482"/>
            <a:ext cx="3721100" cy="3908718"/>
          </a:xfrm>
          <a:prstGeom prst="rect">
            <a:avLst/>
          </a:prstGeom>
        </p:spPr>
      </p:pic>
      <p:pic>
        <p:nvPicPr>
          <p:cNvPr id="5" name="Picture 4">
            <a:extLst>
              <a:ext uri="{FF2B5EF4-FFF2-40B4-BE49-F238E27FC236}">
                <a16:creationId xmlns:a16="http://schemas.microsoft.com/office/drawing/2014/main" id="{A84A5098-F592-B04D-B32B-BF1F98F23F0B}"/>
              </a:ext>
            </a:extLst>
          </p:cNvPr>
          <p:cNvPicPr>
            <a:picLocks noChangeAspect="1"/>
          </p:cNvPicPr>
          <p:nvPr/>
        </p:nvPicPr>
        <p:blipFill>
          <a:blip r:embed="rId4"/>
          <a:stretch>
            <a:fillRect/>
          </a:stretch>
        </p:blipFill>
        <p:spPr>
          <a:xfrm>
            <a:off x="4572000" y="4413689"/>
            <a:ext cx="3467100" cy="2349500"/>
          </a:xfrm>
          <a:prstGeom prst="rect">
            <a:avLst/>
          </a:prstGeom>
        </p:spPr>
      </p:pic>
      <p:pic>
        <p:nvPicPr>
          <p:cNvPr id="7" name="Picture 6">
            <a:extLst>
              <a:ext uri="{FF2B5EF4-FFF2-40B4-BE49-F238E27FC236}">
                <a16:creationId xmlns:a16="http://schemas.microsoft.com/office/drawing/2014/main" id="{446D6B44-1C1A-AB4D-ABE2-B06631221B36}"/>
              </a:ext>
            </a:extLst>
          </p:cNvPr>
          <p:cNvPicPr>
            <a:picLocks noChangeAspect="1"/>
          </p:cNvPicPr>
          <p:nvPr/>
        </p:nvPicPr>
        <p:blipFill>
          <a:blip r:embed="rId5"/>
          <a:stretch>
            <a:fillRect/>
          </a:stretch>
        </p:blipFill>
        <p:spPr>
          <a:xfrm>
            <a:off x="7405092" y="1641995"/>
            <a:ext cx="1738908" cy="2666326"/>
          </a:xfrm>
          <a:prstGeom prst="rect">
            <a:avLst/>
          </a:prstGeom>
        </p:spPr>
      </p:pic>
      <p:pic>
        <p:nvPicPr>
          <p:cNvPr id="8" name="Picture 7">
            <a:extLst>
              <a:ext uri="{FF2B5EF4-FFF2-40B4-BE49-F238E27FC236}">
                <a16:creationId xmlns:a16="http://schemas.microsoft.com/office/drawing/2014/main" id="{56860743-14E9-FB4C-B301-35FD3BD29B58}"/>
              </a:ext>
            </a:extLst>
          </p:cNvPr>
          <p:cNvPicPr>
            <a:picLocks noChangeAspect="1"/>
          </p:cNvPicPr>
          <p:nvPr/>
        </p:nvPicPr>
        <p:blipFill>
          <a:blip r:embed="rId6"/>
          <a:stretch>
            <a:fillRect/>
          </a:stretch>
        </p:blipFill>
        <p:spPr>
          <a:xfrm>
            <a:off x="5107188" y="1795330"/>
            <a:ext cx="2291400" cy="2291400"/>
          </a:xfrm>
          <a:prstGeom prst="rect">
            <a:avLst/>
          </a:prstGeom>
        </p:spPr>
      </p:pic>
      <p:pic>
        <p:nvPicPr>
          <p:cNvPr id="10" name="Picture 9">
            <a:extLst>
              <a:ext uri="{FF2B5EF4-FFF2-40B4-BE49-F238E27FC236}">
                <a16:creationId xmlns:a16="http://schemas.microsoft.com/office/drawing/2014/main" id="{2821DBA8-31EA-144D-9C24-68DCFDF7D3BF}"/>
              </a:ext>
            </a:extLst>
          </p:cNvPr>
          <p:cNvPicPr>
            <a:picLocks noChangeAspect="1"/>
          </p:cNvPicPr>
          <p:nvPr/>
        </p:nvPicPr>
        <p:blipFill>
          <a:blip r:embed="rId7"/>
          <a:stretch>
            <a:fillRect/>
          </a:stretch>
        </p:blipFill>
        <p:spPr>
          <a:xfrm>
            <a:off x="2054069" y="1863586"/>
            <a:ext cx="2778930" cy="2223144"/>
          </a:xfrm>
          <a:prstGeom prst="rect">
            <a:avLst/>
          </a:prstGeom>
        </p:spPr>
      </p:pic>
      <p:pic>
        <p:nvPicPr>
          <p:cNvPr id="11" name="Picture 10">
            <a:extLst>
              <a:ext uri="{FF2B5EF4-FFF2-40B4-BE49-F238E27FC236}">
                <a16:creationId xmlns:a16="http://schemas.microsoft.com/office/drawing/2014/main" id="{CA5F2633-7C41-F54B-8E63-79EEF274EE69}"/>
              </a:ext>
            </a:extLst>
          </p:cNvPr>
          <p:cNvPicPr>
            <a:picLocks noChangeAspect="1"/>
          </p:cNvPicPr>
          <p:nvPr/>
        </p:nvPicPr>
        <p:blipFill>
          <a:blip r:embed="rId8"/>
          <a:stretch>
            <a:fillRect/>
          </a:stretch>
        </p:blipFill>
        <p:spPr>
          <a:xfrm>
            <a:off x="261730" y="1795330"/>
            <a:ext cx="1905000" cy="2120900"/>
          </a:xfrm>
          <a:prstGeom prst="rect">
            <a:avLst/>
          </a:prstGeom>
        </p:spPr>
      </p:pic>
    </p:spTree>
    <p:extLst>
      <p:ext uri="{BB962C8B-B14F-4D97-AF65-F5344CB8AC3E}">
        <p14:creationId xmlns:p14="http://schemas.microsoft.com/office/powerpoint/2010/main" val="747477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874F5-65CC-1742-B9D7-706410265DEA}"/>
              </a:ext>
            </a:extLst>
          </p:cNvPr>
          <p:cNvSpPr>
            <a:spLocks noGrp="1"/>
          </p:cNvSpPr>
          <p:nvPr>
            <p:ph type="title"/>
          </p:nvPr>
        </p:nvSpPr>
        <p:spPr/>
        <p:txBody>
          <a:bodyPr/>
          <a:lstStyle/>
          <a:p>
            <a:pPr algn="ctr"/>
            <a:r>
              <a:rPr lang="en-US" dirty="0"/>
              <a:t>Quick Share!</a:t>
            </a:r>
          </a:p>
        </p:txBody>
      </p:sp>
      <p:sp>
        <p:nvSpPr>
          <p:cNvPr id="3" name="Content Placeholder 2">
            <a:extLst>
              <a:ext uri="{FF2B5EF4-FFF2-40B4-BE49-F238E27FC236}">
                <a16:creationId xmlns:a16="http://schemas.microsoft.com/office/drawing/2014/main" id="{E8CB7795-E7B9-EF40-A5F9-B0E1CD030014}"/>
              </a:ext>
            </a:extLst>
          </p:cNvPr>
          <p:cNvSpPr>
            <a:spLocks noGrp="1"/>
          </p:cNvSpPr>
          <p:nvPr>
            <p:ph idx="1"/>
          </p:nvPr>
        </p:nvSpPr>
        <p:spPr/>
        <p:txBody>
          <a:bodyPr/>
          <a:lstStyle/>
          <a:p>
            <a:r>
              <a:rPr lang="en-US" dirty="0"/>
              <a:t>How do teachers check for whole group and individual student understanding? What additional strategies would you like to see or use? </a:t>
            </a:r>
          </a:p>
        </p:txBody>
      </p:sp>
      <p:pic>
        <p:nvPicPr>
          <p:cNvPr id="4" name="Picture 3">
            <a:extLst>
              <a:ext uri="{FF2B5EF4-FFF2-40B4-BE49-F238E27FC236}">
                <a16:creationId xmlns:a16="http://schemas.microsoft.com/office/drawing/2014/main" id="{CA009407-09BF-3F48-8B03-798C738506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574340"/>
            <a:ext cx="4348891" cy="2843025"/>
          </a:xfrm>
          <a:prstGeom prst="rect">
            <a:avLst/>
          </a:prstGeom>
        </p:spPr>
      </p:pic>
    </p:spTree>
    <p:extLst>
      <p:ext uri="{BB962C8B-B14F-4D97-AF65-F5344CB8AC3E}">
        <p14:creationId xmlns:p14="http://schemas.microsoft.com/office/powerpoint/2010/main" val="9275211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B9777-D472-C940-8151-3688EB9A87B6}"/>
              </a:ext>
            </a:extLst>
          </p:cNvPr>
          <p:cNvSpPr>
            <a:spLocks noGrp="1"/>
          </p:cNvSpPr>
          <p:nvPr>
            <p:ph type="title"/>
          </p:nvPr>
        </p:nvSpPr>
        <p:spPr/>
        <p:txBody>
          <a:bodyPr/>
          <a:lstStyle/>
          <a:p>
            <a:r>
              <a:rPr lang="en-US" dirty="0"/>
              <a:t>When and Where to Ask</a:t>
            </a:r>
          </a:p>
        </p:txBody>
      </p:sp>
      <p:pic>
        <p:nvPicPr>
          <p:cNvPr id="5" name="Content Placeholder 4">
            <a:extLst>
              <a:ext uri="{FF2B5EF4-FFF2-40B4-BE49-F238E27FC236}">
                <a16:creationId xmlns:a16="http://schemas.microsoft.com/office/drawing/2014/main" id="{7E02D5B7-08EC-CF4B-816D-62130794C8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7139" y="1524000"/>
            <a:ext cx="4122144" cy="5334000"/>
          </a:xfrm>
        </p:spPr>
      </p:pic>
      <p:pic>
        <p:nvPicPr>
          <p:cNvPr id="7" name="Picture 6">
            <a:extLst>
              <a:ext uri="{FF2B5EF4-FFF2-40B4-BE49-F238E27FC236}">
                <a16:creationId xmlns:a16="http://schemas.microsoft.com/office/drawing/2014/main" id="{CF015940-29DB-A043-A9EA-396373ED07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2099" y="1524000"/>
            <a:ext cx="3824701" cy="5334000"/>
          </a:xfrm>
          <a:prstGeom prst="rect">
            <a:avLst/>
          </a:prstGeom>
        </p:spPr>
      </p:pic>
    </p:spTree>
    <p:extLst>
      <p:ext uri="{BB962C8B-B14F-4D97-AF65-F5344CB8AC3E}">
        <p14:creationId xmlns:p14="http://schemas.microsoft.com/office/powerpoint/2010/main" val="42656258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B9777-D472-C940-8151-3688EB9A87B6}"/>
              </a:ext>
            </a:extLst>
          </p:cNvPr>
          <p:cNvSpPr>
            <a:spLocks noGrp="1"/>
          </p:cNvSpPr>
          <p:nvPr>
            <p:ph type="title"/>
          </p:nvPr>
        </p:nvSpPr>
        <p:spPr/>
        <p:txBody>
          <a:bodyPr/>
          <a:lstStyle/>
          <a:p>
            <a:r>
              <a:rPr lang="en-US" dirty="0"/>
              <a:t>When and Where to Ask</a:t>
            </a:r>
          </a:p>
        </p:txBody>
      </p:sp>
      <p:pic>
        <p:nvPicPr>
          <p:cNvPr id="5" name="Content Placeholder 4">
            <a:extLst>
              <a:ext uri="{FF2B5EF4-FFF2-40B4-BE49-F238E27FC236}">
                <a16:creationId xmlns:a16="http://schemas.microsoft.com/office/drawing/2014/main" id="{7E02D5B7-08EC-CF4B-816D-62130794C8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7139" y="1524000"/>
            <a:ext cx="4122144" cy="5334000"/>
          </a:xfrm>
        </p:spPr>
      </p:pic>
      <p:pic>
        <p:nvPicPr>
          <p:cNvPr id="7" name="Picture 6">
            <a:extLst>
              <a:ext uri="{FF2B5EF4-FFF2-40B4-BE49-F238E27FC236}">
                <a16:creationId xmlns:a16="http://schemas.microsoft.com/office/drawing/2014/main" id="{CF015940-29DB-A043-A9EA-396373ED07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2099" y="1524000"/>
            <a:ext cx="3824701" cy="5334000"/>
          </a:xfrm>
          <a:prstGeom prst="rect">
            <a:avLst/>
          </a:prstGeom>
        </p:spPr>
      </p:pic>
      <p:sp>
        <p:nvSpPr>
          <p:cNvPr id="3" name="5-Point Star 2">
            <a:extLst>
              <a:ext uri="{FF2B5EF4-FFF2-40B4-BE49-F238E27FC236}">
                <a16:creationId xmlns:a16="http://schemas.microsoft.com/office/drawing/2014/main" id="{2598519E-8BB4-6D49-A84A-9F508267972F}"/>
              </a:ext>
            </a:extLst>
          </p:cNvPr>
          <p:cNvSpPr/>
          <p:nvPr/>
        </p:nvSpPr>
        <p:spPr>
          <a:xfrm>
            <a:off x="2109111" y="3581400"/>
            <a:ext cx="838200" cy="762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03520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B9777-D472-C940-8151-3688EB9A87B6}"/>
              </a:ext>
            </a:extLst>
          </p:cNvPr>
          <p:cNvSpPr>
            <a:spLocks noGrp="1"/>
          </p:cNvSpPr>
          <p:nvPr>
            <p:ph type="title"/>
          </p:nvPr>
        </p:nvSpPr>
        <p:spPr/>
        <p:txBody>
          <a:bodyPr/>
          <a:lstStyle/>
          <a:p>
            <a:r>
              <a:rPr lang="en-US" dirty="0"/>
              <a:t>When and Where to Ask</a:t>
            </a:r>
          </a:p>
        </p:txBody>
      </p:sp>
      <p:pic>
        <p:nvPicPr>
          <p:cNvPr id="5" name="Content Placeholder 4">
            <a:extLst>
              <a:ext uri="{FF2B5EF4-FFF2-40B4-BE49-F238E27FC236}">
                <a16:creationId xmlns:a16="http://schemas.microsoft.com/office/drawing/2014/main" id="{7E02D5B7-08EC-CF4B-816D-62130794C8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7139" y="1524000"/>
            <a:ext cx="4122144" cy="5334000"/>
          </a:xfrm>
        </p:spPr>
      </p:pic>
      <p:pic>
        <p:nvPicPr>
          <p:cNvPr id="7" name="Picture 6">
            <a:extLst>
              <a:ext uri="{FF2B5EF4-FFF2-40B4-BE49-F238E27FC236}">
                <a16:creationId xmlns:a16="http://schemas.microsoft.com/office/drawing/2014/main" id="{CF015940-29DB-A043-A9EA-396373ED07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2099" y="1524000"/>
            <a:ext cx="3824701" cy="5334000"/>
          </a:xfrm>
          <a:prstGeom prst="rect">
            <a:avLst/>
          </a:prstGeom>
        </p:spPr>
      </p:pic>
      <p:sp>
        <p:nvSpPr>
          <p:cNvPr id="3" name="5-Point Star 2">
            <a:extLst>
              <a:ext uri="{FF2B5EF4-FFF2-40B4-BE49-F238E27FC236}">
                <a16:creationId xmlns:a16="http://schemas.microsoft.com/office/drawing/2014/main" id="{2598519E-8BB4-6D49-A84A-9F508267972F}"/>
              </a:ext>
            </a:extLst>
          </p:cNvPr>
          <p:cNvSpPr/>
          <p:nvPr/>
        </p:nvSpPr>
        <p:spPr>
          <a:xfrm>
            <a:off x="2109111" y="3581400"/>
            <a:ext cx="838200" cy="762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p-Down Arrow 3">
            <a:extLst>
              <a:ext uri="{FF2B5EF4-FFF2-40B4-BE49-F238E27FC236}">
                <a16:creationId xmlns:a16="http://schemas.microsoft.com/office/drawing/2014/main" id="{402E90F5-EBC7-654E-A498-36FCF7988E8F}"/>
              </a:ext>
            </a:extLst>
          </p:cNvPr>
          <p:cNvSpPr/>
          <p:nvPr/>
        </p:nvSpPr>
        <p:spPr>
          <a:xfrm>
            <a:off x="2362200" y="6019800"/>
            <a:ext cx="329289" cy="7620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Down Arrow 7">
            <a:extLst>
              <a:ext uri="{FF2B5EF4-FFF2-40B4-BE49-F238E27FC236}">
                <a16:creationId xmlns:a16="http://schemas.microsoft.com/office/drawing/2014/main" id="{BAF32195-CD4D-0D42-BEEF-E7ED97990F55}"/>
              </a:ext>
            </a:extLst>
          </p:cNvPr>
          <p:cNvSpPr/>
          <p:nvPr/>
        </p:nvSpPr>
        <p:spPr>
          <a:xfrm>
            <a:off x="6467779" y="2057400"/>
            <a:ext cx="550549" cy="39624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0843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7D8C2C-DA55-374A-AAA9-20EF4F9DD0FA}"/>
              </a:ext>
            </a:extLst>
          </p:cNvPr>
          <p:cNvSpPr>
            <a:spLocks noGrp="1"/>
          </p:cNvSpPr>
          <p:nvPr>
            <p:ph type="title"/>
          </p:nvPr>
        </p:nvSpPr>
        <p:spPr/>
        <p:txBody>
          <a:bodyPr/>
          <a:lstStyle/>
          <a:p>
            <a:r>
              <a:rPr lang="en-US" dirty="0"/>
              <a:t>Sample Lesson Discussion </a:t>
            </a:r>
          </a:p>
        </p:txBody>
      </p:sp>
      <p:pic>
        <p:nvPicPr>
          <p:cNvPr id="12" name="Content Placeholder 11">
            <a:extLst>
              <a:ext uri="{FF2B5EF4-FFF2-40B4-BE49-F238E27FC236}">
                <a16:creationId xmlns:a16="http://schemas.microsoft.com/office/drawing/2014/main" id="{B67585E4-4F53-3948-95A6-470FFE680131}"/>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2810" y="1773238"/>
            <a:ext cx="3287380" cy="4624387"/>
          </a:xfrm>
        </p:spPr>
      </p:pic>
      <p:pic>
        <p:nvPicPr>
          <p:cNvPr id="16" name="Content Placeholder 15">
            <a:extLst>
              <a:ext uri="{FF2B5EF4-FFF2-40B4-BE49-F238E27FC236}">
                <a16:creationId xmlns:a16="http://schemas.microsoft.com/office/drawing/2014/main" id="{C2C8A312-124C-9642-BC9A-4DCD738502E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72000" y="1773238"/>
            <a:ext cx="4038600" cy="3625465"/>
          </a:xfrm>
        </p:spPr>
      </p:pic>
      <p:sp>
        <p:nvSpPr>
          <p:cNvPr id="2" name="Rectangular Callout 1">
            <a:extLst>
              <a:ext uri="{FF2B5EF4-FFF2-40B4-BE49-F238E27FC236}">
                <a16:creationId xmlns:a16="http://schemas.microsoft.com/office/drawing/2014/main" id="{175E29E9-0CF9-7949-BE38-7337DAA103DC}"/>
              </a:ext>
            </a:extLst>
          </p:cNvPr>
          <p:cNvSpPr/>
          <p:nvPr/>
        </p:nvSpPr>
        <p:spPr>
          <a:xfrm>
            <a:off x="4343400" y="5562600"/>
            <a:ext cx="4495800" cy="91440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could this preservice teacher ask in the “We Do” section to know his/her students are ready for independent practice?</a:t>
            </a:r>
          </a:p>
        </p:txBody>
      </p:sp>
      <p:pic>
        <p:nvPicPr>
          <p:cNvPr id="7" name="Picture 6">
            <a:extLst>
              <a:ext uri="{FF2B5EF4-FFF2-40B4-BE49-F238E27FC236}">
                <a16:creationId xmlns:a16="http://schemas.microsoft.com/office/drawing/2014/main" id="{52CA8E40-54CE-804D-963B-459CB1D55D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779" y="0"/>
            <a:ext cx="2133221" cy="1403462"/>
          </a:xfrm>
          <a:prstGeom prst="rect">
            <a:avLst/>
          </a:prstGeom>
        </p:spPr>
      </p:pic>
    </p:spTree>
    <p:extLst>
      <p:ext uri="{BB962C8B-B14F-4D97-AF65-F5344CB8AC3E}">
        <p14:creationId xmlns:p14="http://schemas.microsoft.com/office/powerpoint/2010/main" val="35878865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23DFE-0DAB-A24B-88F1-BE9CAC6D7BA5}"/>
              </a:ext>
            </a:extLst>
          </p:cNvPr>
          <p:cNvSpPr>
            <a:spLocks noGrp="1"/>
          </p:cNvSpPr>
          <p:nvPr>
            <p:ph type="title"/>
          </p:nvPr>
        </p:nvSpPr>
        <p:spPr>
          <a:xfrm>
            <a:off x="304800" y="573024"/>
            <a:ext cx="8610600" cy="1636776"/>
          </a:xfrm>
        </p:spPr>
        <p:txBody>
          <a:bodyPr>
            <a:normAutofit fontScale="90000"/>
          </a:bodyPr>
          <a:lstStyle/>
          <a:p>
            <a:pPr marL="438785"/>
            <a:r>
              <a:rPr lang="en-US" sz="4800" dirty="0"/>
              <a:t>What strategies support active student engagement and learning?</a:t>
            </a:r>
          </a:p>
        </p:txBody>
      </p:sp>
      <p:graphicFrame>
        <p:nvGraphicFramePr>
          <p:cNvPr id="5" name="Content Placeholder 4">
            <a:extLst>
              <a:ext uri="{FF2B5EF4-FFF2-40B4-BE49-F238E27FC236}">
                <a16:creationId xmlns:a16="http://schemas.microsoft.com/office/drawing/2014/main" id="{86ECA7F0-15A4-AE47-8B14-FD4E6D5E2125}"/>
              </a:ext>
            </a:extLst>
          </p:cNvPr>
          <p:cNvGraphicFramePr>
            <a:graphicFrameLocks/>
          </p:cNvGraphicFramePr>
          <p:nvPr>
            <p:extLst/>
          </p:nvPr>
        </p:nvGraphicFramePr>
        <p:xfrm>
          <a:off x="304800" y="2667000"/>
          <a:ext cx="8839200" cy="350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07674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E9023-9535-A942-AF3C-124389AAA1E5}"/>
              </a:ext>
            </a:extLst>
          </p:cNvPr>
          <p:cNvSpPr>
            <a:spLocks noGrp="1"/>
          </p:cNvSpPr>
          <p:nvPr>
            <p:ph type="title"/>
          </p:nvPr>
        </p:nvSpPr>
        <p:spPr/>
        <p:txBody>
          <a:bodyPr/>
          <a:lstStyle/>
          <a:p>
            <a:r>
              <a:rPr lang="en-US" dirty="0"/>
              <a:t>Preparing for the Field</a:t>
            </a:r>
          </a:p>
        </p:txBody>
      </p:sp>
      <p:sp>
        <p:nvSpPr>
          <p:cNvPr id="3" name="Content Placeholder 2">
            <a:extLst>
              <a:ext uri="{FF2B5EF4-FFF2-40B4-BE49-F238E27FC236}">
                <a16:creationId xmlns:a16="http://schemas.microsoft.com/office/drawing/2014/main" id="{2F9D811E-71A1-274B-905B-0D799E236B33}"/>
              </a:ext>
            </a:extLst>
          </p:cNvPr>
          <p:cNvSpPr>
            <a:spLocks noGrp="1"/>
          </p:cNvSpPr>
          <p:nvPr>
            <p:ph idx="1"/>
          </p:nvPr>
        </p:nvSpPr>
        <p:spPr/>
        <p:txBody>
          <a:bodyPr/>
          <a:lstStyle/>
          <a:p>
            <a:r>
              <a:rPr lang="en-US" dirty="0"/>
              <a:t>Strategies should be introduced &amp; practiced </a:t>
            </a:r>
            <a:r>
              <a:rPr lang="en-US" b="1" i="1" u="sng" dirty="0"/>
              <a:t>before</a:t>
            </a:r>
            <a:r>
              <a:rPr lang="en-US" dirty="0"/>
              <a:t> the field! </a:t>
            </a:r>
          </a:p>
          <a:p>
            <a:endParaRPr lang="en-US" dirty="0"/>
          </a:p>
          <a:p>
            <a:endParaRPr lang="en-US" dirty="0"/>
          </a:p>
          <a:p>
            <a:r>
              <a:rPr lang="en-US" dirty="0"/>
              <a:t>Check teacher’s understanding and readiness. </a:t>
            </a:r>
          </a:p>
        </p:txBody>
      </p:sp>
    </p:spTree>
    <p:extLst>
      <p:ext uri="{BB962C8B-B14F-4D97-AF65-F5344CB8AC3E}">
        <p14:creationId xmlns:p14="http://schemas.microsoft.com/office/powerpoint/2010/main" val="1965847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DCCAB9-6DBD-0B41-A7AD-008FE4B00796}"/>
              </a:ext>
            </a:extLst>
          </p:cNvPr>
          <p:cNvSpPr>
            <a:spLocks noGrp="1"/>
          </p:cNvSpPr>
          <p:nvPr>
            <p:ph type="title"/>
          </p:nvPr>
        </p:nvSpPr>
        <p:spPr/>
        <p:txBody>
          <a:bodyPr/>
          <a:lstStyle/>
          <a:p>
            <a:r>
              <a:rPr lang="en-US" dirty="0"/>
              <a:t>Our Mission &amp; Partners</a:t>
            </a:r>
          </a:p>
        </p:txBody>
      </p:sp>
      <p:sp>
        <p:nvSpPr>
          <p:cNvPr id="7" name="Content Placeholder 6">
            <a:extLst>
              <a:ext uri="{FF2B5EF4-FFF2-40B4-BE49-F238E27FC236}">
                <a16:creationId xmlns:a16="http://schemas.microsoft.com/office/drawing/2014/main" id="{9706B9FF-BC1C-A040-B7D2-409E19ABAA76}"/>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59E3B229-B1B3-534D-8832-F4A70C5B0F20}"/>
              </a:ext>
            </a:extLst>
          </p:cNvPr>
          <p:cNvPicPr>
            <a:picLocks noChangeAspect="1"/>
          </p:cNvPicPr>
          <p:nvPr/>
        </p:nvPicPr>
        <p:blipFill>
          <a:blip r:embed="rId3"/>
          <a:stretch>
            <a:fillRect/>
          </a:stretch>
        </p:blipFill>
        <p:spPr>
          <a:xfrm>
            <a:off x="0" y="1600200"/>
            <a:ext cx="9144000" cy="5124985"/>
          </a:xfrm>
          <a:prstGeom prst="rect">
            <a:avLst/>
          </a:prstGeom>
        </p:spPr>
      </p:pic>
    </p:spTree>
    <p:extLst>
      <p:ext uri="{BB962C8B-B14F-4D97-AF65-F5344CB8AC3E}">
        <p14:creationId xmlns:p14="http://schemas.microsoft.com/office/powerpoint/2010/main" val="37880200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537D0-B0BE-B641-ABB2-505B18D495F3}"/>
              </a:ext>
            </a:extLst>
          </p:cNvPr>
          <p:cNvSpPr>
            <a:spLocks noGrp="1"/>
          </p:cNvSpPr>
          <p:nvPr>
            <p:ph type="title"/>
          </p:nvPr>
        </p:nvSpPr>
        <p:spPr>
          <a:xfrm>
            <a:off x="228600" y="152400"/>
            <a:ext cx="8229600" cy="1252728"/>
          </a:xfrm>
        </p:spPr>
        <p:txBody>
          <a:bodyPr/>
          <a:lstStyle/>
          <a:p>
            <a:r>
              <a:rPr lang="en-US" dirty="0"/>
              <a:t>Prompts for Planning</a:t>
            </a:r>
          </a:p>
        </p:txBody>
      </p:sp>
      <p:sp>
        <p:nvSpPr>
          <p:cNvPr id="4" name="Content Placeholder 2">
            <a:extLst>
              <a:ext uri="{FF2B5EF4-FFF2-40B4-BE49-F238E27FC236}">
                <a16:creationId xmlns:a16="http://schemas.microsoft.com/office/drawing/2014/main" id="{3E3FE092-8733-404B-8A6B-9A4DA541DDD7}"/>
              </a:ext>
            </a:extLst>
          </p:cNvPr>
          <p:cNvSpPr txBox="1">
            <a:spLocks noGrp="1"/>
          </p:cNvSpPr>
          <p:nvPr>
            <p:ph idx="1"/>
          </p:nvPr>
        </p:nvSpPr>
        <p:spPr>
          <a:prstGeom prst="rect">
            <a:avLst/>
          </a:prstGeom>
        </p:spPr>
        <p:txBody>
          <a:bodyPr vert="horz" lIns="91440" tIns="45720" rIns="91440" bIns="45720" rtlCol="0">
            <a:normAutofit fontScale="62500" lnSpcReduction="20000"/>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buNone/>
            </a:pPr>
            <a:r>
              <a:rPr lang="en-US" sz="4000" dirty="0">
                <a:solidFill>
                  <a:schemeClr val="tx1"/>
                </a:solidFill>
              </a:rPr>
              <a:t>Think about the following questions when creating a lesson:</a:t>
            </a:r>
          </a:p>
          <a:p>
            <a:r>
              <a:rPr lang="en-US" sz="4000" dirty="0">
                <a:solidFill>
                  <a:schemeClr val="accent6">
                    <a:lumMod val="50000"/>
                  </a:schemeClr>
                </a:solidFill>
              </a:rPr>
              <a:t>When you teach do you make an effort to build on your student’s prior knowledge and experiences? </a:t>
            </a:r>
          </a:p>
          <a:p>
            <a:endParaRPr lang="en-US" sz="4000" dirty="0">
              <a:solidFill>
                <a:schemeClr val="tx1"/>
              </a:solidFill>
            </a:endParaRPr>
          </a:p>
          <a:p>
            <a:r>
              <a:rPr lang="en-US" sz="4000" dirty="0">
                <a:solidFill>
                  <a:srgbClr val="002060"/>
                </a:solidFill>
              </a:rPr>
              <a:t>Do you know your students well enough to be able to activate this prior knowledge?  </a:t>
            </a:r>
          </a:p>
          <a:p>
            <a:endParaRPr lang="en-US" sz="4000" dirty="0">
              <a:solidFill>
                <a:schemeClr val="tx1"/>
              </a:solidFill>
            </a:endParaRPr>
          </a:p>
          <a:p>
            <a:r>
              <a:rPr lang="en-US" sz="4000" dirty="0">
                <a:solidFill>
                  <a:schemeClr val="accent4">
                    <a:lumMod val="50000"/>
                  </a:schemeClr>
                </a:solidFill>
              </a:rPr>
              <a:t>What ways could you get to know individual student interest?</a:t>
            </a:r>
          </a:p>
          <a:p>
            <a:endParaRPr lang="en-US" sz="4000" dirty="0">
              <a:solidFill>
                <a:schemeClr val="accent4">
                  <a:lumMod val="50000"/>
                </a:schemeClr>
              </a:solidFill>
            </a:endParaRPr>
          </a:p>
          <a:p>
            <a:r>
              <a:rPr lang="en-US" sz="4000" dirty="0">
                <a:solidFill>
                  <a:schemeClr val="accent5">
                    <a:lumMod val="75000"/>
                  </a:schemeClr>
                </a:solidFill>
              </a:rPr>
              <a:t>How will you check student understanding before, during, and after instruction?</a:t>
            </a:r>
            <a:endParaRPr lang="en-US" sz="2600" dirty="0">
              <a:solidFill>
                <a:schemeClr val="accent5">
                  <a:lumMod val="75000"/>
                </a:schemeClr>
              </a:solidFill>
            </a:endParaRPr>
          </a:p>
          <a:p>
            <a:pPr marL="114300" indent="0">
              <a:buNone/>
            </a:pPr>
            <a:endParaRPr lang="en-US" dirty="0"/>
          </a:p>
        </p:txBody>
      </p:sp>
    </p:spTree>
    <p:extLst>
      <p:ext uri="{BB962C8B-B14F-4D97-AF65-F5344CB8AC3E}">
        <p14:creationId xmlns:p14="http://schemas.microsoft.com/office/powerpoint/2010/main" val="34137050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9667-E255-344D-8C09-ED2AFCA4B21E}"/>
              </a:ext>
            </a:extLst>
          </p:cNvPr>
          <p:cNvSpPr>
            <a:spLocks noGrp="1"/>
          </p:cNvSpPr>
          <p:nvPr>
            <p:ph type="title"/>
          </p:nvPr>
        </p:nvSpPr>
        <p:spPr/>
        <p:txBody>
          <a:bodyPr/>
          <a:lstStyle/>
          <a:p>
            <a:r>
              <a:rPr lang="en-US" dirty="0"/>
              <a:t>Are My Teachers Ready?</a:t>
            </a:r>
          </a:p>
        </p:txBody>
      </p:sp>
      <p:pic>
        <p:nvPicPr>
          <p:cNvPr id="4" name="Content Placeholder 5" descr="Screen Shot 2017-10-12 at 9.58.37 AM.png">
            <a:extLst>
              <a:ext uri="{FF2B5EF4-FFF2-40B4-BE49-F238E27FC236}">
                <a16:creationId xmlns:a16="http://schemas.microsoft.com/office/drawing/2014/main" id="{B92C0EB7-585F-C345-9018-71F2F5907DAA}"/>
              </a:ext>
            </a:extLst>
          </p:cNvPr>
          <p:cNvPicPr>
            <a:picLocks noChangeAspect="1"/>
          </p:cNvPicPr>
          <p:nvPr/>
        </p:nvPicPr>
        <p:blipFill>
          <a:blip r:embed="rId3">
            <a:extLst>
              <a:ext uri="{28A0092B-C50C-407E-A947-70E740481C1C}">
                <a14:useLocalDpi xmlns:a14="http://schemas.microsoft.com/office/drawing/2010/main" val="0"/>
              </a:ext>
            </a:extLst>
          </a:blip>
          <a:srcRect t="-26254" b="-26254"/>
          <a:stretch>
            <a:fillRect/>
          </a:stretch>
        </p:blipFill>
        <p:spPr>
          <a:xfrm>
            <a:off x="10332" y="1182042"/>
            <a:ext cx="5222741" cy="3937781"/>
          </a:xfrm>
          <a:prstGeom prst="rect">
            <a:avLst/>
          </a:prstGeom>
        </p:spPr>
      </p:pic>
      <p:pic>
        <p:nvPicPr>
          <p:cNvPr id="5" name="Picture 4">
            <a:extLst>
              <a:ext uri="{FF2B5EF4-FFF2-40B4-BE49-F238E27FC236}">
                <a16:creationId xmlns:a16="http://schemas.microsoft.com/office/drawing/2014/main" id="{EC8286CF-09A8-2F4C-AD79-8A6FB5CF31CD}"/>
              </a:ext>
            </a:extLst>
          </p:cNvPr>
          <p:cNvPicPr>
            <a:picLocks noChangeAspect="1"/>
          </p:cNvPicPr>
          <p:nvPr/>
        </p:nvPicPr>
        <p:blipFill>
          <a:blip r:embed="rId4"/>
          <a:stretch>
            <a:fillRect/>
          </a:stretch>
        </p:blipFill>
        <p:spPr>
          <a:xfrm>
            <a:off x="5233073" y="3314261"/>
            <a:ext cx="3683000" cy="3238500"/>
          </a:xfrm>
          <a:prstGeom prst="rect">
            <a:avLst/>
          </a:prstGeom>
        </p:spPr>
      </p:pic>
    </p:spTree>
    <p:extLst>
      <p:ext uri="{BB962C8B-B14F-4D97-AF65-F5344CB8AC3E}">
        <p14:creationId xmlns:p14="http://schemas.microsoft.com/office/powerpoint/2010/main" val="21138735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23DFE-0DAB-A24B-88F1-BE9CAC6D7BA5}"/>
              </a:ext>
            </a:extLst>
          </p:cNvPr>
          <p:cNvSpPr>
            <a:spLocks noGrp="1"/>
          </p:cNvSpPr>
          <p:nvPr>
            <p:ph type="title"/>
          </p:nvPr>
        </p:nvSpPr>
        <p:spPr>
          <a:xfrm>
            <a:off x="304800" y="573024"/>
            <a:ext cx="8013192" cy="1636776"/>
          </a:xfrm>
        </p:spPr>
        <p:txBody>
          <a:bodyPr>
            <a:normAutofit fontScale="90000"/>
          </a:bodyPr>
          <a:lstStyle/>
          <a:p>
            <a:pPr marL="438785"/>
            <a:r>
              <a:rPr lang="en-US" sz="4800" dirty="0"/>
              <a:t>What strategies support active student engagement and learning?</a:t>
            </a:r>
          </a:p>
        </p:txBody>
      </p:sp>
      <p:graphicFrame>
        <p:nvGraphicFramePr>
          <p:cNvPr id="5" name="Content Placeholder 4">
            <a:extLst>
              <a:ext uri="{FF2B5EF4-FFF2-40B4-BE49-F238E27FC236}">
                <a16:creationId xmlns:a16="http://schemas.microsoft.com/office/drawing/2014/main" id="{86ECA7F0-15A4-AE47-8B14-FD4E6D5E2125}"/>
              </a:ext>
            </a:extLst>
          </p:cNvPr>
          <p:cNvGraphicFramePr>
            <a:graphicFrameLocks/>
          </p:cNvGraphicFramePr>
          <p:nvPr>
            <p:extLst>
              <p:ext uri="{D42A27DB-BD31-4B8C-83A1-F6EECF244321}">
                <p14:modId xmlns:p14="http://schemas.microsoft.com/office/powerpoint/2010/main" val="4268711911"/>
              </p:ext>
            </p:extLst>
          </p:nvPr>
        </p:nvGraphicFramePr>
        <p:xfrm>
          <a:off x="304800" y="2667000"/>
          <a:ext cx="8839200" cy="350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5136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5775A-285B-D646-9D9E-8912149AC7E9}"/>
              </a:ext>
            </a:extLst>
          </p:cNvPr>
          <p:cNvSpPr>
            <a:spLocks noGrp="1"/>
          </p:cNvSpPr>
          <p:nvPr>
            <p:ph type="title"/>
          </p:nvPr>
        </p:nvSpPr>
        <p:spPr/>
        <p:txBody>
          <a:bodyPr/>
          <a:lstStyle/>
          <a:p>
            <a:r>
              <a:rPr lang="en-US" dirty="0"/>
              <a:t>Observation &amp; Reflection</a:t>
            </a:r>
          </a:p>
        </p:txBody>
      </p:sp>
      <p:pic>
        <p:nvPicPr>
          <p:cNvPr id="5" name="Picture 4">
            <a:extLst>
              <a:ext uri="{FF2B5EF4-FFF2-40B4-BE49-F238E27FC236}">
                <a16:creationId xmlns:a16="http://schemas.microsoft.com/office/drawing/2014/main" id="{978EE9DD-04F5-3D43-8430-3C837F460D35}"/>
              </a:ext>
            </a:extLst>
          </p:cNvPr>
          <p:cNvPicPr>
            <a:picLocks noChangeAspect="1"/>
          </p:cNvPicPr>
          <p:nvPr/>
        </p:nvPicPr>
        <p:blipFill>
          <a:blip r:embed="rId3"/>
          <a:stretch>
            <a:fillRect/>
          </a:stretch>
        </p:blipFill>
        <p:spPr>
          <a:xfrm>
            <a:off x="1849680" y="4114800"/>
            <a:ext cx="4953000" cy="2476500"/>
          </a:xfrm>
          <a:prstGeom prst="rect">
            <a:avLst/>
          </a:prstGeom>
        </p:spPr>
      </p:pic>
      <p:pic>
        <p:nvPicPr>
          <p:cNvPr id="6" name="Picture 5">
            <a:extLst>
              <a:ext uri="{FF2B5EF4-FFF2-40B4-BE49-F238E27FC236}">
                <a16:creationId xmlns:a16="http://schemas.microsoft.com/office/drawing/2014/main" id="{F884D11E-E509-9541-AD29-443405260E2C}"/>
              </a:ext>
            </a:extLst>
          </p:cNvPr>
          <p:cNvPicPr>
            <a:picLocks noChangeAspect="1"/>
          </p:cNvPicPr>
          <p:nvPr/>
        </p:nvPicPr>
        <p:blipFill>
          <a:blip r:embed="rId4"/>
          <a:stretch>
            <a:fillRect/>
          </a:stretch>
        </p:blipFill>
        <p:spPr>
          <a:xfrm>
            <a:off x="5486400" y="1752600"/>
            <a:ext cx="3454400" cy="2590800"/>
          </a:xfrm>
          <a:prstGeom prst="rect">
            <a:avLst/>
          </a:prstGeom>
        </p:spPr>
      </p:pic>
      <p:pic>
        <p:nvPicPr>
          <p:cNvPr id="7" name="Picture 6">
            <a:extLst>
              <a:ext uri="{FF2B5EF4-FFF2-40B4-BE49-F238E27FC236}">
                <a16:creationId xmlns:a16="http://schemas.microsoft.com/office/drawing/2014/main" id="{F7D4B001-681C-4D41-BFAB-E65AD2D66F35}"/>
              </a:ext>
            </a:extLst>
          </p:cNvPr>
          <p:cNvPicPr>
            <a:picLocks noChangeAspect="1"/>
          </p:cNvPicPr>
          <p:nvPr/>
        </p:nvPicPr>
        <p:blipFill>
          <a:blip r:embed="rId5"/>
          <a:stretch>
            <a:fillRect/>
          </a:stretch>
        </p:blipFill>
        <p:spPr>
          <a:xfrm>
            <a:off x="37454" y="1752600"/>
            <a:ext cx="3175000" cy="3136900"/>
          </a:xfrm>
          <a:prstGeom prst="rect">
            <a:avLst/>
          </a:prstGeom>
        </p:spPr>
      </p:pic>
    </p:spTree>
    <p:extLst>
      <p:ext uri="{BB962C8B-B14F-4D97-AF65-F5344CB8AC3E}">
        <p14:creationId xmlns:p14="http://schemas.microsoft.com/office/powerpoint/2010/main" val="22792840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C000"/>
                </a:solidFill>
              </a:rPr>
              <a:t>Quick Share!</a:t>
            </a:r>
          </a:p>
        </p:txBody>
      </p:sp>
      <p:sp>
        <p:nvSpPr>
          <p:cNvPr id="5" name="Content Placeholder 2">
            <a:extLst>
              <a:ext uri="{FF2B5EF4-FFF2-40B4-BE49-F238E27FC236}">
                <a16:creationId xmlns:a16="http://schemas.microsoft.com/office/drawing/2014/main" id="{9B2397A2-A641-4147-B41A-1A41E20AE166}"/>
              </a:ext>
            </a:extLst>
          </p:cNvPr>
          <p:cNvSpPr txBox="1">
            <a:spLocks/>
          </p:cNvSpPr>
          <p:nvPr/>
        </p:nvSpPr>
        <p:spPr>
          <a:xfrm>
            <a:off x="457200" y="1905000"/>
            <a:ext cx="8229600" cy="4625609"/>
          </a:xfrm>
          <a:prstGeom prst="rect">
            <a:avLst/>
          </a:prstGeom>
        </p:spPr>
        <p:txBody>
          <a:bodyPr vert="horz" lIns="54864" tIns="91440" rtlCol="0" anchor="t">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633095" indent="-514350">
              <a:buFont typeface="+mj-lt"/>
              <a:buAutoNum type="arabicPeriod"/>
            </a:pPr>
            <a:r>
              <a:rPr lang="en-US" dirty="0"/>
              <a:t>How do you identify if the active engagement strategies are occurring in the field and/or classroom?</a:t>
            </a:r>
          </a:p>
          <a:p>
            <a:pPr marL="633095" indent="-514350">
              <a:buFont typeface="+mj-lt"/>
              <a:buAutoNum type="arabicPeriod"/>
            </a:pPr>
            <a:endParaRPr lang="en-US" dirty="0"/>
          </a:p>
          <a:p>
            <a:pPr marL="633095" indent="-514350">
              <a:buFont typeface="+mj-lt"/>
              <a:buAutoNum type="arabicPeriod"/>
            </a:pPr>
            <a:r>
              <a:rPr lang="en-US" dirty="0"/>
              <a:t>How are you measuring or could measure the implementation of the strategies?</a:t>
            </a:r>
          </a:p>
          <a:p>
            <a:pPr marL="633095" indent="-514350">
              <a:buFont typeface="+mj-lt"/>
              <a:buAutoNum type="arabicPeriod"/>
            </a:pPr>
            <a:endParaRPr lang="en-US" dirty="0"/>
          </a:p>
          <a:p>
            <a:pPr marL="633095" indent="-514350">
              <a:buFont typeface="+mj-lt"/>
              <a:buAutoNum type="arabicPeriod"/>
            </a:pPr>
            <a:r>
              <a:rPr lang="en-US" dirty="0"/>
              <a:t>How do you or could you provide feedback and monitor change?</a:t>
            </a:r>
          </a:p>
          <a:p>
            <a:pPr marL="438785"/>
            <a:endParaRPr lang="en-US" dirty="0">
              <a:solidFill>
                <a:srgbClr val="FF0000"/>
              </a:solidFill>
            </a:endParaRPr>
          </a:p>
        </p:txBody>
      </p:sp>
      <p:pic>
        <p:nvPicPr>
          <p:cNvPr id="7" name="Picture 6">
            <a:extLst>
              <a:ext uri="{FF2B5EF4-FFF2-40B4-BE49-F238E27FC236}">
                <a16:creationId xmlns:a16="http://schemas.microsoft.com/office/drawing/2014/main" id="{CA009407-09BF-3F48-8B03-798C738506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0"/>
            <a:ext cx="2357249" cy="1541017"/>
          </a:xfrm>
          <a:prstGeom prst="rect">
            <a:avLst/>
          </a:prstGeom>
        </p:spPr>
      </p:pic>
    </p:spTree>
    <p:extLst>
      <p:ext uri="{BB962C8B-B14F-4D97-AF65-F5344CB8AC3E}">
        <p14:creationId xmlns:p14="http://schemas.microsoft.com/office/powerpoint/2010/main" val="42548497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23DFE-0DAB-A24B-88F1-BE9CAC6D7BA5}"/>
              </a:ext>
            </a:extLst>
          </p:cNvPr>
          <p:cNvSpPr>
            <a:spLocks noGrp="1"/>
          </p:cNvSpPr>
          <p:nvPr>
            <p:ph type="title"/>
          </p:nvPr>
        </p:nvSpPr>
        <p:spPr/>
        <p:txBody>
          <a:bodyPr>
            <a:normAutofit/>
          </a:bodyPr>
          <a:lstStyle/>
          <a:p>
            <a:r>
              <a:rPr lang="en-US" sz="4800" dirty="0"/>
              <a:t>What resources are available for these HLPs?</a:t>
            </a:r>
            <a:endParaRPr lang="en-US" dirty="0"/>
          </a:p>
        </p:txBody>
      </p:sp>
    </p:spTree>
    <p:extLst>
      <p:ext uri="{BB962C8B-B14F-4D97-AF65-F5344CB8AC3E}">
        <p14:creationId xmlns:p14="http://schemas.microsoft.com/office/powerpoint/2010/main" val="4565957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31BB2-1E2E-4B4D-AE2E-F3E46ED2ECCB}"/>
              </a:ext>
            </a:extLst>
          </p:cNvPr>
          <p:cNvSpPr>
            <a:spLocks noGrp="1"/>
          </p:cNvSpPr>
          <p:nvPr>
            <p:ph type="title"/>
          </p:nvPr>
        </p:nvSpPr>
        <p:spPr/>
        <p:txBody>
          <a:bodyPr/>
          <a:lstStyle/>
          <a:p>
            <a:r>
              <a:rPr lang="en-US" dirty="0"/>
              <a:t>Available Resources </a:t>
            </a:r>
          </a:p>
        </p:txBody>
      </p:sp>
      <p:sp>
        <p:nvSpPr>
          <p:cNvPr id="3" name="Content Placeholder 2">
            <a:extLst>
              <a:ext uri="{FF2B5EF4-FFF2-40B4-BE49-F238E27FC236}">
                <a16:creationId xmlns:a16="http://schemas.microsoft.com/office/drawing/2014/main" id="{B0A2B566-4CE0-474E-9F5C-775113FAB273}"/>
              </a:ext>
            </a:extLst>
          </p:cNvPr>
          <p:cNvSpPr>
            <a:spLocks noGrp="1"/>
          </p:cNvSpPr>
          <p:nvPr>
            <p:ph idx="1"/>
          </p:nvPr>
        </p:nvSpPr>
        <p:spPr/>
        <p:txBody>
          <a:bodyPr>
            <a:normAutofit fontScale="77500" lnSpcReduction="20000"/>
          </a:bodyPr>
          <a:lstStyle/>
          <a:p>
            <a:r>
              <a:rPr lang="en-US" dirty="0"/>
              <a:t>Webinar #1 Recording</a:t>
            </a:r>
          </a:p>
          <a:p>
            <a:endParaRPr lang="en-US" dirty="0"/>
          </a:p>
          <a:p>
            <a:r>
              <a:rPr lang="en-US" dirty="0"/>
              <a:t>Lesson Plan Activity/Case</a:t>
            </a:r>
          </a:p>
          <a:p>
            <a:pPr lvl="1"/>
            <a:r>
              <a:rPr lang="en-US" dirty="0"/>
              <a:t>Everglades Physical Characteristics Lesson Plan</a:t>
            </a:r>
          </a:p>
          <a:p>
            <a:endParaRPr lang="en-US" dirty="0"/>
          </a:p>
          <a:p>
            <a:r>
              <a:rPr lang="en-US" dirty="0"/>
              <a:t>Articles</a:t>
            </a:r>
          </a:p>
          <a:p>
            <a:pPr lvl="1"/>
            <a:r>
              <a:rPr lang="en-US" dirty="0" err="1"/>
              <a:t>Classwide</a:t>
            </a:r>
            <a:r>
              <a:rPr lang="en-US" dirty="0"/>
              <a:t> Peer Tutoring </a:t>
            </a:r>
          </a:p>
          <a:p>
            <a:pPr lvl="1"/>
            <a:r>
              <a:rPr lang="en-US" dirty="0"/>
              <a:t>OSEP Research Institute: Bridging Research and Practice </a:t>
            </a:r>
          </a:p>
          <a:p>
            <a:pPr marL="457200" lvl="1" indent="0">
              <a:buNone/>
            </a:pPr>
            <a:endParaRPr lang="en-US" dirty="0"/>
          </a:p>
          <a:p>
            <a:r>
              <a:rPr lang="en-US" dirty="0"/>
              <a:t>Depth of Knowledge Guides</a:t>
            </a:r>
          </a:p>
          <a:p>
            <a:pPr lvl="1"/>
            <a:r>
              <a:rPr lang="en-US" dirty="0"/>
              <a:t>Levels </a:t>
            </a:r>
          </a:p>
          <a:p>
            <a:pPr lvl="1"/>
            <a:r>
              <a:rPr lang="en-US" dirty="0"/>
              <a:t>Question Stems </a:t>
            </a:r>
          </a:p>
          <a:p>
            <a:pPr marL="457200" lvl="1" indent="0">
              <a:buNone/>
            </a:pPr>
            <a:endParaRPr lang="en-US" dirty="0"/>
          </a:p>
          <a:p>
            <a:r>
              <a:rPr lang="en-US" dirty="0"/>
              <a:t>Professional Learning Opportunity for HLP 18 </a:t>
            </a:r>
          </a:p>
        </p:txBody>
      </p:sp>
    </p:spTree>
    <p:extLst>
      <p:ext uri="{BB962C8B-B14F-4D97-AF65-F5344CB8AC3E}">
        <p14:creationId xmlns:p14="http://schemas.microsoft.com/office/powerpoint/2010/main" val="21950139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374CC-8AB6-4C78-A61D-78FCCDB41279}"/>
              </a:ext>
            </a:extLst>
          </p:cNvPr>
          <p:cNvSpPr>
            <a:spLocks noGrp="1"/>
          </p:cNvSpPr>
          <p:nvPr>
            <p:ph type="title"/>
          </p:nvPr>
        </p:nvSpPr>
        <p:spPr/>
        <p:txBody>
          <a:bodyPr/>
          <a:lstStyle/>
          <a:p>
            <a:r>
              <a:rPr lang="en-US" dirty="0"/>
              <a:t>HLPs in Action</a:t>
            </a:r>
          </a:p>
        </p:txBody>
      </p:sp>
      <p:pic>
        <p:nvPicPr>
          <p:cNvPr id="6" name="Content Placeholder 5">
            <a:extLst>
              <a:ext uri="{FF2B5EF4-FFF2-40B4-BE49-F238E27FC236}">
                <a16:creationId xmlns:a16="http://schemas.microsoft.com/office/drawing/2014/main" id="{E4850D87-B886-7443-998E-6517498340A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6299" y="1774825"/>
            <a:ext cx="7651401" cy="4625975"/>
          </a:xfrm>
        </p:spPr>
      </p:pic>
    </p:spTree>
    <p:extLst>
      <p:ext uri="{BB962C8B-B14F-4D97-AF65-F5344CB8AC3E}">
        <p14:creationId xmlns:p14="http://schemas.microsoft.com/office/powerpoint/2010/main" val="9328456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7D8C2C-DA55-374A-AAA9-20EF4F9DD0FA}"/>
              </a:ext>
            </a:extLst>
          </p:cNvPr>
          <p:cNvSpPr>
            <a:spLocks noGrp="1"/>
          </p:cNvSpPr>
          <p:nvPr>
            <p:ph type="title"/>
          </p:nvPr>
        </p:nvSpPr>
        <p:spPr/>
        <p:txBody>
          <a:bodyPr/>
          <a:lstStyle/>
          <a:p>
            <a:r>
              <a:rPr lang="en-US" dirty="0"/>
              <a:t>Sample Lesson Discussion </a:t>
            </a:r>
          </a:p>
        </p:txBody>
      </p:sp>
      <p:pic>
        <p:nvPicPr>
          <p:cNvPr id="12" name="Content Placeholder 11">
            <a:extLst>
              <a:ext uri="{FF2B5EF4-FFF2-40B4-BE49-F238E27FC236}">
                <a16:creationId xmlns:a16="http://schemas.microsoft.com/office/drawing/2014/main" id="{B67585E4-4F53-3948-95A6-470FFE680131}"/>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2810" y="1773238"/>
            <a:ext cx="3287380" cy="4624387"/>
          </a:xfrm>
        </p:spPr>
      </p:pic>
      <p:pic>
        <p:nvPicPr>
          <p:cNvPr id="16" name="Content Placeholder 15">
            <a:extLst>
              <a:ext uri="{FF2B5EF4-FFF2-40B4-BE49-F238E27FC236}">
                <a16:creationId xmlns:a16="http://schemas.microsoft.com/office/drawing/2014/main" id="{C2C8A312-124C-9642-BC9A-4DCD738502E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72000" y="1773238"/>
            <a:ext cx="4038600" cy="3625465"/>
          </a:xfrm>
        </p:spPr>
      </p:pic>
      <p:sp>
        <p:nvSpPr>
          <p:cNvPr id="2" name="Rectangular Callout 1">
            <a:extLst>
              <a:ext uri="{FF2B5EF4-FFF2-40B4-BE49-F238E27FC236}">
                <a16:creationId xmlns:a16="http://schemas.microsoft.com/office/drawing/2014/main" id="{175E29E9-0CF9-7949-BE38-7337DAA103DC}"/>
              </a:ext>
            </a:extLst>
          </p:cNvPr>
          <p:cNvSpPr/>
          <p:nvPr/>
        </p:nvSpPr>
        <p:spPr>
          <a:xfrm>
            <a:off x="4343400" y="5562600"/>
            <a:ext cx="4495800" cy="91440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might you use this resource with your pre/in-service teachers?</a:t>
            </a:r>
          </a:p>
        </p:txBody>
      </p:sp>
      <p:pic>
        <p:nvPicPr>
          <p:cNvPr id="7" name="Picture 6">
            <a:extLst>
              <a:ext uri="{FF2B5EF4-FFF2-40B4-BE49-F238E27FC236}">
                <a16:creationId xmlns:a16="http://schemas.microsoft.com/office/drawing/2014/main" id="{17C16281-EDA4-3748-B284-F817FF870C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779" y="0"/>
            <a:ext cx="2133221" cy="1403462"/>
          </a:xfrm>
          <a:prstGeom prst="rect">
            <a:avLst/>
          </a:prstGeom>
        </p:spPr>
      </p:pic>
    </p:spTree>
    <p:extLst>
      <p:ext uri="{BB962C8B-B14F-4D97-AF65-F5344CB8AC3E}">
        <p14:creationId xmlns:p14="http://schemas.microsoft.com/office/powerpoint/2010/main" val="25110989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23DFE-0DAB-A24B-88F1-BE9CAC6D7BA5}"/>
              </a:ext>
            </a:extLst>
          </p:cNvPr>
          <p:cNvSpPr>
            <a:spLocks noGrp="1"/>
          </p:cNvSpPr>
          <p:nvPr>
            <p:ph type="title"/>
          </p:nvPr>
        </p:nvSpPr>
        <p:spPr/>
        <p:txBody>
          <a:bodyPr>
            <a:normAutofit/>
          </a:bodyPr>
          <a:lstStyle/>
          <a:p>
            <a:r>
              <a:rPr lang="en-US" sz="4800" dirty="0"/>
              <a:t>What’s Next?</a:t>
            </a:r>
            <a:endParaRPr lang="en-US" dirty="0"/>
          </a:p>
        </p:txBody>
      </p:sp>
    </p:spTree>
    <p:extLst>
      <p:ext uri="{BB962C8B-B14F-4D97-AF65-F5344CB8AC3E}">
        <p14:creationId xmlns:p14="http://schemas.microsoft.com/office/powerpoint/2010/main" val="3680155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03052-65D9-467A-B82E-52A547C25A5C}"/>
              </a:ext>
            </a:extLst>
          </p:cNvPr>
          <p:cNvSpPr>
            <a:spLocks noGrp="1"/>
          </p:cNvSpPr>
          <p:nvPr>
            <p:ph type="title"/>
          </p:nvPr>
        </p:nvSpPr>
        <p:spPr/>
        <p:txBody>
          <a:bodyPr>
            <a:normAutofit fontScale="90000"/>
          </a:bodyPr>
          <a:lstStyle/>
          <a:p>
            <a:r>
              <a:rPr lang="en-US" dirty="0"/>
              <a:t>Georgia's Systems of Continuous Improvement Framework</a:t>
            </a:r>
          </a:p>
        </p:txBody>
      </p:sp>
      <p:pic>
        <p:nvPicPr>
          <p:cNvPr id="4" name="Content Placeholder 4" descr="Model showing that Georgia has a system that puts the whole child at the center">
            <a:extLst>
              <a:ext uri="{FF2B5EF4-FFF2-40B4-BE49-F238E27FC236}">
                <a16:creationId xmlns:a16="http://schemas.microsoft.com/office/drawing/2014/main" id="{A089DB44-78D2-9A40-9317-C29E36E2CABF}"/>
              </a:ext>
            </a:extLst>
          </p:cNvPr>
          <p:cNvPicPr>
            <a:picLocks noGrp="1" noChangeAspect="1"/>
          </p:cNvPicPr>
          <p:nvPr>
            <p:ph idx="1"/>
          </p:nvPr>
        </p:nvPicPr>
        <p:blipFill>
          <a:blip r:embed="rId3"/>
          <a:stretch>
            <a:fillRect/>
          </a:stretch>
        </p:blipFill>
        <p:spPr>
          <a:xfrm>
            <a:off x="2199989" y="1774825"/>
            <a:ext cx="4744022" cy="4625975"/>
          </a:xfrm>
          <a:prstGeom prst="rect">
            <a:avLst/>
          </a:prstGeom>
        </p:spPr>
      </p:pic>
    </p:spTree>
    <p:extLst>
      <p:ext uri="{BB962C8B-B14F-4D97-AF65-F5344CB8AC3E}">
        <p14:creationId xmlns:p14="http://schemas.microsoft.com/office/powerpoint/2010/main" val="21374429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Webinar III </a:t>
            </a:r>
          </a:p>
        </p:txBody>
      </p:sp>
      <p:sp>
        <p:nvSpPr>
          <p:cNvPr id="3" name="Content Placeholder 2"/>
          <p:cNvSpPr>
            <a:spLocks noGrp="1"/>
          </p:cNvSpPr>
          <p:nvPr>
            <p:ph idx="1"/>
          </p:nvPr>
        </p:nvSpPr>
        <p:spPr/>
        <p:txBody>
          <a:bodyPr>
            <a:normAutofit fontScale="92500" lnSpcReduction="10000"/>
          </a:bodyPr>
          <a:lstStyle/>
          <a:p>
            <a:r>
              <a:rPr lang="en-US" b="1" dirty="0"/>
              <a:t>When: October 24</a:t>
            </a:r>
            <a:r>
              <a:rPr lang="en-US" b="1" baseline="30000" dirty="0"/>
              <a:t>th </a:t>
            </a:r>
            <a:r>
              <a:rPr lang="en-US" b="1" dirty="0"/>
              <a:t> 3:30- 4:30pm </a:t>
            </a:r>
          </a:p>
          <a:p>
            <a:endParaRPr lang="en-US" dirty="0"/>
          </a:p>
          <a:p>
            <a:r>
              <a:rPr lang="en-US" b="1" dirty="0"/>
              <a:t>What:</a:t>
            </a:r>
            <a:r>
              <a:rPr lang="en-US" dirty="0"/>
              <a:t> </a:t>
            </a:r>
          </a:p>
          <a:p>
            <a:pPr lvl="1"/>
            <a:r>
              <a:rPr lang="en-US" dirty="0"/>
              <a:t>Use multiple sources of information to develop a comprehensive understanding of a student’s strengths and needs, HLP #4</a:t>
            </a:r>
            <a:endParaRPr lang="en-US" b="1" dirty="0"/>
          </a:p>
          <a:p>
            <a:pPr marL="457200" lvl="1" indent="0" algn="ctr">
              <a:buNone/>
            </a:pPr>
            <a:endParaRPr lang="en-US" b="1" dirty="0"/>
          </a:p>
          <a:p>
            <a:pPr marL="457200" lvl="1" indent="0" algn="ctr">
              <a:buNone/>
            </a:pPr>
            <a:r>
              <a:rPr lang="en-US" b="1" dirty="0"/>
              <a:t>AND</a:t>
            </a:r>
          </a:p>
          <a:p>
            <a:pPr marL="457200" lvl="1" indent="0" algn="ctr">
              <a:buNone/>
            </a:pPr>
            <a:endParaRPr lang="en-US" dirty="0"/>
          </a:p>
          <a:p>
            <a:pPr lvl="1"/>
            <a:r>
              <a:rPr lang="en-US" dirty="0"/>
              <a:t>Collaborate with professionals to increase student success, HLP #1</a:t>
            </a:r>
          </a:p>
          <a:p>
            <a:pPr lvl="1"/>
            <a:endParaRPr lang="en-US" dirty="0"/>
          </a:p>
        </p:txBody>
      </p:sp>
    </p:spTree>
    <p:extLst>
      <p:ext uri="{BB962C8B-B14F-4D97-AF65-F5344CB8AC3E}">
        <p14:creationId xmlns:p14="http://schemas.microsoft.com/office/powerpoint/2010/main" val="32521891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Any</a:t>
            </a:r>
            <a:r>
              <a:rPr lang="is-IS" dirty="0"/>
              <a:t>…</a:t>
            </a:r>
            <a:endParaRPr lang="en-US" dirty="0"/>
          </a:p>
        </p:txBody>
      </p:sp>
      <p:sp>
        <p:nvSpPr>
          <p:cNvPr id="6" name="Content Placeholder 2"/>
          <p:cNvSpPr txBox="1">
            <a:spLocks/>
          </p:cNvSpPr>
          <p:nvPr/>
        </p:nvSpPr>
        <p:spPr>
          <a:xfrm>
            <a:off x="304800" y="1600200"/>
            <a:ext cx="82296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buNone/>
            </a:pPr>
            <a:endParaRPr lang="en-US" dirty="0"/>
          </a:p>
        </p:txBody>
      </p:sp>
      <p:pic>
        <p:nvPicPr>
          <p:cNvPr id="7" name="Content Placeholder 3"/>
          <p:cNvPicPr>
            <a:picLocks noChangeAspect="1"/>
          </p:cNvPicPr>
          <p:nvPr/>
        </p:nvPicPr>
        <p:blipFill>
          <a:blip r:embed="rId3"/>
          <a:srcRect l="-16811" r="-16811"/>
          <a:stretch>
            <a:fillRect/>
          </a:stretch>
        </p:blipFill>
        <p:spPr>
          <a:xfrm>
            <a:off x="-10510" y="1676400"/>
            <a:ext cx="4337909" cy="2438400"/>
          </a:xfrm>
          <a:prstGeom prst="rect">
            <a:avLst/>
          </a:prstGeom>
        </p:spPr>
      </p:pic>
      <p:pic>
        <p:nvPicPr>
          <p:cNvPr id="4" name="Picture 3">
            <a:extLst>
              <a:ext uri="{FF2B5EF4-FFF2-40B4-BE49-F238E27FC236}">
                <a16:creationId xmlns:a16="http://schemas.microsoft.com/office/drawing/2014/main" id="{F154B08F-FDEB-7B41-91C6-D1D5655EED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2708" y="3475224"/>
            <a:ext cx="4348891" cy="2843025"/>
          </a:xfrm>
          <a:prstGeom prst="rect">
            <a:avLst/>
          </a:prstGeom>
        </p:spPr>
      </p:pic>
    </p:spTree>
    <p:extLst>
      <p:ext uri="{BB962C8B-B14F-4D97-AF65-F5344CB8AC3E}">
        <p14:creationId xmlns:p14="http://schemas.microsoft.com/office/powerpoint/2010/main" val="27673284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Contact: pamela_wetherington@columbusstate.edu</a:t>
            </a:r>
          </a:p>
        </p:txBody>
      </p:sp>
      <p:pic>
        <p:nvPicPr>
          <p:cNvPr id="4" name="Content Placeholder 3" descr="Thank-You.jpg"/>
          <p:cNvPicPr>
            <a:picLocks noGrp="1" noChangeAspect="1"/>
          </p:cNvPicPr>
          <p:nvPr>
            <p:ph idx="1"/>
          </p:nvPr>
        </p:nvPicPr>
        <p:blipFill>
          <a:blip r:embed="rId3" cstate="print">
            <a:extLst>
              <a:ext uri="{28A0092B-C50C-407E-A947-70E740481C1C}">
                <a14:useLocalDpi xmlns:a14="http://schemas.microsoft.com/office/drawing/2010/main" val="0"/>
              </a:ext>
            </a:extLst>
          </a:blip>
          <a:srcRect l="-16718" r="-16718"/>
          <a:stretch>
            <a:fillRect/>
          </a:stretch>
        </p:blipFill>
        <p:spPr>
          <a:xfrm>
            <a:off x="457200" y="1752600"/>
            <a:ext cx="8229600" cy="4625609"/>
          </a:xfrm>
        </p:spPr>
      </p:pic>
    </p:spTree>
    <p:extLst>
      <p:ext uri="{BB962C8B-B14F-4D97-AF65-F5344CB8AC3E}">
        <p14:creationId xmlns:p14="http://schemas.microsoft.com/office/powerpoint/2010/main" val="4156552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9A387-0AE7-364F-BB73-774621927753}"/>
              </a:ext>
            </a:extLst>
          </p:cNvPr>
          <p:cNvSpPr>
            <a:spLocks noGrp="1"/>
          </p:cNvSpPr>
          <p:nvPr>
            <p:ph type="title"/>
          </p:nvPr>
        </p:nvSpPr>
        <p:spPr/>
        <p:txBody>
          <a:bodyPr/>
          <a:lstStyle/>
          <a:p>
            <a:r>
              <a:rPr lang="en-US" dirty="0"/>
              <a:t>MTSS &amp; HLPs</a:t>
            </a:r>
            <a:endParaRPr lang="en-US" dirty="0">
              <a:solidFill>
                <a:srgbClr val="FF0000"/>
              </a:solidFill>
            </a:endParaRPr>
          </a:p>
        </p:txBody>
      </p:sp>
      <p:pic>
        <p:nvPicPr>
          <p:cNvPr id="9" name="Picture 8">
            <a:extLst>
              <a:ext uri="{FF2B5EF4-FFF2-40B4-BE49-F238E27FC236}">
                <a16:creationId xmlns:a16="http://schemas.microsoft.com/office/drawing/2014/main" id="{68A030B1-3019-9943-900A-C2A87419D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250" y="1817914"/>
            <a:ext cx="7683500" cy="5029200"/>
          </a:xfrm>
          <a:prstGeom prst="rect">
            <a:avLst/>
          </a:prstGeom>
        </p:spPr>
      </p:pic>
    </p:spTree>
    <p:extLst>
      <p:ext uri="{BB962C8B-B14F-4D97-AF65-F5344CB8AC3E}">
        <p14:creationId xmlns:p14="http://schemas.microsoft.com/office/powerpoint/2010/main" val="2321586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Leverage Practices</a:t>
            </a:r>
          </a:p>
        </p:txBody>
      </p:sp>
      <p:sp>
        <p:nvSpPr>
          <p:cNvPr id="3" name="Content Placeholder 2"/>
          <p:cNvSpPr>
            <a:spLocks noGrp="1"/>
          </p:cNvSpPr>
          <p:nvPr>
            <p:ph idx="1"/>
          </p:nvPr>
        </p:nvSpPr>
        <p:spPr/>
        <p:txBody>
          <a:bodyPr>
            <a:normAutofit/>
          </a:bodyPr>
          <a:lstStyle/>
          <a:p>
            <a:r>
              <a:rPr lang="en-US" dirty="0"/>
              <a:t>HLPs are identified as </a:t>
            </a:r>
            <a:r>
              <a:rPr lang="en-US" b="1" dirty="0">
                <a:solidFill>
                  <a:schemeClr val="accent6">
                    <a:lumMod val="50000"/>
                  </a:schemeClr>
                </a:solidFill>
              </a:rPr>
              <a:t>specific teacher practices</a:t>
            </a:r>
            <a:r>
              <a:rPr lang="en-US" dirty="0"/>
              <a:t> that are likely to result in </a:t>
            </a:r>
            <a:r>
              <a:rPr lang="en-US" b="1" dirty="0">
                <a:solidFill>
                  <a:schemeClr val="accent5">
                    <a:lumMod val="75000"/>
                  </a:schemeClr>
                </a:solidFill>
              </a:rPr>
              <a:t>improved student outcomes</a:t>
            </a:r>
            <a:r>
              <a:rPr lang="en-US" dirty="0"/>
              <a:t>.</a:t>
            </a:r>
          </a:p>
          <a:p>
            <a:pPr marL="118872" indent="0">
              <a:buNone/>
            </a:pPr>
            <a:endParaRPr lang="en-US" dirty="0"/>
          </a:p>
        </p:txBody>
      </p:sp>
      <p:pic>
        <p:nvPicPr>
          <p:cNvPr id="4" name="Content Placeholder 14">
            <a:extLst>
              <a:ext uri="{FF2B5EF4-FFF2-40B4-BE49-F238E27FC236}">
                <a16:creationId xmlns:a16="http://schemas.microsoft.com/office/drawing/2014/main" id="{A7BBB363-1E3D-6447-AA86-69F3F6A667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7346" y="3327028"/>
            <a:ext cx="4249454" cy="3073772"/>
          </a:xfrm>
          <a:prstGeom prst="rect">
            <a:avLst/>
          </a:prstGeom>
        </p:spPr>
      </p:pic>
    </p:spTree>
    <p:extLst>
      <p:ext uri="{BB962C8B-B14F-4D97-AF65-F5344CB8AC3E}">
        <p14:creationId xmlns:p14="http://schemas.microsoft.com/office/powerpoint/2010/main" val="28850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Austin.thmx</Template>
  <TotalTime>15411</TotalTime>
  <Words>6975</Words>
  <Application>Microsoft Office PowerPoint</Application>
  <PresentationFormat>On-screen Show (4:3)</PresentationFormat>
  <Paragraphs>527</Paragraphs>
  <Slides>72</Slides>
  <Notes>72</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Module</vt:lpstr>
      <vt:lpstr>High Leverage Practices (HLP)  Webinar 2:   Reimagining Classroom Experiences to Maximize Student Engagement   </vt:lpstr>
      <vt:lpstr>Disclaimer</vt:lpstr>
      <vt:lpstr>Facilitator Introductions</vt:lpstr>
      <vt:lpstr>Poll Time! </vt:lpstr>
      <vt:lpstr>Webinar Roadmap</vt:lpstr>
      <vt:lpstr>Our Mission &amp; Partners</vt:lpstr>
      <vt:lpstr>Georgia's Systems of Continuous Improvement Framework</vt:lpstr>
      <vt:lpstr>MTSS &amp; HLPs</vt:lpstr>
      <vt:lpstr>High Leverage Practices</vt:lpstr>
      <vt:lpstr>What high leverage practices will we focus on today?</vt:lpstr>
      <vt:lpstr>For Today</vt:lpstr>
      <vt:lpstr>What to Consider </vt:lpstr>
      <vt:lpstr>Quick Share!</vt:lpstr>
      <vt:lpstr>What strategies support active student engagement and learning?</vt:lpstr>
      <vt:lpstr>HLP #18</vt:lpstr>
      <vt:lpstr>HLP #18</vt:lpstr>
      <vt:lpstr>HLP #18</vt:lpstr>
      <vt:lpstr>How do teachers actively engage?</vt:lpstr>
      <vt:lpstr>HLP #18</vt:lpstr>
      <vt:lpstr>HLP #18</vt:lpstr>
      <vt:lpstr>HLP #18</vt:lpstr>
      <vt:lpstr>HLP #18</vt:lpstr>
      <vt:lpstr>HLP #18</vt:lpstr>
      <vt:lpstr>Quick Share!</vt:lpstr>
      <vt:lpstr>HLP #18</vt:lpstr>
      <vt:lpstr>HLP #18</vt:lpstr>
      <vt:lpstr>HLP #18</vt:lpstr>
      <vt:lpstr>HLP #18</vt:lpstr>
      <vt:lpstr>HLP #18</vt:lpstr>
      <vt:lpstr>Sample Lesson Discussion </vt:lpstr>
      <vt:lpstr>Sample Lesson Discussion </vt:lpstr>
      <vt:lpstr>Lesson Structure</vt:lpstr>
      <vt:lpstr>HLP #18</vt:lpstr>
      <vt:lpstr>HLP #4</vt:lpstr>
      <vt:lpstr>  Diagnostic Assessments</vt:lpstr>
      <vt:lpstr>Questioning </vt:lpstr>
      <vt:lpstr>Poll Time!</vt:lpstr>
      <vt:lpstr>Questioning</vt:lpstr>
      <vt:lpstr>Questioning</vt:lpstr>
      <vt:lpstr>Questioning</vt:lpstr>
      <vt:lpstr>Questioning</vt:lpstr>
      <vt:lpstr>Scaffold Questioning</vt:lpstr>
      <vt:lpstr>Consider…</vt:lpstr>
      <vt:lpstr>Question Types</vt:lpstr>
      <vt:lpstr>Depth of Knowledge</vt:lpstr>
      <vt:lpstr>Sample Lesson Discussion </vt:lpstr>
      <vt:lpstr>Multiple Ways to Respond</vt:lpstr>
      <vt:lpstr>Multiple Ways to Respond</vt:lpstr>
      <vt:lpstr>Multiple Ways to Respond</vt:lpstr>
      <vt:lpstr>Multiple Ways to Respond</vt:lpstr>
      <vt:lpstr>Multiple Ways to Respond</vt:lpstr>
      <vt:lpstr>Multiple Ways to Respond</vt:lpstr>
      <vt:lpstr>Quick Share!</vt:lpstr>
      <vt:lpstr>When and Where to Ask</vt:lpstr>
      <vt:lpstr>When and Where to Ask</vt:lpstr>
      <vt:lpstr>When and Where to Ask</vt:lpstr>
      <vt:lpstr>Sample Lesson Discussion </vt:lpstr>
      <vt:lpstr>What strategies support active student engagement and learning?</vt:lpstr>
      <vt:lpstr>Preparing for the Field</vt:lpstr>
      <vt:lpstr>Prompts for Planning</vt:lpstr>
      <vt:lpstr>Are My Teachers Ready?</vt:lpstr>
      <vt:lpstr>What strategies support active student engagement and learning?</vt:lpstr>
      <vt:lpstr>Observation &amp; Reflection</vt:lpstr>
      <vt:lpstr>Quick Share!</vt:lpstr>
      <vt:lpstr>What resources are available for these HLPs?</vt:lpstr>
      <vt:lpstr>Available Resources </vt:lpstr>
      <vt:lpstr>HLPs in Action</vt:lpstr>
      <vt:lpstr>Sample Lesson Discussion </vt:lpstr>
      <vt:lpstr>What’s Next?</vt:lpstr>
      <vt:lpstr>Webinar III </vt:lpstr>
      <vt:lpstr>Any…</vt:lpstr>
      <vt:lpstr>Contact: pamela_wetherington@columbusstate.edu</vt:lpstr>
    </vt:vector>
  </TitlesOfParts>
  <Company>UVa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EDIS 5000</dc:title>
  <dc:creator>Powell, Sarah (srp5m)</dc:creator>
  <cp:lastModifiedBy>Seitz,Matthew E</cp:lastModifiedBy>
  <cp:revision>1402</cp:revision>
  <cp:lastPrinted>2018-08-29T16:27:43Z</cp:lastPrinted>
  <dcterms:created xsi:type="dcterms:W3CDTF">2012-08-27T20:45:34Z</dcterms:created>
  <dcterms:modified xsi:type="dcterms:W3CDTF">2018-09-26T15:58:52Z</dcterms:modified>
</cp:coreProperties>
</file>