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7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B3F0-A9BC-48CE-8EB6-ECE965069900}" type="datetimeFigureOut">
              <a:rPr lang="en-US" smtClean="0"/>
              <a:pPr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52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smtClean="0"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60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smtClean="0"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615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smtClean="0"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536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smtClean="0"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03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smtClean="0"/>
              <a:t>6/24/2017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219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smtClean="0"/>
              <a:t>6/24/2017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92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smtClean="0"/>
              <a:t>6/24/2017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452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smtClean="0"/>
              <a:t>6/24/2017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05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8CF2683-E6E7-4CC3-9EEE-7854DD4F3545}" type="datetimeFigureOut">
              <a:rPr lang="en-US" smtClean="0"/>
              <a:t>6/24/2017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149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smtClean="0"/>
              <a:t>6/24/2017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73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64B320A-89BA-47B2-A525-92E8D10B06E4}" type="datetimeFigureOut">
              <a:rPr lang="en-US" smtClean="0"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54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0BAEC-31A2-4B04-BAA2-1553676E12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25864"/>
            <a:ext cx="10058400" cy="2611225"/>
          </a:xfrm>
        </p:spPr>
        <p:txBody>
          <a:bodyPr/>
          <a:lstStyle/>
          <a:p>
            <a:r>
              <a:rPr lang="en-US" dirty="0"/>
              <a:t>Sustaining During Constant Change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E76B6F-7EF6-420D-82E6-BFCA02E12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15820"/>
            <a:ext cx="10058400" cy="1621410"/>
          </a:xfrm>
        </p:spPr>
        <p:txBody>
          <a:bodyPr>
            <a:normAutofit/>
          </a:bodyPr>
          <a:lstStyle/>
          <a:p>
            <a:r>
              <a:rPr lang="en-US" dirty="0"/>
              <a:t>Arizona Team, Lead by:</a:t>
            </a:r>
          </a:p>
          <a:p>
            <a:r>
              <a:rPr lang="en-US" dirty="0"/>
              <a:t>Jennifer Huber, Arizona Department of Education and Kathy Puckett, Arizona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301635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0102C-AB33-45D3-B870-05A36B403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Change in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84AD4-14B1-4E21-BF09-6D5C4931F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Change occurs regularly in State DOEs and in EPPs</a:t>
            </a:r>
          </a:p>
          <a:p>
            <a:r>
              <a:rPr lang="en-US" sz="3600" dirty="0"/>
              <a:t>Too much change can impact progress of projects</a:t>
            </a:r>
          </a:p>
          <a:p>
            <a:r>
              <a:rPr lang="en-US" sz="3600" dirty="0"/>
              <a:t>Changes have occurred regularly in Arizona since CEEDAR started</a:t>
            </a:r>
          </a:p>
          <a:p>
            <a:r>
              <a:rPr lang="en-US" sz="3600" dirty="0"/>
              <a:t>It is important to consider (early) the structures and strategies that have potential to support work in spite of change</a:t>
            </a:r>
          </a:p>
        </p:txBody>
      </p:sp>
    </p:spTree>
    <p:extLst>
      <p:ext uri="{BB962C8B-B14F-4D97-AF65-F5344CB8AC3E}">
        <p14:creationId xmlns:p14="http://schemas.microsoft.com/office/powerpoint/2010/main" val="3706265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F75F3-BF53-4084-8B40-FAE2B59B8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Arizona’s Context and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2D5F4-0247-4ACE-8D54-8B79CAA6B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Context</a:t>
            </a:r>
          </a:p>
          <a:p>
            <a:pPr lvl="1"/>
            <a:r>
              <a:rPr lang="en-US" sz="3400" dirty="0"/>
              <a:t>Changes in DOE &amp; EPPS</a:t>
            </a:r>
          </a:p>
          <a:p>
            <a:pPr lvl="1"/>
            <a:r>
              <a:rPr lang="en-US" sz="3400" dirty="0"/>
              <a:t>Political and Educational </a:t>
            </a:r>
            <a:r>
              <a:rPr lang="en-US" sz="3400"/>
              <a:t>Context in AZ</a:t>
            </a:r>
            <a:endParaRPr lang="en-US" sz="3400" dirty="0"/>
          </a:p>
          <a:p>
            <a:r>
              <a:rPr lang="en-US" sz="3600" dirty="0"/>
              <a:t>Strategies</a:t>
            </a:r>
          </a:p>
          <a:p>
            <a:pPr lvl="1"/>
            <a:r>
              <a:rPr lang="en-US" sz="3400" dirty="0"/>
              <a:t>Shared vision</a:t>
            </a:r>
          </a:p>
          <a:p>
            <a:pPr lvl="1"/>
            <a:r>
              <a:rPr lang="en-US" sz="3400" dirty="0"/>
              <a:t>Distributed leadership</a:t>
            </a:r>
          </a:p>
          <a:p>
            <a:pPr lvl="1"/>
            <a:r>
              <a:rPr lang="en-US" sz="3400" dirty="0"/>
              <a:t>Consortium</a:t>
            </a:r>
          </a:p>
        </p:txBody>
      </p:sp>
    </p:spTree>
    <p:extLst>
      <p:ext uri="{BB962C8B-B14F-4D97-AF65-F5344CB8AC3E}">
        <p14:creationId xmlns:p14="http://schemas.microsoft.com/office/powerpoint/2010/main" val="3901482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F9994-0021-4BA6-9C57-DF468497F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Essential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72B6F-029C-4F82-B7B2-EE9DF07B2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lessons can be shared about experiences in states to sustain reform in both DOEs and EPPs?</a:t>
            </a:r>
          </a:p>
          <a:p>
            <a:r>
              <a:rPr lang="en-US" sz="3200" dirty="0"/>
              <a:t>What structures and strategies can be put in place to better predict sustainability of educator preparation reform?</a:t>
            </a:r>
          </a:p>
          <a:p>
            <a:r>
              <a:rPr lang="en-US" sz="3200" dirty="0"/>
              <a:t>What strategies can be used to sustain reform when leaders are not engaged in a needed reform or are pressing for their own preferred agendas?</a:t>
            </a:r>
          </a:p>
        </p:txBody>
      </p:sp>
    </p:spTree>
    <p:extLst>
      <p:ext uri="{BB962C8B-B14F-4D97-AF65-F5344CB8AC3E}">
        <p14:creationId xmlns:p14="http://schemas.microsoft.com/office/powerpoint/2010/main" val="810119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2D290-38C3-4A58-B3CA-FE5BD6B58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Reflections and Take-Aways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E1CFB-E1E0-4DF5-8A28-24DCAF7F4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3970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</TotalTime>
  <Words>164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Sustaining During Constant Change</vt:lpstr>
      <vt:lpstr>Change in Leadership</vt:lpstr>
      <vt:lpstr>Arizona’s Context and Strategies</vt:lpstr>
      <vt:lpstr>Essential Questions</vt:lpstr>
      <vt:lpstr>Reflections and Take-Aways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Sustaining During Constant Change</dc:title>
  <dc:creator>linda blanton</dc:creator>
  <cp:lastModifiedBy>linda blanton</cp:lastModifiedBy>
  <cp:revision>4</cp:revision>
  <dcterms:created xsi:type="dcterms:W3CDTF">2017-06-23T01:47:01Z</dcterms:created>
  <dcterms:modified xsi:type="dcterms:W3CDTF">2017-06-24T19:21:39Z</dcterms:modified>
</cp:coreProperties>
</file>