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58" r:id="rId2"/>
    <p:sldMasterId id="2147483689" r:id="rId3"/>
    <p:sldMasterId id="2147483706" r:id="rId4"/>
  </p:sldMasterIdLst>
  <p:notesMasterIdLst>
    <p:notesMasterId r:id="rId29"/>
  </p:notesMasterIdLst>
  <p:sldIdLst>
    <p:sldId id="256" r:id="rId5"/>
    <p:sldId id="390" r:id="rId6"/>
    <p:sldId id="387" r:id="rId7"/>
    <p:sldId id="389" r:id="rId8"/>
    <p:sldId id="394" r:id="rId9"/>
    <p:sldId id="266" r:id="rId10"/>
    <p:sldId id="282" r:id="rId11"/>
    <p:sldId id="286" r:id="rId12"/>
    <p:sldId id="281" r:id="rId13"/>
    <p:sldId id="333" r:id="rId14"/>
    <p:sldId id="334" r:id="rId15"/>
    <p:sldId id="378" r:id="rId16"/>
    <p:sldId id="356" r:id="rId17"/>
    <p:sldId id="381" r:id="rId18"/>
    <p:sldId id="382" r:id="rId19"/>
    <p:sldId id="383" r:id="rId20"/>
    <p:sldId id="379" r:id="rId21"/>
    <p:sldId id="380" r:id="rId22"/>
    <p:sldId id="391" r:id="rId23"/>
    <p:sldId id="392" r:id="rId24"/>
    <p:sldId id="359" r:id="rId25"/>
    <p:sldId id="393" r:id="rId26"/>
    <p:sldId id="384" r:id="rId27"/>
    <p:sldId id="374" r:id="rId28"/>
  </p:sldIdLst>
  <p:sldSz cx="10287000" cy="6858000" type="35mm"/>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6"/>
    <a:srgbClr val="0F4477"/>
    <a:srgbClr val="A9839E"/>
    <a:srgbClr val="2897B4"/>
    <a:srgbClr val="E58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78" autoAdjust="0"/>
    <p:restoredTop sz="94627" autoAdjust="0"/>
  </p:normalViewPr>
  <p:slideViewPr>
    <p:cSldViewPr snapToGrid="0" snapToObjects="1">
      <p:cViewPr varScale="1">
        <p:scale>
          <a:sx n="74" d="100"/>
          <a:sy n="74" d="100"/>
        </p:scale>
        <p:origin x="192" y="592"/>
      </p:cViewPr>
      <p:guideLst>
        <p:guide orient="horz" pos="2160"/>
        <p:guide pos="3240"/>
      </p:guideLst>
    </p:cSldViewPr>
  </p:slideViewPr>
  <p:outlineViewPr>
    <p:cViewPr>
      <p:scale>
        <a:sx n="33" d="100"/>
        <a:sy n="33" d="100"/>
      </p:scale>
      <p:origin x="0" y="-8196"/>
    </p:cViewPr>
  </p:outlineViewPr>
  <p:notesTextViewPr>
    <p:cViewPr>
      <p:scale>
        <a:sx n="100" d="100"/>
        <a:sy n="100" d="100"/>
      </p:scale>
      <p:origin x="0" y="0"/>
    </p:cViewPr>
  </p:notesTextViewPr>
  <p:sorterViewPr>
    <p:cViewPr varScale="1">
      <p:scale>
        <a:sx n="1" d="1"/>
        <a:sy n="1" d="1"/>
      </p:scale>
      <p:origin x="0" y="-4185"/>
    </p:cViewPr>
  </p:sorterViewPr>
  <p:notesViewPr>
    <p:cSldViewPr snapToGrid="0" snapToObjects="1">
      <p:cViewPr varScale="1">
        <p:scale>
          <a:sx n="52" d="100"/>
          <a:sy n="52" d="100"/>
        </p:scale>
        <p:origin x="2652" y="33"/>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34"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body" idx="1"/>
          </p:nvPr>
        </p:nvSpPr>
        <p:spPr>
          <a:xfrm>
            <a:off x="936625" y="4414837"/>
            <a:ext cx="5137150" cy="4183061"/>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2"/>
          </p:nvPr>
        </p:nvSpPr>
        <p:spPr>
          <a:xfrm>
            <a:off x="896938" y="703263"/>
            <a:ext cx="52197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a:headEnd type="none" w="med" len="med"/>
            <a:tailEnd type="none" w="med" len="med"/>
          </a:ln>
        </p:spPr>
      </p:sp>
    </p:spTree>
    <p:extLst>
      <p:ext uri="{BB962C8B-B14F-4D97-AF65-F5344CB8AC3E}">
        <p14:creationId xmlns:p14="http://schemas.microsoft.com/office/powerpoint/2010/main" val="308805259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936625" y="4414837"/>
            <a:ext cx="5137150" cy="4183061"/>
          </a:xfrm>
          <a:prstGeom prst="rect">
            <a:avLst/>
          </a:prstGeom>
        </p:spPr>
        <p:txBody>
          <a:bodyPr lIns="91425" tIns="91425" rIns="91425" bIns="91425" anchor="t" anchorCtr="0">
            <a:noAutofit/>
          </a:bodyPr>
          <a:lstStyle/>
          <a:p>
            <a:pPr lvl="0">
              <a:spcBef>
                <a:spcPts val="0"/>
              </a:spcBef>
              <a:buNone/>
            </a:pPr>
            <a:endParaRPr/>
          </a:p>
        </p:txBody>
      </p:sp>
      <p:sp>
        <p:nvSpPr>
          <p:cNvPr id="83" name="Shape 83"/>
          <p:cNvSpPr>
            <a:spLocks noGrp="1" noRot="1" noChangeAspect="1"/>
          </p:cNvSpPr>
          <p:nvPr>
            <p:ph type="sldImg" idx="2"/>
          </p:nvPr>
        </p:nvSpPr>
        <p:spPr>
          <a:xfrm>
            <a:off x="896938" y="703263"/>
            <a:ext cx="5219700" cy="3479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81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896938" y="703263"/>
            <a:ext cx="5219700"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a:headEnd type="none" w="med" len="med"/>
            <a:tailEnd type="none" w="med" len="med"/>
          </a:ln>
        </p:spPr>
      </p:sp>
      <p:sp>
        <p:nvSpPr>
          <p:cNvPr id="147" name="Shape 147"/>
          <p:cNvSpPr txBox="1">
            <a:spLocks noGrp="1"/>
          </p:cNvSpPr>
          <p:nvPr>
            <p:ph type="body" idx="1"/>
          </p:nvPr>
        </p:nvSpPr>
        <p:spPr>
          <a:xfrm>
            <a:off x="936625" y="4414837"/>
            <a:ext cx="5137150" cy="4183061"/>
          </a:xfrm>
          <a:prstGeom prst="rect">
            <a:avLst/>
          </a:prstGeom>
          <a:noFill/>
          <a:ln>
            <a:noFill/>
          </a:ln>
        </p:spPr>
        <p:txBody>
          <a:bodyPr lIns="98925" tIns="48600" rIns="98925" bIns="486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800">
                <a:solidFill>
                  <a:srgbClr val="000000"/>
                </a:solidFill>
                <a:latin typeface="Arial"/>
                <a:ea typeface="Arial"/>
                <a:cs typeface="Arial"/>
                <a:sym typeface="Arial"/>
              </a:rPr>
              <a:t>6</a:t>
            </a:fld>
            <a:endParaRPr lang="en-US" sz="1800">
              <a:solidFill>
                <a:srgbClr val="000000"/>
              </a:solidFill>
              <a:latin typeface="Arial"/>
              <a:ea typeface="Arial"/>
              <a:cs typeface="Arial"/>
              <a:sym typeface="Arial"/>
            </a:endParaRPr>
          </a:p>
        </p:txBody>
      </p:sp>
    </p:spTree>
    <p:extLst>
      <p:ext uri="{BB962C8B-B14F-4D97-AF65-F5344CB8AC3E}">
        <p14:creationId xmlns:p14="http://schemas.microsoft.com/office/powerpoint/2010/main" val="94729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03263"/>
            <a:ext cx="5219700"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98102" y="8829967"/>
            <a:ext cx="2982119" cy="464820"/>
          </a:xfrm>
          <a:prstGeom prst="rect">
            <a:avLst/>
          </a:prstGeom>
        </p:spPr>
        <p:txBody>
          <a:bodyPr/>
          <a:lstStyle/>
          <a:p>
            <a:fld id="{81D2A976-7C10-A24C-8B2E-E23599694F1E}" type="slidenum">
              <a:rPr lang="en-US" smtClean="0"/>
              <a:t>8</a:t>
            </a:fld>
            <a:endParaRPr lang="en-US"/>
          </a:p>
        </p:txBody>
      </p:sp>
    </p:spTree>
    <p:extLst>
      <p:ext uri="{BB962C8B-B14F-4D97-AF65-F5344CB8AC3E}">
        <p14:creationId xmlns:p14="http://schemas.microsoft.com/office/powerpoint/2010/main" val="232593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936625" y="4414837"/>
            <a:ext cx="5137150" cy="4183061"/>
          </a:xfrm>
          <a:prstGeom prst="rect">
            <a:avLst/>
          </a:prstGeom>
        </p:spPr>
        <p:txBody>
          <a:bodyPr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896938" y="703263"/>
            <a:ext cx="5219700" cy="3479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6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696913"/>
            <a:ext cx="52292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24FE663B-C16A-4B60-8BAA-160E2FA5C6E6}"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799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696913"/>
            <a:ext cx="52292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AD2C8FBA-B94A-4E08-BE68-6ACFC964D39F}"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34601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1.	Talk about the past, present and future of the 10 &amp;10 plan.</a:t>
            </a:r>
          </a:p>
          <a:p>
            <a:r>
              <a:rPr lang="en-US" sz="1600" dirty="0"/>
              <a:t>a.	Explain how the 10 &amp; 10 came about, who was involved and how it was disseminated to the state.</a:t>
            </a:r>
          </a:p>
          <a:p>
            <a:r>
              <a:rPr lang="en-US" sz="1600" dirty="0"/>
              <a:t>b.	Discuss the roadblocks and how long it took the state to complete the 10&amp;10 vision.</a:t>
            </a:r>
          </a:p>
          <a:p>
            <a:r>
              <a:rPr lang="en-US" sz="1600" dirty="0"/>
              <a:t>2.	Provide ample time for the group to ask for clarification and share ideas. This conversation will be continued during the facilitated discussion.</a:t>
            </a:r>
          </a:p>
          <a:p>
            <a:endParaRPr lang="en-US" sz="160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E143027-5A61-D14A-8885-CCFB6621BCB6}" type="slidenum">
              <a:rPr lang="en-US" smtClean="0"/>
              <a:t>12</a:t>
            </a:fld>
            <a:endParaRPr lang="en-US"/>
          </a:p>
        </p:txBody>
      </p:sp>
    </p:spTree>
    <p:extLst>
      <p:ext uri="{BB962C8B-B14F-4D97-AF65-F5344CB8AC3E}">
        <p14:creationId xmlns:p14="http://schemas.microsoft.com/office/powerpoint/2010/main" val="296583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22222"/>
                </a:solidFill>
                <a:effectLst/>
                <a:latin typeface="Arial" charset="0"/>
                <a:ea typeface="Times New Roman" charset="0"/>
              </a:rPr>
              <a:t>Too often, effective programs are not implemented as intended, not sustained, or not used on a sufficient scale to impact all learners. This is known as the implementation gap.</a:t>
            </a:r>
            <a:endParaRPr lang="en-US" dirty="0">
              <a:effectLst/>
              <a:latin typeface="Times New Roman" charset="0"/>
              <a:ea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for all learners to benefit, we must support both WHAT innovations have been selected and the implementation strategies that ensure HOW to do it.  Students cannot benefit from innovations they do not experience. Not only do we need effective programs, we need effective implementation strategies to make sure WHAT we are trying to do is actually put into practice and used as intended.</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5EA0E57-4F7D-B146-8BD8-642F1CB930E2}"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47862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grpSp>
        <p:nvGrpSpPr>
          <p:cNvPr id="16" name="Shape 16"/>
          <p:cNvGrpSpPr/>
          <p:nvPr/>
        </p:nvGrpSpPr>
        <p:grpSpPr>
          <a:xfrm>
            <a:off x="39692" y="4292611"/>
            <a:ext cx="10207625" cy="2520949"/>
            <a:chOff x="0" y="2639"/>
            <a:chExt cx="5759" cy="1680"/>
          </a:xfrm>
        </p:grpSpPr>
        <p:sp>
          <p:nvSpPr>
            <p:cNvPr id="17" name="Shape 17"/>
            <p:cNvSpPr/>
            <p:nvPr/>
          </p:nvSpPr>
          <p:spPr>
            <a:xfrm>
              <a:off x="0" y="2639"/>
              <a:ext cx="5759" cy="1680"/>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Shape 18"/>
            <p:cNvSpPr/>
            <p:nvPr/>
          </p:nvSpPr>
          <p:spPr>
            <a:xfrm>
              <a:off x="0" y="2639"/>
              <a:ext cx="5759" cy="95"/>
            </a:xfrm>
            <a:prstGeom prst="rect">
              <a:avLst/>
            </a:prstGeom>
            <a:gradFill>
              <a:gsLst>
                <a:gs pos="0">
                  <a:srgbClr val="8E8E8E"/>
                </a:gs>
                <a:gs pos="100000">
                  <a:schemeClr val="lt2"/>
                </a:gs>
              </a:gsLst>
              <a:lin ang="5400000" scaled="0"/>
            </a:gra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9" name="Shape 19"/>
          <p:cNvSpPr/>
          <p:nvPr/>
        </p:nvSpPr>
        <p:spPr>
          <a:xfrm>
            <a:off x="39692" y="44462"/>
            <a:ext cx="10207625" cy="2282825"/>
          </a:xfrm>
          <a:prstGeom prst="rect">
            <a:avLst/>
          </a:prstGeom>
          <a:solidFill>
            <a:srgbClr val="006DB6"/>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0" name="Shape 20"/>
          <p:cNvGrpSpPr/>
          <p:nvPr/>
        </p:nvGrpSpPr>
        <p:grpSpPr>
          <a:xfrm>
            <a:off x="-5511" y="0"/>
            <a:ext cx="10292513" cy="6856892"/>
            <a:chOff x="-3" y="0"/>
            <a:chExt cx="5763" cy="4319"/>
          </a:xfrm>
        </p:grpSpPr>
        <p:sp>
          <p:nvSpPr>
            <p:cNvPr id="21" name="Shape 21"/>
            <p:cNvSpPr/>
            <p:nvPr/>
          </p:nvSpPr>
          <p:spPr>
            <a:xfrm>
              <a:off x="23" y="23"/>
              <a:ext cx="5711" cy="4272"/>
            </a:xfrm>
            <a:prstGeom prst="roundRect">
              <a:avLst>
                <a:gd name="adj" fmla="val 6227"/>
              </a:avLst>
            </a:prstGeom>
            <a:noFill/>
            <a:ln w="762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Shape 22"/>
            <p:cNvSpPr/>
            <p:nvPr/>
          </p:nvSpPr>
          <p:spPr>
            <a:xfrm>
              <a:off x="0" y="0"/>
              <a:ext cx="288" cy="288"/>
            </a:xfrm>
            <a:custGeom>
              <a:avLst/>
              <a:gdLst/>
              <a:ahLst/>
              <a:cxnLst/>
              <a:rect l="0" t="0" r="0" b="0"/>
              <a:pathLst>
                <a:path w="120000" h="120000" extrusionOk="0">
                  <a:moveTo>
                    <a:pt x="0" y="15000"/>
                  </a:moveTo>
                  <a:lnTo>
                    <a:pt x="0" y="120000"/>
                  </a:lnTo>
                  <a:lnTo>
                    <a:pt x="34285" y="60000"/>
                  </a:lnTo>
                  <a:lnTo>
                    <a:pt x="68571" y="15000"/>
                  </a:lnTo>
                  <a:lnTo>
                    <a:pt x="120000" y="0"/>
                  </a:lnTo>
                  <a:lnTo>
                    <a:pt x="0" y="0"/>
                  </a:lnTo>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Shape 23"/>
            <p:cNvSpPr/>
            <p:nvPr/>
          </p:nvSpPr>
          <p:spPr>
            <a:xfrm rot="-5408600">
              <a:off x="-49" y="4029"/>
              <a:ext cx="336" cy="242"/>
            </a:xfrm>
            <a:custGeom>
              <a:avLst/>
              <a:gdLst/>
              <a:ahLst/>
              <a:cxnLst/>
              <a:rect l="0" t="0" r="0" b="0"/>
              <a:pathLst>
                <a:path w="120000" h="120000" extrusionOk="0">
                  <a:moveTo>
                    <a:pt x="0" y="15000"/>
                  </a:moveTo>
                  <a:lnTo>
                    <a:pt x="0" y="120000"/>
                  </a:lnTo>
                  <a:lnTo>
                    <a:pt x="34285" y="60000"/>
                  </a:lnTo>
                  <a:lnTo>
                    <a:pt x="68571" y="15000"/>
                  </a:lnTo>
                  <a:lnTo>
                    <a:pt x="120000" y="0"/>
                  </a:lnTo>
                  <a:lnTo>
                    <a:pt x="0" y="0"/>
                  </a:lnTo>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Shape 24"/>
            <p:cNvSpPr/>
            <p:nvPr/>
          </p:nvSpPr>
          <p:spPr>
            <a:xfrm rot="10769190">
              <a:off x="5519" y="4031"/>
              <a:ext cx="232" cy="287"/>
            </a:xfrm>
            <a:custGeom>
              <a:avLst/>
              <a:gdLst/>
              <a:ahLst/>
              <a:cxnLst/>
              <a:rect l="0" t="0" r="0" b="0"/>
              <a:pathLst>
                <a:path w="120000" h="120000" extrusionOk="0">
                  <a:moveTo>
                    <a:pt x="0" y="15000"/>
                  </a:moveTo>
                  <a:lnTo>
                    <a:pt x="0" y="120000"/>
                  </a:lnTo>
                  <a:lnTo>
                    <a:pt x="34285" y="60000"/>
                  </a:lnTo>
                  <a:lnTo>
                    <a:pt x="68571" y="15000"/>
                  </a:lnTo>
                  <a:lnTo>
                    <a:pt x="120000" y="0"/>
                  </a:lnTo>
                  <a:lnTo>
                    <a:pt x="0" y="0"/>
                  </a:lnTo>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Shape 25"/>
            <p:cNvSpPr/>
            <p:nvPr/>
          </p:nvSpPr>
          <p:spPr>
            <a:xfrm rot="5400000">
              <a:off x="5471" y="0"/>
              <a:ext cx="288" cy="288"/>
            </a:xfrm>
            <a:custGeom>
              <a:avLst/>
              <a:gdLst/>
              <a:ahLst/>
              <a:cxnLst/>
              <a:rect l="0" t="0" r="0" b="0"/>
              <a:pathLst>
                <a:path w="120000" h="120000" extrusionOk="0">
                  <a:moveTo>
                    <a:pt x="0" y="15000"/>
                  </a:moveTo>
                  <a:lnTo>
                    <a:pt x="0" y="120000"/>
                  </a:lnTo>
                  <a:lnTo>
                    <a:pt x="34285" y="60000"/>
                  </a:lnTo>
                  <a:lnTo>
                    <a:pt x="68571" y="15000"/>
                  </a:lnTo>
                  <a:lnTo>
                    <a:pt x="120000" y="0"/>
                  </a:lnTo>
                  <a:lnTo>
                    <a:pt x="0" y="0"/>
                  </a:lnTo>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6" name="Shape 26"/>
          <p:cNvSpPr txBox="1"/>
          <p:nvPr/>
        </p:nvSpPr>
        <p:spPr>
          <a:xfrm>
            <a:off x="4381500" y="6477012"/>
            <a:ext cx="2057400"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Shape 27"/>
          <p:cNvSpPr txBox="1">
            <a:spLocks noGrp="1"/>
          </p:cNvSpPr>
          <p:nvPr>
            <p:ph type="ctrTitle"/>
          </p:nvPr>
        </p:nvSpPr>
        <p:spPr>
          <a:xfrm>
            <a:off x="571500" y="457200"/>
            <a:ext cx="9029700" cy="14478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8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28" name="Shape 28"/>
          <p:cNvSpPr txBox="1">
            <a:spLocks noGrp="1"/>
          </p:cNvSpPr>
          <p:nvPr>
            <p:ph type="subTitle" idx="1"/>
          </p:nvPr>
        </p:nvSpPr>
        <p:spPr>
          <a:xfrm>
            <a:off x="723900" y="4648212"/>
            <a:ext cx="8915400" cy="990599"/>
          </a:xfrm>
          <a:prstGeom prst="rect">
            <a:avLst/>
          </a:prstGeom>
          <a:noFill/>
          <a:ln>
            <a:noFill/>
          </a:ln>
        </p:spPr>
        <p:txBody>
          <a:bodyPr lIns="91425" tIns="91425" rIns="91425" bIns="91425" anchor="t" anchorCtr="0"/>
          <a:lstStyle>
            <a:lvl1pPr marL="0" marR="0" lvl="0" indent="0" algn="ctr" rtl="0">
              <a:spcBef>
                <a:spcPts val="1080"/>
              </a:spcBef>
              <a:spcAft>
                <a:spcPts val="0"/>
              </a:spcAft>
              <a:buClr>
                <a:schemeClr val="dk2"/>
              </a:buClr>
              <a:buFont typeface="Arial"/>
              <a:buNone/>
              <a:defRPr sz="3600" b="0" i="0" u="none" strike="noStrike" cap="none">
                <a:solidFill>
                  <a:schemeClr val="dk2"/>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9" name="Shape 29"/>
          <p:cNvPicPr preferRelativeResize="0"/>
          <p:nvPr/>
        </p:nvPicPr>
        <p:blipFill rotWithShape="1">
          <a:blip r:embed="rId2">
            <a:alphaModFix/>
          </a:blip>
          <a:srcRect/>
          <a:stretch/>
        </p:blipFill>
        <p:spPr>
          <a:xfrm>
            <a:off x="8284544" y="6047487"/>
            <a:ext cx="1598612" cy="612868"/>
          </a:xfrm>
          <a:prstGeom prst="rect">
            <a:avLst/>
          </a:prstGeom>
          <a:noFill/>
          <a:ln>
            <a:noFill/>
          </a:ln>
        </p:spPr>
      </p:pic>
      <p:pic>
        <p:nvPicPr>
          <p:cNvPr id="30" name="Shape 30"/>
          <p:cNvPicPr preferRelativeResize="0"/>
          <p:nvPr/>
        </p:nvPicPr>
        <p:blipFill rotWithShape="1">
          <a:blip r:embed="rId3">
            <a:alphaModFix/>
          </a:blip>
          <a:srcRect/>
          <a:stretch/>
        </p:blipFill>
        <p:spPr>
          <a:xfrm>
            <a:off x="762000" y="2398152"/>
            <a:ext cx="8682040" cy="190691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13"/>
            <a:ext cx="874395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6A99D15-F1B1-4BF8-8F94-409AA365084E}" type="datetime1">
              <a:rPr lang="en-US" altLang="en-US">
                <a:solidFill>
                  <a:srgbClr val="000000"/>
                </a:solidFill>
                <a:latin typeface="Arial"/>
                <a:cs typeface="Arial"/>
              </a:rPr>
              <a:pPr>
                <a:defRPr/>
              </a:pPr>
              <a:t>8/2/17</a:t>
            </a:fld>
            <a:endParaRPr lang="en-US" altLang="en-US" dirty="0">
              <a:solidFill>
                <a:srgbClr val="000000"/>
              </a:solidFill>
              <a:latin typeface="Arial"/>
              <a:cs typeface="Aria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C7715C2-B581-42FD-BA61-9C80C8E3C0FC}" type="slidenum">
              <a:rPr lang="en-US" altLang="en-US">
                <a:solidFill>
                  <a:srgbClr val="000000"/>
                </a:solidFill>
                <a:latin typeface="Arial"/>
                <a:cs typeface="Arial"/>
              </a:rPr>
              <a:pPr>
                <a:defRPr/>
              </a:pPr>
              <a:t>‹#›</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val="316997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209" y="1589088"/>
            <a:ext cx="45434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2083" y="1589088"/>
            <a:ext cx="45434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7934F4A3-E1B3-45CC-B99B-9B0B5D0E3D3E}" type="datetime1">
              <a:rPr lang="en-US" altLang="en-US">
                <a:solidFill>
                  <a:srgbClr val="000000"/>
                </a:solidFill>
                <a:latin typeface="Arial"/>
                <a:cs typeface="Arial"/>
              </a:rPr>
              <a:pPr>
                <a:defRPr/>
              </a:pPr>
              <a:t>8/2/17</a:t>
            </a:fld>
            <a:endParaRPr lang="en-US" altLang="en-US" dirty="0">
              <a:solidFill>
                <a:srgbClr val="000000"/>
              </a:solidFill>
              <a:latin typeface="Arial"/>
              <a:cs typeface="Aria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B34A620-9DFC-4753-9FAD-60DA89EB7F2D}" type="slidenum">
              <a:rPr lang="en-US" altLang="en-US">
                <a:solidFill>
                  <a:srgbClr val="000000"/>
                </a:solidFill>
                <a:latin typeface="Arial"/>
                <a:cs typeface="Arial"/>
              </a:rPr>
              <a:pPr>
                <a:defRPr/>
              </a:pPr>
              <a:t>‹#›</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val="269139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678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D7A693F6-DB21-4922-9AAF-672309ACE302}" type="datetime1">
              <a:rPr lang="en-US" altLang="en-US">
                <a:solidFill>
                  <a:srgbClr val="000000"/>
                </a:solidFill>
                <a:latin typeface="Arial"/>
                <a:cs typeface="Arial"/>
              </a:rPr>
              <a:pPr>
                <a:defRPr/>
              </a:pPr>
              <a:t>8/2/17</a:t>
            </a:fld>
            <a:endParaRPr lang="en-US" altLang="en-US" dirty="0">
              <a:solidFill>
                <a:srgbClr val="000000"/>
              </a:solidFill>
              <a:latin typeface="Arial"/>
              <a:cs typeface="Aria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8"/>
          <p:cNvSpPr>
            <a:spLocks noGrp="1" noChangeArrowheads="1"/>
          </p:cNvSpPr>
          <p:nvPr>
            <p:ph type="sldNum" sz="quarter" idx="12"/>
          </p:nvPr>
        </p:nvSpPr>
        <p:spPr>
          <a:ln/>
        </p:spPr>
        <p:txBody>
          <a:bodyPr/>
          <a:lstStyle>
            <a:lvl1pPr>
              <a:defRPr/>
            </a:lvl1pPr>
          </a:lstStyle>
          <a:p>
            <a:pPr>
              <a:defRPr/>
            </a:pPr>
            <a:fld id="{86C8AF90-D091-4FEC-869E-BA82D93E9302}" type="slidenum">
              <a:rPr lang="en-US" altLang="en-US">
                <a:solidFill>
                  <a:srgbClr val="000000"/>
                </a:solidFill>
                <a:latin typeface="Arial"/>
                <a:cs typeface="Arial"/>
              </a:rPr>
              <a:pPr>
                <a:defRPr/>
              </a:pPr>
              <a:t>‹#›</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val="90019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0287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a:spLocks noChangeArrowheads="1"/>
          </p:cNvSpPr>
          <p:nvPr userDrawn="1"/>
        </p:nvSpPr>
        <p:spPr bwMode="auto">
          <a:xfrm>
            <a:off x="1114428" y="6488113"/>
            <a:ext cx="9172575"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endParaRPr lang="en-US" altLang="en-US" sz="1800" kern="1200" dirty="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64F4E481-EFC7-461B-9BC4-4F26528FEB2B}" type="datetime1">
              <a:rPr lang="en-US" altLang="en-US">
                <a:solidFill>
                  <a:srgbClr val="000000"/>
                </a:solidFill>
                <a:latin typeface="Arial"/>
                <a:cs typeface="Arial"/>
              </a:rPr>
              <a:pPr>
                <a:defRPr/>
              </a:pPr>
              <a:t>8/2/17</a:t>
            </a:fld>
            <a:endParaRPr lang="en-US" altLang="en-US" dirty="0">
              <a:solidFill>
                <a:srgbClr val="000000"/>
              </a:solidFill>
              <a:latin typeface="Arial"/>
              <a:cs typeface="Aria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cs typeface="Arial"/>
            </a:endParaRPr>
          </a:p>
        </p:txBody>
      </p:sp>
      <p:sp>
        <p:nvSpPr>
          <p:cNvPr id="6" name="Slide Number Placeholder 3"/>
          <p:cNvSpPr>
            <a:spLocks noGrp="1"/>
          </p:cNvSpPr>
          <p:nvPr>
            <p:ph type="sldNum" sz="quarter" idx="12"/>
          </p:nvPr>
        </p:nvSpPr>
        <p:spPr/>
        <p:txBody>
          <a:bodyPr/>
          <a:lstStyle>
            <a:lvl1pPr>
              <a:defRPr/>
            </a:lvl1pPr>
          </a:lstStyle>
          <a:p>
            <a:pPr>
              <a:defRPr/>
            </a:pPr>
            <a:fld id="{53D312E7-3911-4735-A401-9DE28A508D9C}" type="slidenum">
              <a:rPr lang="en-US" altLang="en-US">
                <a:solidFill>
                  <a:srgbClr val="000000"/>
                </a:solidFill>
                <a:latin typeface="Arial"/>
                <a:cs typeface="Arial"/>
              </a:rPr>
              <a:pPr>
                <a:defRPr/>
              </a:pPr>
              <a:t>‹#›</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val="2255508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4" y="0"/>
            <a:ext cx="5347097" cy="1219200"/>
          </a:xfrm>
          <a:prstGeom prst="rect">
            <a:avLst/>
          </a:prstGeom>
          <a:solidFill>
            <a:schemeClr val="accent2"/>
          </a:solidFill>
          <a:ln>
            <a:noFill/>
          </a:ln>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endParaRPr lang="en-US" altLang="en-US" sz="1800" kern="1200" dirty="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0287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userDrawn="1"/>
        </p:nvSpPr>
        <p:spPr bwMode="auto">
          <a:xfrm>
            <a:off x="1114428" y="6488113"/>
            <a:ext cx="9172575"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endParaRPr lang="en-US" altLang="en-US" sz="1800" kern="1200" dirty="0">
              <a:solidFill>
                <a:srgbClr val="FFFFFF"/>
              </a:solidFill>
            </a:endParaRPr>
          </a:p>
        </p:txBody>
      </p:sp>
      <p:sp>
        <p:nvSpPr>
          <p:cNvPr id="2" name="Title 1"/>
          <p:cNvSpPr>
            <a:spLocks noGrp="1"/>
          </p:cNvSpPr>
          <p:nvPr>
            <p:ph type="title"/>
          </p:nvPr>
        </p:nvSpPr>
        <p:spPr>
          <a:xfrm>
            <a:off x="514350" y="180317"/>
            <a:ext cx="462915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5476741" y="180317"/>
            <a:ext cx="4295908"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14350" y="1435103"/>
            <a:ext cx="46291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9E6C1DE9-0318-4CFD-98FD-7C46B11988E4}" type="datetime1">
              <a:rPr lang="en-US" altLang="en-US">
                <a:solidFill>
                  <a:srgbClr val="000000"/>
                </a:solidFill>
                <a:latin typeface="Arial"/>
                <a:cs typeface="Arial"/>
              </a:rPr>
              <a:pPr>
                <a:defRPr/>
              </a:pPr>
              <a:t>8/2/17</a:t>
            </a:fld>
            <a:endParaRPr lang="en-US" altLang="en-US" dirty="0">
              <a:solidFill>
                <a:srgbClr val="000000"/>
              </a:solidFill>
              <a:latin typeface="Arial"/>
              <a:cs typeface="Aria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cs typeface="Arial"/>
            </a:endParaRPr>
          </a:p>
        </p:txBody>
      </p:sp>
      <p:sp>
        <p:nvSpPr>
          <p:cNvPr id="10" name="Slide Number Placeholder 6"/>
          <p:cNvSpPr>
            <a:spLocks noGrp="1"/>
          </p:cNvSpPr>
          <p:nvPr>
            <p:ph type="sldNum" sz="quarter" idx="12"/>
          </p:nvPr>
        </p:nvSpPr>
        <p:spPr/>
        <p:txBody>
          <a:bodyPr/>
          <a:lstStyle>
            <a:lvl1pPr>
              <a:defRPr/>
            </a:lvl1pPr>
          </a:lstStyle>
          <a:p>
            <a:pPr>
              <a:defRPr/>
            </a:pPr>
            <a:fld id="{D1EEAF40-B4A9-4420-BCFB-7FDDEC52E761}" type="slidenum">
              <a:rPr lang="en-US" altLang="en-US">
                <a:solidFill>
                  <a:srgbClr val="000000"/>
                </a:solidFill>
                <a:latin typeface="Arial"/>
                <a:cs typeface="Arial"/>
              </a:rPr>
              <a:pPr>
                <a:defRPr/>
              </a:pPr>
              <a:t>‹#›</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val="3494112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0287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1114428" y="6488113"/>
            <a:ext cx="9172575"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endParaRPr lang="en-US" altLang="en-US" sz="1800" kern="1200" dirty="0">
              <a:solidFill>
                <a:srgbClr val="FFFFFF"/>
              </a:solidFill>
            </a:endParaRPr>
          </a:p>
        </p:txBody>
      </p:sp>
      <p:sp>
        <p:nvSpPr>
          <p:cNvPr id="2" name="Title 1"/>
          <p:cNvSpPr>
            <a:spLocks noGrp="1"/>
          </p:cNvSpPr>
          <p:nvPr>
            <p:ph type="title"/>
          </p:nvPr>
        </p:nvSpPr>
        <p:spPr>
          <a:xfrm>
            <a:off x="2016324" y="4800600"/>
            <a:ext cx="6172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D2256245-CCBD-472D-B003-2D1CB03F399D}" type="datetime1">
              <a:rPr lang="en-US" altLang="en-US">
                <a:solidFill>
                  <a:srgbClr val="000000"/>
                </a:solidFill>
                <a:latin typeface="Arial"/>
                <a:cs typeface="Arial"/>
              </a:rPr>
              <a:pPr>
                <a:defRPr/>
              </a:pPr>
              <a:t>8/2/17</a:t>
            </a:fld>
            <a:endParaRPr lang="en-US" altLang="en-US" dirty="0">
              <a:solidFill>
                <a:srgbClr val="000000"/>
              </a:solidFill>
              <a:latin typeface="Arial"/>
              <a:cs typeface="Aria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cs typeface="Arial"/>
            </a:endParaRPr>
          </a:p>
        </p:txBody>
      </p:sp>
      <p:sp>
        <p:nvSpPr>
          <p:cNvPr id="9" name="Slide Number Placeholder 6"/>
          <p:cNvSpPr>
            <a:spLocks noGrp="1"/>
          </p:cNvSpPr>
          <p:nvPr>
            <p:ph type="sldNum" sz="quarter" idx="12"/>
          </p:nvPr>
        </p:nvSpPr>
        <p:spPr/>
        <p:txBody>
          <a:bodyPr/>
          <a:lstStyle>
            <a:lvl1pPr>
              <a:defRPr/>
            </a:lvl1pPr>
          </a:lstStyle>
          <a:p>
            <a:pPr>
              <a:defRPr/>
            </a:pPr>
            <a:fld id="{5C9D585C-BC48-4CBF-A5BF-0C43F59CDDD8}" type="slidenum">
              <a:rPr lang="en-US" altLang="en-US">
                <a:solidFill>
                  <a:srgbClr val="000000"/>
                </a:solidFill>
                <a:latin typeface="Arial"/>
                <a:cs typeface="Arial"/>
              </a:rPr>
              <a:pPr>
                <a:defRPr/>
              </a:pPr>
              <a:t>‹#›</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val="1670542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692D7DF9-BDC1-48B8-A846-EA3018CA9667}" type="datetime1">
              <a:rPr lang="en-US" altLang="en-US">
                <a:solidFill>
                  <a:srgbClr val="000000"/>
                </a:solidFill>
                <a:latin typeface="Arial"/>
                <a:cs typeface="Arial"/>
              </a:rPr>
              <a:pPr>
                <a:defRPr/>
              </a:pPr>
              <a:t>8/2/17</a:t>
            </a:fld>
            <a:endParaRPr lang="en-US" altLang="en-US" dirty="0">
              <a:solidFill>
                <a:srgbClr val="000000"/>
              </a:solidFill>
              <a:latin typeface="Arial"/>
              <a:cs typeface="Aria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9521BDB-1328-45A0-AF18-22E924B81474}" type="slidenum">
              <a:rPr lang="en-US" altLang="en-US">
                <a:solidFill>
                  <a:srgbClr val="000000"/>
                </a:solidFill>
                <a:latin typeface="Arial"/>
                <a:cs typeface="Arial"/>
              </a:rPr>
              <a:pPr>
                <a:defRPr/>
              </a:pPr>
              <a:t>‹#›</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val="3754144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5029200" y="3886200"/>
            <a:ext cx="9144000" cy="1371600"/>
          </a:xfrm>
          <a:prstGeom prst="rect">
            <a:avLst/>
          </a:prstGeom>
          <a:solidFill>
            <a:schemeClr val="accent2"/>
          </a:solidFill>
          <a:ln>
            <a:noFill/>
          </a:ln>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endParaRPr lang="en-US" altLang="en-US" sz="1800" kern="120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57" y="0"/>
            <a:ext cx="42862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rot="5400000">
            <a:off x="-3867745" y="4840293"/>
            <a:ext cx="8153400" cy="428626"/>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endParaRPr lang="en-US" altLang="en-US" sz="1800" kern="1200" dirty="0">
              <a:solidFill>
                <a:srgbClr val="FFFFFF"/>
              </a:solidFill>
            </a:endParaRPr>
          </a:p>
        </p:txBody>
      </p:sp>
      <p:sp>
        <p:nvSpPr>
          <p:cNvPr id="2" name="Vertical Title 1"/>
          <p:cNvSpPr>
            <a:spLocks noGrp="1"/>
          </p:cNvSpPr>
          <p:nvPr>
            <p:ph type="title" orient="vert"/>
          </p:nvPr>
        </p:nvSpPr>
        <p:spPr>
          <a:xfrm>
            <a:off x="8838133" y="77788"/>
            <a:ext cx="1420001"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7212" y="77788"/>
            <a:ext cx="8099101"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A1FCDC2-AE70-442B-80E4-ABBE50C73387}" type="datetime1">
              <a:rPr lang="en-US" altLang="en-US">
                <a:solidFill>
                  <a:srgbClr val="000000"/>
                </a:solidFill>
                <a:latin typeface="Arial"/>
                <a:cs typeface="Arial"/>
              </a:rPr>
              <a:pPr>
                <a:defRPr/>
              </a:pPr>
              <a:t>8/2/17</a:t>
            </a:fld>
            <a:endParaRPr lang="en-US" altLang="en-US" dirty="0">
              <a:solidFill>
                <a:srgbClr val="000000"/>
              </a:solidFill>
              <a:latin typeface="Arial"/>
              <a:cs typeface="Aria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cs typeface="Arial"/>
            </a:endParaRPr>
          </a:p>
        </p:txBody>
      </p:sp>
      <p:sp>
        <p:nvSpPr>
          <p:cNvPr id="9" name="Slide Number Placeholder 5"/>
          <p:cNvSpPr>
            <a:spLocks noGrp="1"/>
          </p:cNvSpPr>
          <p:nvPr>
            <p:ph type="sldNum" sz="quarter" idx="12"/>
          </p:nvPr>
        </p:nvSpPr>
        <p:spPr/>
        <p:txBody>
          <a:bodyPr/>
          <a:lstStyle>
            <a:lvl1pPr>
              <a:defRPr/>
            </a:lvl1pPr>
          </a:lstStyle>
          <a:p>
            <a:pPr>
              <a:defRPr/>
            </a:pPr>
            <a:fld id="{C92C2DAB-3B73-4907-92AE-4EB574CEEED7}" type="slidenum">
              <a:rPr lang="en-US" altLang="en-US">
                <a:solidFill>
                  <a:srgbClr val="000000"/>
                </a:solidFill>
                <a:latin typeface="Arial"/>
                <a:cs typeface="Arial"/>
              </a:rPr>
              <a:pPr>
                <a:defRPr/>
              </a:pPr>
              <a:t>‹#›</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val="304791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206" y="77788"/>
            <a:ext cx="9258300" cy="1143000"/>
          </a:xfrm>
        </p:spPr>
        <p:txBody>
          <a:bodyPr/>
          <a:lstStyle/>
          <a:p>
            <a:r>
              <a:rPr lang="en-US"/>
              <a:t>Click to edit Master title style</a:t>
            </a:r>
          </a:p>
        </p:txBody>
      </p:sp>
      <p:sp>
        <p:nvSpPr>
          <p:cNvPr id="3" name="Text Placeholder 2"/>
          <p:cNvSpPr>
            <a:spLocks noGrp="1"/>
          </p:cNvSpPr>
          <p:nvPr>
            <p:ph type="body" sz="half" idx="1"/>
          </p:nvPr>
        </p:nvSpPr>
        <p:spPr>
          <a:xfrm>
            <a:off x="507209" y="1589088"/>
            <a:ext cx="4543425"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2083" y="1589088"/>
            <a:ext cx="4543425"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76ACDD27-8B2B-4101-88A8-985343B5F96C}" type="datetime1">
              <a:rPr lang="en-US" altLang="en-US">
                <a:solidFill>
                  <a:srgbClr val="000000"/>
                </a:solidFill>
                <a:latin typeface="Arial"/>
                <a:cs typeface="Arial"/>
              </a:rPr>
              <a:pPr>
                <a:defRPr/>
              </a:pPr>
              <a:t>8/2/17</a:t>
            </a:fld>
            <a:endParaRPr lang="en-US" altLang="en-US" dirty="0">
              <a:solidFill>
                <a:srgbClr val="000000"/>
              </a:solidFill>
              <a:latin typeface="Arial"/>
              <a:cs typeface="Aria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43D5AD9-987A-42D5-8B02-12CCC3DBF9E7}" type="slidenum">
              <a:rPr lang="en-US" altLang="en-US">
                <a:solidFill>
                  <a:srgbClr val="000000"/>
                </a:solidFill>
                <a:latin typeface="Arial"/>
                <a:cs typeface="Arial"/>
              </a:rPr>
              <a:pPr>
                <a:defRPr/>
              </a:pPr>
              <a:t>‹#›</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val="129344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885957" y="274637"/>
            <a:ext cx="8401049" cy="8683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33" name="Shape 33"/>
          <p:cNvSpPr txBox="1">
            <a:spLocks noGrp="1"/>
          </p:cNvSpPr>
          <p:nvPr>
            <p:ph type="body" idx="1"/>
          </p:nvPr>
        </p:nvSpPr>
        <p:spPr>
          <a:xfrm>
            <a:off x="1333504" y="1600200"/>
            <a:ext cx="7924799" cy="4267199"/>
          </a:xfrm>
          <a:prstGeom prst="rect">
            <a:avLst/>
          </a:prstGeom>
          <a:noFill/>
          <a:ln>
            <a:noFill/>
          </a:ln>
        </p:spPr>
        <p:txBody>
          <a:bodyPr lIns="91425" tIns="91425" rIns="91425" bIns="91425" anchor="t" anchorCtr="0"/>
          <a:lstStyle>
            <a:lvl1pPr marL="342900" marR="0" lvl="0" indent="-88900" algn="l" rtl="0">
              <a:spcBef>
                <a:spcPts val="12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a:off x="114300" y="6537325"/>
            <a:ext cx="2400300" cy="3968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4076700" y="6381762"/>
            <a:ext cx="24003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endParaRPr lang="en-US" sz="1400">
              <a:solidFill>
                <a:schemeClr val="dk1"/>
              </a:solidFill>
              <a:latin typeface="Times New Roman"/>
              <a:ea typeface="Times New Roman"/>
              <a:cs typeface="Times New Roman"/>
              <a:sym typeface="Times New Roman"/>
            </a:endParaRPr>
          </a:p>
        </p:txBody>
      </p:sp>
      <p:pic>
        <p:nvPicPr>
          <p:cNvPr id="36" name="Shape 36"/>
          <p:cNvPicPr preferRelativeResize="0"/>
          <p:nvPr/>
        </p:nvPicPr>
        <p:blipFill rotWithShape="1">
          <a:blip r:embed="rId2">
            <a:alphaModFix/>
          </a:blip>
          <a:srcRect/>
          <a:stretch/>
        </p:blipFill>
        <p:spPr>
          <a:xfrm>
            <a:off x="114305" y="331790"/>
            <a:ext cx="841373" cy="86836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lumMod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5276850"/>
            <a:ext cx="1028700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24" name="Text Placeholder 23"/>
          <p:cNvSpPr>
            <a:spLocks noGrp="1"/>
          </p:cNvSpPr>
          <p:nvPr>
            <p:ph type="body" sz="quarter" idx="10" hasCustomPrompt="1"/>
          </p:nvPr>
        </p:nvSpPr>
        <p:spPr>
          <a:xfrm>
            <a:off x="5890920" y="461963"/>
            <a:ext cx="4178391" cy="1324108"/>
          </a:xfrm>
          <a:prstGeom prst="rect">
            <a:avLst/>
          </a:prstGeom>
        </p:spPr>
        <p:txBody>
          <a:bodyPr/>
          <a:lstStyle>
            <a:lvl1pPr marL="0" indent="0">
              <a:buNone/>
              <a:defRPr sz="3600" b="1" i="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457200" indent="0">
              <a:buNone/>
              <a:defRPr b="0" i="0">
                <a:latin typeface="Segoe UI Light" charset="0"/>
                <a:ea typeface="Segoe UI Light" charset="0"/>
                <a:cs typeface="Segoe UI Light" charset="0"/>
              </a:defRPr>
            </a:lvl2pPr>
            <a:lvl3pPr marL="914400" indent="0">
              <a:buNone/>
              <a:defRPr b="0" i="0">
                <a:latin typeface="Segoe UI Light" charset="0"/>
                <a:ea typeface="Segoe UI Light" charset="0"/>
                <a:cs typeface="Segoe UI Light" charset="0"/>
              </a:defRPr>
            </a:lvl3pPr>
            <a:lvl4pPr marL="1371600" indent="0">
              <a:buNone/>
              <a:defRPr b="0" i="0">
                <a:latin typeface="Segoe UI Light" charset="0"/>
                <a:ea typeface="Segoe UI Light" charset="0"/>
                <a:cs typeface="Segoe UI Light" charset="0"/>
              </a:defRPr>
            </a:lvl4pPr>
            <a:lvl5pPr marL="1828800" indent="0">
              <a:buNone/>
              <a:defRPr b="0" i="0">
                <a:latin typeface="Segoe UI Light" charset="0"/>
                <a:ea typeface="Segoe UI Light" charset="0"/>
                <a:cs typeface="Segoe UI Light" charset="0"/>
              </a:defRPr>
            </a:lvl5pPr>
          </a:lstStyle>
          <a:p>
            <a:pPr lvl="0"/>
            <a:r>
              <a:rPr lang="en-US" dirty="0"/>
              <a:t>Place title here.</a:t>
            </a:r>
          </a:p>
        </p:txBody>
      </p:sp>
      <p:sp>
        <p:nvSpPr>
          <p:cNvPr id="26" name="Text Placeholder 25"/>
          <p:cNvSpPr>
            <a:spLocks noGrp="1"/>
          </p:cNvSpPr>
          <p:nvPr>
            <p:ph type="body" sz="quarter" idx="11" hasCustomPrompt="1"/>
          </p:nvPr>
        </p:nvSpPr>
        <p:spPr>
          <a:xfrm>
            <a:off x="5890918" y="3406048"/>
            <a:ext cx="4177755" cy="250825"/>
          </a:xfrm>
          <a:prstGeom prst="rect">
            <a:avLst/>
          </a:prstGeom>
        </p:spPr>
        <p:txBody>
          <a:bodyPr/>
          <a:lstStyle>
            <a:lvl1pPr marL="0" indent="0">
              <a:buNone/>
              <a:defRPr sz="1600" b="0" i="0">
                <a:solidFill>
                  <a:schemeClr val="bg1"/>
                </a:solidFill>
                <a:latin typeface="Lucida Sans" panose="020B0602030504020204" pitchFamily="34" charset="0"/>
                <a:ea typeface="Lucida Sans" panose="020B0602030504020204" pitchFamily="34" charset="0"/>
                <a:cs typeface="Arial" panose="020B0604020202020204" pitchFamily="34" charset="0"/>
              </a:defRPr>
            </a:lvl1pPr>
            <a:lvl2pPr marL="457200" indent="0">
              <a:buNone/>
              <a:defRPr sz="1400" b="0" i="0">
                <a:latin typeface="Segoe UI" charset="0"/>
                <a:ea typeface="Segoe UI" charset="0"/>
                <a:cs typeface="Segoe UI" charset="0"/>
              </a:defRPr>
            </a:lvl2pPr>
            <a:lvl3pPr marL="914400" indent="0">
              <a:buNone/>
              <a:defRPr sz="1200" b="0" i="0">
                <a:latin typeface="Segoe UI" charset="0"/>
                <a:ea typeface="Segoe UI" charset="0"/>
                <a:cs typeface="Segoe UI" charset="0"/>
              </a:defRPr>
            </a:lvl3pPr>
            <a:lvl4pPr marL="1371600" indent="0">
              <a:buNone/>
              <a:defRPr sz="1100" b="0" i="0">
                <a:latin typeface="Segoe UI" charset="0"/>
                <a:ea typeface="Segoe UI" charset="0"/>
                <a:cs typeface="Segoe UI" charset="0"/>
              </a:defRPr>
            </a:lvl4pPr>
            <a:lvl5pPr marL="1828800" indent="0">
              <a:buNone/>
              <a:defRPr sz="1100" b="0" i="0">
                <a:latin typeface="Segoe UI" charset="0"/>
                <a:ea typeface="Segoe UI" charset="0"/>
                <a:cs typeface="Segoe UI" charset="0"/>
              </a:defRPr>
            </a:lvl5pPr>
          </a:lstStyle>
          <a:p>
            <a:pPr lvl="0"/>
            <a:r>
              <a:rPr lang="en-US" dirty="0"/>
              <a:t>Date</a:t>
            </a:r>
          </a:p>
        </p:txBody>
      </p:sp>
      <p:sp>
        <p:nvSpPr>
          <p:cNvPr id="27" name="Text Placeholder 25"/>
          <p:cNvSpPr>
            <a:spLocks noGrp="1"/>
          </p:cNvSpPr>
          <p:nvPr>
            <p:ph type="body" sz="quarter" idx="12" hasCustomPrompt="1"/>
          </p:nvPr>
        </p:nvSpPr>
        <p:spPr>
          <a:xfrm>
            <a:off x="5890918" y="1989262"/>
            <a:ext cx="4177755" cy="1187864"/>
          </a:xfrm>
          <a:prstGeom prst="rect">
            <a:avLst/>
          </a:prstGeom>
        </p:spPr>
        <p:txBody>
          <a:bodyPr/>
          <a:lstStyle>
            <a:lvl1pPr marL="0" indent="0">
              <a:buNone/>
              <a:defRPr sz="1600" b="0" i="0" baseline="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457200" indent="0">
              <a:buNone/>
              <a:defRPr sz="1400" b="0" i="0">
                <a:latin typeface="Segoe UI" charset="0"/>
                <a:ea typeface="Segoe UI" charset="0"/>
                <a:cs typeface="Segoe UI" charset="0"/>
              </a:defRPr>
            </a:lvl2pPr>
            <a:lvl3pPr marL="914400" indent="0">
              <a:buNone/>
              <a:defRPr sz="1200" b="0" i="0">
                <a:latin typeface="Segoe UI" charset="0"/>
                <a:ea typeface="Segoe UI" charset="0"/>
                <a:cs typeface="Segoe UI" charset="0"/>
              </a:defRPr>
            </a:lvl3pPr>
            <a:lvl4pPr marL="1371600" indent="0">
              <a:buNone/>
              <a:defRPr sz="1100" b="0" i="0">
                <a:latin typeface="Segoe UI" charset="0"/>
                <a:ea typeface="Segoe UI" charset="0"/>
                <a:cs typeface="Segoe UI" charset="0"/>
              </a:defRPr>
            </a:lvl4pPr>
            <a:lvl5pPr marL="1828800" indent="0">
              <a:buNone/>
              <a:defRPr sz="1100" b="0" i="0">
                <a:latin typeface="Segoe UI" charset="0"/>
                <a:ea typeface="Segoe UI" charset="0"/>
                <a:cs typeface="Segoe UI" charset="0"/>
              </a:defRPr>
            </a:lvl5pPr>
          </a:lstStyle>
          <a:p>
            <a:pPr lvl="0"/>
            <a:r>
              <a:rPr lang="en-US" dirty="0"/>
              <a:t>Presenter Names; Presenter Titles;  Presenter Affiliations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9049" y="5379450"/>
            <a:ext cx="4618820" cy="1308081"/>
          </a:xfrm>
          <a:prstGeom prst="rect">
            <a:avLst/>
          </a:prstGeom>
        </p:spPr>
      </p:pic>
    </p:spTree>
    <p:extLst>
      <p:ext uri="{BB962C8B-B14F-4D97-AF65-F5344CB8AC3E}">
        <p14:creationId xmlns:p14="http://schemas.microsoft.com/office/powerpoint/2010/main" val="42154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41" name="Rectangle 40"/>
          <p:cNvSpPr/>
          <p:nvPr userDrawn="1"/>
        </p:nvSpPr>
        <p:spPr>
          <a:xfrm>
            <a:off x="0" y="-1"/>
            <a:ext cx="10287000" cy="9608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39" name="Text Placeholder 32"/>
          <p:cNvSpPr>
            <a:spLocks noGrp="1"/>
          </p:cNvSpPr>
          <p:nvPr>
            <p:ph type="body" sz="quarter" idx="14" hasCustomPrompt="1"/>
          </p:nvPr>
        </p:nvSpPr>
        <p:spPr>
          <a:xfrm>
            <a:off x="144661" y="192036"/>
            <a:ext cx="10029008" cy="576820"/>
          </a:xfrm>
          <a:prstGeom prst="rect">
            <a:avLst/>
          </a:prstGeom>
        </p:spPr>
        <p:txBody>
          <a:bodyPr/>
          <a:lstStyle>
            <a:lvl1pPr marL="0" indent="0">
              <a:buNone/>
              <a:defRPr sz="3600" b="0" i="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This is a slide Title</a:t>
            </a:r>
          </a:p>
        </p:txBody>
      </p:sp>
      <p:sp>
        <p:nvSpPr>
          <p:cNvPr id="40" name="Text Placeholder 20"/>
          <p:cNvSpPr>
            <a:spLocks noGrp="1"/>
          </p:cNvSpPr>
          <p:nvPr>
            <p:ph type="body" sz="quarter" idx="10" hasCustomPrompt="1"/>
          </p:nvPr>
        </p:nvSpPr>
        <p:spPr>
          <a:xfrm>
            <a:off x="612431" y="1565330"/>
            <a:ext cx="3872876" cy="3983064"/>
          </a:xfrm>
          <a:prstGeom prst="rect">
            <a:avLst/>
          </a:prstGeom>
        </p:spPr>
        <p:txBody>
          <a:bodyPr/>
          <a:lstStyle>
            <a:lvl1pPr marL="342900" indent="-342900">
              <a:buClr>
                <a:schemeClr val="tx1"/>
              </a:buClr>
              <a:buSzPct val="150000"/>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err="1"/>
              <a:t>Fusce</a:t>
            </a:r>
            <a:r>
              <a:rPr lang="en-US" dirty="0"/>
              <a:t> </a:t>
            </a:r>
            <a:r>
              <a:rPr lang="en-US" dirty="0" err="1"/>
              <a:t>dapibus</a:t>
            </a:r>
            <a:r>
              <a:rPr lang="en-US" dirty="0"/>
              <a:t>, </a:t>
            </a:r>
            <a:r>
              <a:rPr lang="en-US" dirty="0" err="1"/>
              <a:t>tellus</a:t>
            </a:r>
            <a:r>
              <a:rPr lang="en-US" dirty="0"/>
              <a:t> ac cursus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 </a:t>
            </a:r>
            <a:r>
              <a:rPr lang="en-US" dirty="0" err="1"/>
              <a:t>porttitor</a:t>
            </a:r>
            <a:r>
              <a:rPr lang="en-US" dirty="0"/>
              <a:t> ligula, </a:t>
            </a:r>
            <a:r>
              <a:rPr lang="en-US" dirty="0" err="1"/>
              <a:t>eget</a:t>
            </a:r>
            <a:r>
              <a:rPr lang="en-US" dirty="0"/>
              <a:t> </a:t>
            </a:r>
            <a:r>
              <a:rPr lang="en-US" dirty="0" err="1"/>
              <a:t>lacinia</a:t>
            </a:r>
            <a:r>
              <a:rPr lang="en-US" dirty="0"/>
              <a:t> </a:t>
            </a:r>
            <a:r>
              <a:rPr lang="en-US" dirty="0" err="1"/>
              <a:t>odio</a:t>
            </a:r>
            <a:r>
              <a:rPr lang="en-US" dirty="0"/>
              <a:t> </a:t>
            </a:r>
            <a:r>
              <a:rPr lang="en-US" dirty="0" err="1"/>
              <a:t>sem</a:t>
            </a:r>
            <a:r>
              <a:rPr lang="en-US" dirty="0"/>
              <a:t> </a:t>
            </a:r>
            <a:r>
              <a:rPr lang="en-US" dirty="0" err="1"/>
              <a:t>nec</a:t>
            </a:r>
            <a:r>
              <a:rPr lang="en-US" dirty="0"/>
              <a:t> </a:t>
            </a:r>
            <a:r>
              <a:rPr lang="en-US" dirty="0" err="1"/>
              <a:t>elit</a:t>
            </a:r>
            <a:r>
              <a:rPr lang="en-US" dirty="0"/>
              <a:t>. Maecenas </a:t>
            </a:r>
            <a:r>
              <a:rPr lang="en-US" dirty="0" err="1"/>
              <a:t>faucibus</a:t>
            </a:r>
            <a:r>
              <a:rPr lang="en-US" dirty="0"/>
              <a:t> </a:t>
            </a:r>
            <a:r>
              <a:rPr lang="en-US" dirty="0" err="1"/>
              <a:t>mollis</a:t>
            </a:r>
            <a:r>
              <a:rPr lang="en-US" dirty="0"/>
              <a:t> </a:t>
            </a:r>
            <a:r>
              <a:rPr lang="en-US" dirty="0" err="1"/>
              <a:t>interdum</a:t>
            </a:r>
            <a:r>
              <a:rPr lang="en-US" dirty="0"/>
              <a:t>. </a:t>
            </a:r>
          </a:p>
          <a:p>
            <a:pPr lvl="0"/>
            <a:r>
              <a:rPr lang="en-US" dirty="0" err="1"/>
              <a:t>Aenean</a:t>
            </a:r>
            <a:r>
              <a:rPr lang="en-US" dirty="0"/>
              <a:t> </a:t>
            </a:r>
            <a:r>
              <a:rPr lang="en-US" dirty="0" err="1"/>
              <a:t>eu</a:t>
            </a:r>
            <a:r>
              <a:rPr lang="en-US" dirty="0"/>
              <a:t> </a:t>
            </a:r>
            <a:r>
              <a:rPr lang="en-US" dirty="0" err="1"/>
              <a:t>leo</a:t>
            </a:r>
            <a:r>
              <a:rPr lang="en-US" dirty="0"/>
              <a:t> quam. </a:t>
            </a:r>
            <a:r>
              <a:rPr lang="en-US" dirty="0" err="1"/>
              <a:t>Pellentesque</a:t>
            </a:r>
            <a:r>
              <a:rPr lang="en-US" dirty="0"/>
              <a:t> </a:t>
            </a:r>
            <a:r>
              <a:rPr lang="en-US" dirty="0" err="1"/>
              <a:t>ornare</a:t>
            </a:r>
            <a:r>
              <a:rPr lang="en-US" dirty="0"/>
              <a:t> </a:t>
            </a:r>
            <a:r>
              <a:rPr lang="en-US" dirty="0" err="1"/>
              <a:t>sem</a:t>
            </a:r>
            <a:r>
              <a:rPr lang="en-US" dirty="0"/>
              <a:t> </a:t>
            </a:r>
            <a:r>
              <a:rPr lang="en-US" dirty="0" err="1"/>
              <a:t>lacinia</a:t>
            </a:r>
            <a:r>
              <a:rPr lang="en-US" dirty="0"/>
              <a:t> quam </a:t>
            </a:r>
            <a:r>
              <a:rPr lang="en-US" dirty="0" err="1"/>
              <a:t>venenatis</a:t>
            </a:r>
            <a:r>
              <a:rPr lang="en-US" dirty="0"/>
              <a:t> </a:t>
            </a:r>
            <a:r>
              <a:rPr lang="en-US" dirty="0" err="1"/>
              <a:t>vestibulum</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a:t>
            </a:r>
          </a:p>
        </p:txBody>
      </p:sp>
      <p:sp>
        <p:nvSpPr>
          <p:cNvPr id="42" name="Text Placeholder 20"/>
          <p:cNvSpPr>
            <a:spLocks noGrp="1"/>
          </p:cNvSpPr>
          <p:nvPr>
            <p:ph type="body" sz="quarter" idx="15" hasCustomPrompt="1"/>
          </p:nvPr>
        </p:nvSpPr>
        <p:spPr>
          <a:xfrm>
            <a:off x="5476961" y="1565335"/>
            <a:ext cx="3872876" cy="3983063"/>
          </a:xfrm>
          <a:prstGeom prst="rect">
            <a:avLst/>
          </a:prstGeom>
        </p:spPr>
        <p:txBody>
          <a:bodyPr/>
          <a:lstStyle>
            <a:lvl1pPr marL="0" indent="0">
              <a:buNone/>
              <a:defRPr sz="2000" b="0" i="0">
                <a:latin typeface="Arial" panose="020B0604020202020204" pitchFamily="34" charset="0"/>
                <a:ea typeface="Arial" panose="020B0604020202020204" pitchFamily="34" charset="0"/>
                <a:cs typeface="Arial" panose="020B0604020202020204" pitchFamily="34"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err="1"/>
              <a:t>Fusce</a:t>
            </a:r>
            <a:r>
              <a:rPr lang="en-US" dirty="0"/>
              <a:t> </a:t>
            </a:r>
            <a:r>
              <a:rPr lang="en-US" dirty="0" err="1"/>
              <a:t>dapibus</a:t>
            </a:r>
            <a:r>
              <a:rPr lang="en-US" dirty="0"/>
              <a:t>, </a:t>
            </a:r>
            <a:r>
              <a:rPr lang="en-US" dirty="0" err="1"/>
              <a:t>tellus</a:t>
            </a:r>
            <a:r>
              <a:rPr lang="en-US" dirty="0"/>
              <a:t> ac cursus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 </a:t>
            </a:r>
            <a:r>
              <a:rPr lang="en-US" dirty="0" err="1"/>
              <a:t>porttitor</a:t>
            </a:r>
            <a:r>
              <a:rPr lang="en-US" dirty="0"/>
              <a:t> ligula, </a:t>
            </a:r>
            <a:r>
              <a:rPr lang="en-US" dirty="0" err="1"/>
              <a:t>eget</a:t>
            </a:r>
            <a:r>
              <a:rPr lang="en-US" dirty="0"/>
              <a:t> </a:t>
            </a:r>
            <a:r>
              <a:rPr lang="en-US" dirty="0" err="1"/>
              <a:t>lacinia</a:t>
            </a:r>
            <a:r>
              <a:rPr lang="en-US" dirty="0"/>
              <a:t> </a:t>
            </a:r>
            <a:r>
              <a:rPr lang="en-US" dirty="0" err="1"/>
              <a:t>odio</a:t>
            </a:r>
            <a:r>
              <a:rPr lang="en-US" dirty="0"/>
              <a:t> </a:t>
            </a:r>
            <a:r>
              <a:rPr lang="en-US" dirty="0" err="1"/>
              <a:t>sem</a:t>
            </a:r>
            <a:r>
              <a:rPr lang="en-US" dirty="0"/>
              <a:t> </a:t>
            </a:r>
            <a:r>
              <a:rPr lang="en-US" dirty="0" err="1"/>
              <a:t>nec</a:t>
            </a:r>
            <a:r>
              <a:rPr lang="en-US" dirty="0"/>
              <a:t> </a:t>
            </a:r>
            <a:r>
              <a:rPr lang="en-US" dirty="0" err="1"/>
              <a:t>elit</a:t>
            </a:r>
            <a:r>
              <a:rPr lang="en-US" dirty="0"/>
              <a:t>. Maecenas </a:t>
            </a:r>
            <a:r>
              <a:rPr lang="en-US" dirty="0" err="1"/>
              <a:t>faucibus</a:t>
            </a:r>
            <a:r>
              <a:rPr lang="en-US" dirty="0"/>
              <a:t> </a:t>
            </a:r>
            <a:r>
              <a:rPr lang="en-US" dirty="0" err="1"/>
              <a:t>mollis</a:t>
            </a:r>
            <a:r>
              <a:rPr lang="en-US" dirty="0"/>
              <a:t> </a:t>
            </a:r>
            <a:r>
              <a:rPr lang="en-US" dirty="0" err="1"/>
              <a:t>interdum</a:t>
            </a:r>
            <a:r>
              <a:rPr lang="en-US" dirty="0"/>
              <a:t>. </a:t>
            </a:r>
            <a:r>
              <a:rPr lang="en-US" dirty="0" err="1"/>
              <a:t>Aenean</a:t>
            </a:r>
            <a:r>
              <a:rPr lang="en-US" dirty="0"/>
              <a:t> </a:t>
            </a:r>
            <a:r>
              <a:rPr lang="en-US" dirty="0" err="1"/>
              <a:t>eu</a:t>
            </a:r>
            <a:r>
              <a:rPr lang="en-US" dirty="0"/>
              <a:t> </a:t>
            </a:r>
            <a:r>
              <a:rPr lang="en-US" dirty="0" err="1"/>
              <a:t>leo</a:t>
            </a:r>
            <a:r>
              <a:rPr lang="en-US" dirty="0"/>
              <a:t> quam. </a:t>
            </a:r>
            <a:r>
              <a:rPr lang="en-US" dirty="0" err="1"/>
              <a:t>Pellentesque</a:t>
            </a:r>
            <a:r>
              <a:rPr lang="en-US" dirty="0"/>
              <a:t> </a:t>
            </a:r>
            <a:r>
              <a:rPr lang="en-US" dirty="0" err="1"/>
              <a:t>ornare</a:t>
            </a:r>
            <a:r>
              <a:rPr lang="en-US" dirty="0"/>
              <a:t> </a:t>
            </a:r>
            <a:r>
              <a:rPr lang="en-US" dirty="0" err="1"/>
              <a:t>sem</a:t>
            </a:r>
            <a:r>
              <a:rPr lang="en-US" dirty="0"/>
              <a:t> </a:t>
            </a:r>
            <a:r>
              <a:rPr lang="en-US" dirty="0" err="1"/>
              <a:t>lacinia</a:t>
            </a:r>
            <a:r>
              <a:rPr lang="en-US" dirty="0"/>
              <a:t> quam </a:t>
            </a:r>
            <a:r>
              <a:rPr lang="en-US" dirty="0" err="1"/>
              <a:t>venenatis</a:t>
            </a:r>
            <a:r>
              <a:rPr lang="en-US" dirty="0"/>
              <a:t> </a:t>
            </a:r>
            <a:r>
              <a:rPr lang="en-US" dirty="0" err="1"/>
              <a:t>vestibulum</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a:t>
            </a:r>
          </a:p>
        </p:txBody>
      </p:sp>
      <p:sp>
        <p:nvSpPr>
          <p:cNvPr id="44" name="Rectangle 43"/>
          <p:cNvSpPr/>
          <p:nvPr userDrawn="1"/>
        </p:nvSpPr>
        <p:spPr>
          <a:xfrm>
            <a:off x="1" y="6530334"/>
            <a:ext cx="10287000" cy="3276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Tree>
    <p:extLst>
      <p:ext uri="{BB962C8B-B14F-4D97-AF65-F5344CB8AC3E}">
        <p14:creationId xmlns:p14="http://schemas.microsoft.com/office/powerpoint/2010/main" val="4777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ssion Objectives">
    <p:spTree>
      <p:nvGrpSpPr>
        <p:cNvPr id="1" name=""/>
        <p:cNvGrpSpPr/>
        <p:nvPr/>
      </p:nvGrpSpPr>
      <p:grpSpPr>
        <a:xfrm>
          <a:off x="0" y="0"/>
          <a:ext cx="0" cy="0"/>
          <a:chOff x="0" y="0"/>
          <a:chExt cx="0" cy="0"/>
        </a:xfrm>
      </p:grpSpPr>
      <p:sp>
        <p:nvSpPr>
          <p:cNvPr id="10" name="Rectangle 9"/>
          <p:cNvSpPr>
            <a:spLocks/>
          </p:cNvSpPr>
          <p:nvPr userDrawn="1"/>
        </p:nvSpPr>
        <p:spPr>
          <a:xfrm>
            <a:off x="5" y="0"/>
            <a:ext cx="10286999" cy="685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12" name="Rectangle 11"/>
          <p:cNvSpPr/>
          <p:nvPr userDrawn="1"/>
        </p:nvSpPr>
        <p:spPr>
          <a:xfrm>
            <a:off x="2480" y="3160135"/>
            <a:ext cx="10284522" cy="36936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11" name="Title 1"/>
          <p:cNvSpPr txBox="1">
            <a:spLocks/>
          </p:cNvSpPr>
          <p:nvPr userDrawn="1"/>
        </p:nvSpPr>
        <p:spPr>
          <a:xfrm>
            <a:off x="5" y="785474"/>
            <a:ext cx="4377167" cy="1696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rgbClr val="56B3D6">
                    <a:lumMod val="75000"/>
                  </a:srgbClr>
                </a:solidFill>
                <a:latin typeface="Tahoma" panose="020B0604030504040204" pitchFamily="34" charset="0"/>
                <a:ea typeface="Tahoma" panose="020B0604030504040204" pitchFamily="34" charset="0"/>
                <a:cs typeface="Tahoma" panose="020B0604030504040204" pitchFamily="34" charset="0"/>
              </a:rPr>
              <a:t>Objectives</a:t>
            </a:r>
          </a:p>
        </p:txBody>
      </p:sp>
      <p:sp>
        <p:nvSpPr>
          <p:cNvPr id="34" name="Text Placeholder 2"/>
          <p:cNvSpPr>
            <a:spLocks noGrp="1"/>
          </p:cNvSpPr>
          <p:nvPr>
            <p:ph type="body" sz="quarter" idx="11" hasCustomPrompt="1"/>
          </p:nvPr>
        </p:nvSpPr>
        <p:spPr>
          <a:xfrm>
            <a:off x="4868159" y="660926"/>
            <a:ext cx="5154458" cy="5800835"/>
          </a:xfrm>
          <a:prstGeom prst="rect">
            <a:avLst/>
          </a:prstGeom>
        </p:spPr>
        <p:txBody>
          <a:bodyPr anchor="t"/>
          <a:lstStyle>
            <a:lvl1pPr marL="457200" indent="-457200">
              <a:buClr>
                <a:schemeClr val="tx2">
                  <a:lumMod val="75000"/>
                </a:schemeClr>
              </a:buClr>
              <a:buSzPct val="150000"/>
              <a:buFont typeface="Arial" panose="020B0604020202020204" pitchFamily="34" charset="0"/>
              <a:buChar char="•"/>
              <a:defRPr sz="3200" baseline="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800" b="0" i="0" dirty="0">
                <a:solidFill>
                  <a:schemeClr val="tx1"/>
                </a:solidFill>
                <a:latin typeface="Segoe UI Light" charset="0"/>
                <a:ea typeface="Segoe UI Light" charset="0"/>
                <a:cs typeface="Segoe UI Light" charset="0"/>
              </a:rPr>
              <a:t>Your first</a:t>
            </a:r>
            <a:r>
              <a:rPr lang="en-US" sz="2800" b="0" i="0" baseline="0" dirty="0">
                <a:solidFill>
                  <a:schemeClr val="tx1"/>
                </a:solidFill>
                <a:latin typeface="Segoe UI Light" charset="0"/>
                <a:ea typeface="Segoe UI Light" charset="0"/>
                <a:cs typeface="Segoe UI Light" charset="0"/>
              </a:rPr>
              <a:t> objective, more words and a necessary second line</a:t>
            </a:r>
          </a:p>
          <a:p>
            <a:r>
              <a:rPr lang="en-US" sz="2800" b="0" i="0" baseline="0" dirty="0">
                <a:solidFill>
                  <a:schemeClr val="tx1"/>
                </a:solidFill>
                <a:latin typeface="Segoe UI Light" charset="0"/>
                <a:ea typeface="Segoe UI Light" charset="0"/>
                <a:cs typeface="Segoe UI Light" charset="0"/>
              </a:rPr>
              <a:t>And then you want to type some more.</a:t>
            </a:r>
          </a:p>
          <a:p>
            <a:r>
              <a:rPr lang="en-US" sz="2800" b="0" i="0" baseline="0" dirty="0">
                <a:solidFill>
                  <a:schemeClr val="tx1"/>
                </a:solidFill>
                <a:latin typeface="Segoe UI Light" charset="0"/>
                <a:ea typeface="Segoe UI Light" charset="0"/>
                <a:cs typeface="Segoe UI Light" charset="0"/>
              </a:rPr>
              <a:t>Keep going, Why not.</a:t>
            </a:r>
          </a:p>
          <a:p>
            <a:endParaRPr lang="en-US" sz="2800" b="0" i="0" baseline="0" dirty="0">
              <a:solidFill>
                <a:schemeClr val="tx1"/>
              </a:solidFill>
              <a:latin typeface="Segoe UI Light" charset="0"/>
              <a:ea typeface="Segoe UI Light" charset="0"/>
              <a:cs typeface="Segoe UI Light" charset="0"/>
            </a:endParaRPr>
          </a:p>
        </p:txBody>
      </p:sp>
    </p:spTree>
    <p:extLst>
      <p:ext uri="{BB962C8B-B14F-4D97-AF65-F5344CB8AC3E}">
        <p14:creationId xmlns:p14="http://schemas.microsoft.com/office/powerpoint/2010/main" val="301462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10" name="Rectangle 9"/>
          <p:cNvSpPr>
            <a:spLocks/>
          </p:cNvSpPr>
          <p:nvPr userDrawn="1"/>
        </p:nvSpPr>
        <p:spPr>
          <a:xfrm>
            <a:off x="5" y="0"/>
            <a:ext cx="4377167" cy="685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12" name="Rectangle 11"/>
          <p:cNvSpPr/>
          <p:nvPr userDrawn="1"/>
        </p:nvSpPr>
        <p:spPr>
          <a:xfrm>
            <a:off x="2483" y="3160135"/>
            <a:ext cx="4377167" cy="36936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11" name="Title 1"/>
          <p:cNvSpPr txBox="1">
            <a:spLocks/>
          </p:cNvSpPr>
          <p:nvPr userDrawn="1"/>
        </p:nvSpPr>
        <p:spPr>
          <a:xfrm>
            <a:off x="-2475" y="731842"/>
            <a:ext cx="4377167" cy="1696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rgbClr val="56B3D6">
                    <a:lumMod val="75000"/>
                  </a:srgbClr>
                </a:solidFill>
                <a:latin typeface="Tahoma" panose="020B0604030504040204" pitchFamily="34" charset="0"/>
                <a:ea typeface="Tahoma" panose="020B0604030504040204" pitchFamily="34" charset="0"/>
                <a:cs typeface="Tahoma" panose="020B0604030504040204" pitchFamily="34" charset="0"/>
              </a:rPr>
              <a:t>Objectives</a:t>
            </a:r>
          </a:p>
        </p:txBody>
      </p:sp>
      <p:sp>
        <p:nvSpPr>
          <p:cNvPr id="33" name="Text Placeholder 32"/>
          <p:cNvSpPr>
            <a:spLocks noGrp="1"/>
          </p:cNvSpPr>
          <p:nvPr>
            <p:ph type="body" sz="quarter" idx="10" hasCustomPrompt="1"/>
          </p:nvPr>
        </p:nvSpPr>
        <p:spPr>
          <a:xfrm>
            <a:off x="354593" y="3783093"/>
            <a:ext cx="3110210" cy="1930400"/>
          </a:xfrm>
          <a:prstGeom prst="rect">
            <a:avLst/>
          </a:prstGeom>
        </p:spPr>
        <p:txBody>
          <a:bodyPr/>
          <a:lstStyle>
            <a:lvl1pPr marL="0" indent="0">
              <a:buNone/>
              <a:defRPr sz="2800" b="0" i="0" baseline="0">
                <a:solidFill>
                  <a:schemeClr val="bg1"/>
                </a:solidFill>
                <a:latin typeface="Arial Narrow" panose="020B0606020202030204" pitchFamily="34" charset="0"/>
                <a:ea typeface="Tahoma" panose="020B0604030504040204" pitchFamily="34" charset="0"/>
                <a:cs typeface="Tahoma" panose="020B0604030504040204" pitchFamily="34"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At the end of this presentation, you should be able to:</a:t>
            </a:r>
          </a:p>
        </p:txBody>
      </p:sp>
      <p:sp>
        <p:nvSpPr>
          <p:cNvPr id="3" name="Text Placeholder 2"/>
          <p:cNvSpPr>
            <a:spLocks noGrp="1"/>
          </p:cNvSpPr>
          <p:nvPr>
            <p:ph type="body" sz="quarter" idx="11"/>
          </p:nvPr>
        </p:nvSpPr>
        <p:spPr>
          <a:xfrm>
            <a:off x="4488267" y="225336"/>
            <a:ext cx="5707576" cy="6553200"/>
          </a:xfrm>
          <a:prstGeom prst="rect">
            <a:avLst/>
          </a:prstGeom>
        </p:spPr>
        <p:txBody>
          <a:bodyPr/>
          <a:lstStyle>
            <a:lvl1pPr>
              <a:buClr>
                <a:schemeClr val="tx2">
                  <a:lumMod val="75000"/>
                </a:schemeClr>
              </a:buClr>
              <a:buSzPct val="150000"/>
              <a:defRPr sz="3200"/>
            </a:lvl1pPr>
            <a:lvl2pPr>
              <a:buClr>
                <a:schemeClr val="tx2">
                  <a:lumMod val="75000"/>
                </a:schemeClr>
              </a:buClr>
              <a:buSzPct val="150000"/>
              <a:defRPr sz="2800"/>
            </a:lvl2pPr>
            <a:lvl3pPr>
              <a:buClr>
                <a:schemeClr val="tx2">
                  <a:lumMod val="75000"/>
                </a:schemeClr>
              </a:buClr>
              <a:buSzPct val="150000"/>
              <a:defRPr sz="2400"/>
            </a:lvl3pPr>
            <a:lvl4pPr>
              <a:buClr>
                <a:schemeClr val="tx2">
                  <a:lumMod val="75000"/>
                </a:schemeClr>
              </a:buClr>
              <a:buSzPct val="150000"/>
              <a:defRPr sz="2000"/>
            </a:lvl4pPr>
            <a:lvl5pPr>
              <a:buClr>
                <a:schemeClr val="tx2">
                  <a:lumMod val="75000"/>
                </a:schemeClr>
              </a:buClr>
              <a:buSzPct val="150000"/>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495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ssion Agenda">
    <p:spTree>
      <p:nvGrpSpPr>
        <p:cNvPr id="1" name=""/>
        <p:cNvGrpSpPr/>
        <p:nvPr/>
      </p:nvGrpSpPr>
      <p:grpSpPr>
        <a:xfrm>
          <a:off x="0" y="0"/>
          <a:ext cx="0" cy="0"/>
          <a:chOff x="0" y="0"/>
          <a:chExt cx="0" cy="0"/>
        </a:xfrm>
      </p:grpSpPr>
      <p:sp>
        <p:nvSpPr>
          <p:cNvPr id="10" name="Rectangle 9"/>
          <p:cNvSpPr>
            <a:spLocks/>
          </p:cNvSpPr>
          <p:nvPr userDrawn="1"/>
        </p:nvSpPr>
        <p:spPr>
          <a:xfrm>
            <a:off x="5" y="4180"/>
            <a:ext cx="4377167" cy="685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12" name="Rectangle 11"/>
          <p:cNvSpPr/>
          <p:nvPr userDrawn="1"/>
        </p:nvSpPr>
        <p:spPr>
          <a:xfrm>
            <a:off x="2483" y="3160135"/>
            <a:ext cx="4377167" cy="36936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11" name="Title 1"/>
          <p:cNvSpPr txBox="1">
            <a:spLocks/>
          </p:cNvSpPr>
          <p:nvPr userDrawn="1"/>
        </p:nvSpPr>
        <p:spPr>
          <a:xfrm>
            <a:off x="-91243" y="733932"/>
            <a:ext cx="4377167" cy="1696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rgbClr val="56B3D6">
                    <a:lumMod val="75000"/>
                  </a:srgbClr>
                </a:solidFill>
                <a:latin typeface="Tahoma" panose="020B0604030504040204" pitchFamily="34" charset="0"/>
                <a:ea typeface="Tahoma" panose="020B0604030504040204" pitchFamily="34" charset="0"/>
                <a:cs typeface="Tahoma" panose="020B0604030504040204" pitchFamily="34" charset="0"/>
              </a:rPr>
              <a:t>Agenda</a:t>
            </a:r>
          </a:p>
        </p:txBody>
      </p:sp>
      <p:sp>
        <p:nvSpPr>
          <p:cNvPr id="29" name="Text Placeholder 32"/>
          <p:cNvSpPr>
            <a:spLocks noGrp="1"/>
          </p:cNvSpPr>
          <p:nvPr>
            <p:ph type="body" sz="quarter" idx="14" hasCustomPrompt="1"/>
          </p:nvPr>
        </p:nvSpPr>
        <p:spPr>
          <a:xfrm>
            <a:off x="354593" y="3783093"/>
            <a:ext cx="3110210" cy="1930400"/>
          </a:xfrm>
          <a:prstGeom prst="rect">
            <a:avLst/>
          </a:prstGeom>
        </p:spPr>
        <p:txBody>
          <a:bodyPr/>
          <a:lstStyle>
            <a:lvl1pPr marL="0" indent="0">
              <a:buNone/>
              <a:defRPr sz="2800" b="0" i="0" baseline="0">
                <a:solidFill>
                  <a:schemeClr val="bg1"/>
                </a:solidFill>
                <a:latin typeface="+mn-lt"/>
                <a:ea typeface="Segoe UI Light" charset="0"/>
                <a:cs typeface="Segoe UI Light"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Do you need to reiterate anything?</a:t>
            </a:r>
          </a:p>
        </p:txBody>
      </p:sp>
      <p:sp>
        <p:nvSpPr>
          <p:cNvPr id="3" name="Text Placeholder 2"/>
          <p:cNvSpPr>
            <a:spLocks noGrp="1"/>
          </p:cNvSpPr>
          <p:nvPr>
            <p:ph type="body" sz="quarter" idx="15"/>
          </p:nvPr>
        </p:nvSpPr>
        <p:spPr>
          <a:xfrm>
            <a:off x="4468415" y="314326"/>
            <a:ext cx="5609630" cy="6362700"/>
          </a:xfrm>
          <a:prstGeom prst="rect">
            <a:avLst/>
          </a:prstGeom>
        </p:spPr>
        <p:txBody>
          <a:bodyPr/>
          <a:lstStyle>
            <a:lvl1pPr>
              <a:buClr>
                <a:schemeClr val="tx2">
                  <a:lumMod val="75000"/>
                </a:schemeClr>
              </a:buClr>
              <a:buSzPct val="150000"/>
              <a:defRPr sz="3200"/>
            </a:lvl1pPr>
            <a:lvl2pPr>
              <a:buClr>
                <a:schemeClr val="tx2">
                  <a:lumMod val="75000"/>
                </a:schemeClr>
              </a:buClr>
              <a:buSzPct val="150000"/>
              <a:defRPr sz="2800"/>
            </a:lvl2pPr>
            <a:lvl3pPr>
              <a:buClr>
                <a:schemeClr val="tx2">
                  <a:lumMod val="75000"/>
                </a:schemeClr>
              </a:buClr>
              <a:buSzPct val="150000"/>
              <a:defRPr sz="2400"/>
            </a:lvl3pPr>
            <a:lvl4pPr>
              <a:buClr>
                <a:schemeClr val="tx2">
                  <a:lumMod val="75000"/>
                </a:schemeClr>
              </a:buClr>
              <a:buSzPct val="150000"/>
              <a:defRPr sz="2000"/>
            </a:lvl4pPr>
            <a:lvl5pPr>
              <a:buClr>
                <a:schemeClr val="tx2">
                  <a:lumMod val="75000"/>
                </a:schemeClr>
              </a:buClr>
              <a:buSzPct val="150000"/>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88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Content Title">
    <p:spTree>
      <p:nvGrpSpPr>
        <p:cNvPr id="1" name=""/>
        <p:cNvGrpSpPr/>
        <p:nvPr/>
      </p:nvGrpSpPr>
      <p:grpSpPr>
        <a:xfrm>
          <a:off x="0" y="0"/>
          <a:ext cx="0" cy="0"/>
          <a:chOff x="0" y="0"/>
          <a:chExt cx="0" cy="0"/>
        </a:xfrm>
      </p:grpSpPr>
      <p:sp>
        <p:nvSpPr>
          <p:cNvPr id="10" name="Rectangle 9"/>
          <p:cNvSpPr>
            <a:spLocks/>
          </p:cNvSpPr>
          <p:nvPr userDrawn="1"/>
        </p:nvSpPr>
        <p:spPr>
          <a:xfrm>
            <a:off x="5" y="4180"/>
            <a:ext cx="4377167" cy="68538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12" name="Rectangle 11"/>
          <p:cNvSpPr/>
          <p:nvPr userDrawn="1"/>
        </p:nvSpPr>
        <p:spPr>
          <a:xfrm>
            <a:off x="2483" y="3706002"/>
            <a:ext cx="4377167" cy="31519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17" name="Text Placeholder 16"/>
          <p:cNvSpPr>
            <a:spLocks noGrp="1"/>
          </p:cNvSpPr>
          <p:nvPr>
            <p:ph type="body" sz="quarter" idx="11" hasCustomPrompt="1"/>
          </p:nvPr>
        </p:nvSpPr>
        <p:spPr>
          <a:xfrm>
            <a:off x="231683" y="1807722"/>
            <a:ext cx="3878315" cy="1653749"/>
          </a:xfrm>
          <a:prstGeom prst="rect">
            <a:avLst/>
          </a:prstGeom>
        </p:spPr>
        <p:txBody>
          <a:bodyPr/>
          <a:lstStyle>
            <a:lvl1pPr marL="0" indent="0">
              <a:buNone/>
              <a:defRPr sz="3600" b="0" i="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b="0" i="0">
                <a:solidFill>
                  <a:schemeClr val="bg1"/>
                </a:solidFill>
                <a:latin typeface="Segoe UI Light" charset="0"/>
                <a:ea typeface="Segoe UI Light" charset="0"/>
                <a:cs typeface="Segoe UI Light" charset="0"/>
              </a:defRPr>
            </a:lvl2pPr>
            <a:lvl3pPr marL="914400" indent="0">
              <a:buNone/>
              <a:defRPr b="0" i="0">
                <a:solidFill>
                  <a:schemeClr val="bg1"/>
                </a:solidFill>
                <a:latin typeface="Segoe UI Light" charset="0"/>
                <a:ea typeface="Segoe UI Light" charset="0"/>
                <a:cs typeface="Segoe UI Light" charset="0"/>
              </a:defRPr>
            </a:lvl3pPr>
            <a:lvl4pPr marL="1371600" indent="0">
              <a:buNone/>
              <a:defRPr b="0" i="0">
                <a:solidFill>
                  <a:schemeClr val="bg1"/>
                </a:solidFill>
                <a:latin typeface="Segoe UI Light" charset="0"/>
                <a:ea typeface="Segoe UI Light" charset="0"/>
                <a:cs typeface="Segoe UI Light" charset="0"/>
              </a:defRPr>
            </a:lvl4pPr>
            <a:lvl5pPr marL="1828800" indent="0">
              <a:buNone/>
              <a:defRPr b="0" i="0">
                <a:solidFill>
                  <a:schemeClr val="bg1"/>
                </a:solidFill>
                <a:latin typeface="Segoe UI Light" charset="0"/>
                <a:ea typeface="Segoe UI Light" charset="0"/>
                <a:cs typeface="Segoe UI Light" charset="0"/>
              </a:defRPr>
            </a:lvl5pPr>
          </a:lstStyle>
          <a:p>
            <a:pPr lvl="0"/>
            <a:r>
              <a:rPr lang="en-US" dirty="0"/>
              <a:t>First Agenda Item</a:t>
            </a:r>
          </a:p>
        </p:txBody>
      </p:sp>
      <p:sp>
        <p:nvSpPr>
          <p:cNvPr id="29" name="Text Placeholder 28"/>
          <p:cNvSpPr>
            <a:spLocks noGrp="1"/>
          </p:cNvSpPr>
          <p:nvPr>
            <p:ph type="body" sz="quarter" idx="12" hasCustomPrompt="1"/>
          </p:nvPr>
        </p:nvSpPr>
        <p:spPr>
          <a:xfrm>
            <a:off x="205615" y="278158"/>
            <a:ext cx="3904380" cy="474132"/>
          </a:xfrm>
          <a:prstGeom prst="rect">
            <a:avLst/>
          </a:prstGeom>
        </p:spPr>
        <p:txBody>
          <a:bodyPr/>
          <a:lstStyle>
            <a:lvl1pPr marL="0" indent="0">
              <a:buNone/>
              <a:defRPr sz="1800" b="0" i="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457200" indent="0">
              <a:buNone/>
              <a:defRPr b="0" i="0">
                <a:solidFill>
                  <a:schemeClr val="bg1"/>
                </a:solidFill>
                <a:latin typeface="Segoe UI Light" charset="0"/>
                <a:ea typeface="Segoe UI Light" charset="0"/>
                <a:cs typeface="Segoe UI Light" charset="0"/>
              </a:defRPr>
            </a:lvl2pPr>
            <a:lvl3pPr marL="914400" indent="0">
              <a:buNone/>
              <a:defRPr b="0" i="0">
                <a:solidFill>
                  <a:schemeClr val="bg1"/>
                </a:solidFill>
                <a:latin typeface="Segoe UI Light" charset="0"/>
                <a:ea typeface="Segoe UI Light" charset="0"/>
                <a:cs typeface="Segoe UI Light" charset="0"/>
              </a:defRPr>
            </a:lvl3pPr>
            <a:lvl4pPr marL="1371600" indent="0">
              <a:buNone/>
              <a:defRPr b="0" i="0">
                <a:solidFill>
                  <a:schemeClr val="bg1"/>
                </a:solidFill>
                <a:latin typeface="Segoe UI Light" charset="0"/>
                <a:ea typeface="Segoe UI Light" charset="0"/>
                <a:cs typeface="Segoe UI Light" charset="0"/>
              </a:defRPr>
            </a:lvl4pPr>
            <a:lvl5pPr marL="1828800" indent="0">
              <a:buNone/>
              <a:defRPr b="0" i="0">
                <a:solidFill>
                  <a:schemeClr val="bg1"/>
                </a:solidFill>
                <a:latin typeface="Segoe UI Light" charset="0"/>
                <a:ea typeface="Segoe UI Light" charset="0"/>
                <a:cs typeface="Segoe UI Light" charset="0"/>
              </a:defRPr>
            </a:lvl5pPr>
          </a:lstStyle>
          <a:p>
            <a:pPr lvl="0"/>
            <a:r>
              <a:rPr lang="en-US" dirty="0"/>
              <a:t>SHORT VERSION OF TITLE</a:t>
            </a:r>
          </a:p>
        </p:txBody>
      </p:sp>
    </p:spTree>
    <p:extLst>
      <p:ext uri="{BB962C8B-B14F-4D97-AF65-F5344CB8AC3E}">
        <p14:creationId xmlns:p14="http://schemas.microsoft.com/office/powerpoint/2010/main" val="130286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41" name="Rectangle 40"/>
          <p:cNvSpPr/>
          <p:nvPr userDrawn="1"/>
        </p:nvSpPr>
        <p:spPr>
          <a:xfrm>
            <a:off x="0" y="-1"/>
            <a:ext cx="102870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srgbClr val="FFFFFF"/>
              </a:solidFill>
              <a:latin typeface="Lucida Sans" panose="020B0602030504020204" pitchFamily="34" charset="0"/>
            </a:endParaRPr>
          </a:p>
        </p:txBody>
      </p:sp>
      <p:sp>
        <p:nvSpPr>
          <p:cNvPr id="39" name="Text Placeholder 32"/>
          <p:cNvSpPr>
            <a:spLocks noGrp="1"/>
          </p:cNvSpPr>
          <p:nvPr>
            <p:ph type="body" sz="quarter" idx="14" hasCustomPrompt="1"/>
          </p:nvPr>
        </p:nvSpPr>
        <p:spPr>
          <a:xfrm>
            <a:off x="137971" y="192036"/>
            <a:ext cx="10035705" cy="576820"/>
          </a:xfrm>
          <a:prstGeom prst="rect">
            <a:avLst/>
          </a:prstGeom>
        </p:spPr>
        <p:txBody>
          <a:bodyPr/>
          <a:lstStyle>
            <a:lvl1pPr marL="0" indent="0">
              <a:buNone/>
              <a:defRPr sz="3600" b="0" i="0" baseline="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This is a slide Title</a:t>
            </a:r>
          </a:p>
        </p:txBody>
      </p:sp>
      <p:sp>
        <p:nvSpPr>
          <p:cNvPr id="44" name="Rectangle 43"/>
          <p:cNvSpPr/>
          <p:nvPr userDrawn="1"/>
        </p:nvSpPr>
        <p:spPr>
          <a:xfrm>
            <a:off x="1" y="6219825"/>
            <a:ext cx="10287000" cy="64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3" name="Text Placeholder 2"/>
          <p:cNvSpPr>
            <a:spLocks noGrp="1"/>
          </p:cNvSpPr>
          <p:nvPr>
            <p:ph type="body" sz="quarter" idx="15"/>
          </p:nvPr>
        </p:nvSpPr>
        <p:spPr>
          <a:xfrm>
            <a:off x="137967" y="1247780"/>
            <a:ext cx="10035183" cy="51530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36053"/>
          <a:stretch/>
        </p:blipFill>
        <p:spPr>
          <a:xfrm>
            <a:off x="9079065" y="6311265"/>
            <a:ext cx="1094082" cy="457200"/>
          </a:xfrm>
          <a:prstGeom prst="rect">
            <a:avLst/>
          </a:prstGeom>
        </p:spPr>
      </p:pic>
    </p:spTree>
    <p:extLst>
      <p:ext uri="{BB962C8B-B14F-4D97-AF65-F5344CB8AC3E}">
        <p14:creationId xmlns:p14="http://schemas.microsoft.com/office/powerpoint/2010/main" val="323132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6200000">
            <a:off x="-3158966" y="3158968"/>
            <a:ext cx="6858002" cy="540068"/>
          </a:xfrm>
          <a:solidFill>
            <a:schemeClr val="bg2"/>
          </a:solidFill>
          <a:ln>
            <a:noFill/>
          </a:ln>
        </p:spPr>
        <p:txBody>
          <a:bodyPr>
            <a:noAutofit/>
          </a:bodyPr>
          <a:lstStyle>
            <a:lvl1pPr>
              <a:defRPr sz="36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Example </a:t>
            </a:r>
          </a:p>
        </p:txBody>
      </p:sp>
    </p:spTree>
    <p:extLst>
      <p:ext uri="{BB962C8B-B14F-4D97-AF65-F5344CB8AC3E}">
        <p14:creationId xmlns:p14="http://schemas.microsoft.com/office/powerpoint/2010/main" val="4294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ession Agenda">
    <p:spTree>
      <p:nvGrpSpPr>
        <p:cNvPr id="1" name=""/>
        <p:cNvGrpSpPr/>
        <p:nvPr/>
      </p:nvGrpSpPr>
      <p:grpSpPr>
        <a:xfrm>
          <a:off x="0" y="0"/>
          <a:ext cx="0" cy="0"/>
          <a:chOff x="0" y="0"/>
          <a:chExt cx="0" cy="0"/>
        </a:xfrm>
      </p:grpSpPr>
      <p:sp>
        <p:nvSpPr>
          <p:cNvPr id="7" name="Rounded Rectangle 6"/>
          <p:cNvSpPr/>
          <p:nvPr userDrawn="1"/>
        </p:nvSpPr>
        <p:spPr>
          <a:xfrm>
            <a:off x="4623898" y="1593671"/>
            <a:ext cx="6429220" cy="5155473"/>
          </a:xfrm>
          <a:prstGeom prst="roundRect">
            <a:avLst>
              <a:gd name="adj" fmla="val 567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12" name="Rectangle 11"/>
          <p:cNvSpPr/>
          <p:nvPr userDrawn="1"/>
        </p:nvSpPr>
        <p:spPr>
          <a:xfrm>
            <a:off x="2482" y="1593670"/>
            <a:ext cx="4374689" cy="52601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11" name="Title 1"/>
          <p:cNvSpPr txBox="1">
            <a:spLocks/>
          </p:cNvSpPr>
          <p:nvPr userDrawn="1"/>
        </p:nvSpPr>
        <p:spPr>
          <a:xfrm>
            <a:off x="5" y="11"/>
            <a:ext cx="4377167" cy="16964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a:solidFill>
                  <a:srgbClr val="56B3D6">
                    <a:lumMod val="75000"/>
                  </a:srgbClr>
                </a:solidFill>
                <a:latin typeface="Tahoma" panose="020B0604030504040204" pitchFamily="34" charset="0"/>
                <a:ea typeface="Tahoma" panose="020B0604030504040204" pitchFamily="34" charset="0"/>
                <a:cs typeface="Tahoma" panose="020B0604030504040204" pitchFamily="34" charset="0"/>
              </a:rPr>
              <a:t>Activity</a:t>
            </a:r>
          </a:p>
        </p:txBody>
      </p:sp>
      <p:sp>
        <p:nvSpPr>
          <p:cNvPr id="29" name="Text Placeholder 32"/>
          <p:cNvSpPr>
            <a:spLocks noGrp="1"/>
          </p:cNvSpPr>
          <p:nvPr>
            <p:ph type="body" sz="quarter" idx="14"/>
          </p:nvPr>
        </p:nvSpPr>
        <p:spPr>
          <a:xfrm>
            <a:off x="4834892" y="1828800"/>
            <a:ext cx="5069021" cy="4589417"/>
          </a:xfrm>
          <a:prstGeom prst="rect">
            <a:avLst/>
          </a:prstGeom>
        </p:spPr>
        <p:txBody>
          <a:bodyPr/>
          <a:lstStyle>
            <a:lvl1pPr marL="0" indent="0">
              <a:buNone/>
              <a:defRPr sz="2800" b="0" i="0" baseline="0">
                <a:solidFill>
                  <a:schemeClr val="tx1"/>
                </a:solidFill>
                <a:latin typeface="Arial" panose="020B0604020202020204" pitchFamily="34" charset="0"/>
                <a:ea typeface="Segoe UI" panose="020B0502040204020203" pitchFamily="34" charset="0"/>
                <a:cs typeface="Arial" panose="020B0604020202020204" pitchFamily="34"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endParaRPr lang="en-US" dirty="0"/>
          </a:p>
        </p:txBody>
      </p:sp>
    </p:spTree>
    <p:extLst>
      <p:ext uri="{BB962C8B-B14F-4D97-AF65-F5344CB8AC3E}">
        <p14:creationId xmlns:p14="http://schemas.microsoft.com/office/powerpoint/2010/main" val="364385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ssion Agend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2480" y="5724536"/>
            <a:ext cx="10284522" cy="1133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11" name="Title 1"/>
          <p:cNvSpPr txBox="1">
            <a:spLocks/>
          </p:cNvSpPr>
          <p:nvPr userDrawn="1"/>
        </p:nvSpPr>
        <p:spPr>
          <a:xfrm>
            <a:off x="2479" y="5724536"/>
            <a:ext cx="2368355" cy="11292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FFFFFF"/>
                </a:solidFill>
                <a:latin typeface="Tahoma" panose="020B0604030504040204" pitchFamily="34" charset="0"/>
                <a:ea typeface="Tahoma" panose="020B0604030504040204" pitchFamily="34" charset="0"/>
                <a:cs typeface="Tahoma" panose="020B0604030504040204" pitchFamily="34" charset="0"/>
              </a:rPr>
              <a:t>Activity</a:t>
            </a:r>
          </a:p>
        </p:txBody>
      </p:sp>
      <p:sp>
        <p:nvSpPr>
          <p:cNvPr id="5" name="Content Placeholder 4"/>
          <p:cNvSpPr>
            <a:spLocks noGrp="1"/>
          </p:cNvSpPr>
          <p:nvPr>
            <p:ph sz="quarter" idx="10"/>
          </p:nvPr>
        </p:nvSpPr>
        <p:spPr>
          <a:xfrm>
            <a:off x="1237660" y="219086"/>
            <a:ext cx="7417891" cy="53054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964" y="5819776"/>
            <a:ext cx="771525" cy="9144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8924" y="5819776"/>
            <a:ext cx="771525" cy="914400"/>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34886" y="5819776"/>
            <a:ext cx="771525" cy="914400"/>
          </a:xfrm>
          <a:prstGeom prst="rect">
            <a:avLst/>
          </a:prstGeom>
        </p:spPr>
      </p:pic>
    </p:spTree>
    <p:extLst>
      <p:ext uri="{BB962C8B-B14F-4D97-AF65-F5344CB8AC3E}">
        <p14:creationId xmlns:p14="http://schemas.microsoft.com/office/powerpoint/2010/main" val="425623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701677" y="1709750"/>
            <a:ext cx="8872538" cy="2852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60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46" name="Shape 46"/>
          <p:cNvSpPr txBox="1">
            <a:spLocks noGrp="1"/>
          </p:cNvSpPr>
          <p:nvPr>
            <p:ph type="body" idx="1"/>
          </p:nvPr>
        </p:nvSpPr>
        <p:spPr>
          <a:xfrm>
            <a:off x="701677" y="4589474"/>
            <a:ext cx="8872538" cy="1500187"/>
          </a:xfrm>
          <a:prstGeom prst="rect">
            <a:avLst/>
          </a:prstGeom>
          <a:noFill/>
          <a:ln>
            <a:noFill/>
          </a:ln>
        </p:spPr>
        <p:txBody>
          <a:bodyPr lIns="91425" tIns="91425" rIns="91425" bIns="91425" anchor="t" anchorCtr="0"/>
          <a:lstStyle>
            <a:lvl1pPr marL="0" marR="0" lvl="0" indent="0" algn="l" rtl="0">
              <a:spcBef>
                <a:spcPts val="72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spcBef>
                <a:spcPts val="6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l" rtl="0">
              <a:spcBef>
                <a:spcPts val="54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480"/>
              </a:spcBef>
              <a:spcAft>
                <a:spcPts val="0"/>
              </a:spcAft>
              <a:buClr>
                <a:schemeClr val="dk1"/>
              </a:buClr>
              <a:buFont typeface="Arial"/>
              <a:buNone/>
              <a:defRPr sz="1600" b="0" i="0" u="none" strike="noStrike" cap="none">
                <a:solidFill>
                  <a:schemeClr val="dk1"/>
                </a:solidFill>
                <a:latin typeface="Arial"/>
                <a:ea typeface="Arial"/>
                <a:cs typeface="Arial"/>
                <a:sym typeface="Arial"/>
              </a:defRPr>
            </a:lvl4pPr>
            <a:lvl5pPr marL="1828800" marR="0" lvl="4" indent="0" algn="l" rtl="0">
              <a:spcBef>
                <a:spcPts val="480"/>
              </a:spcBef>
              <a:spcAft>
                <a:spcPts val="0"/>
              </a:spcAft>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dt" idx="10"/>
          </p:nvPr>
        </p:nvSpPr>
        <p:spPr>
          <a:xfrm>
            <a:off x="114300" y="6537325"/>
            <a:ext cx="2400300" cy="3968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4076700" y="6381762"/>
            <a:ext cx="24003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endParaRPr lang="en-US" sz="1400">
              <a:solidFill>
                <a:schemeClr val="dk1"/>
              </a:solidFill>
              <a:latin typeface="Times New Roman"/>
              <a:ea typeface="Times New Roman"/>
              <a:cs typeface="Times New Roman"/>
              <a:sym typeface="Times New Roman"/>
            </a:endParaRPr>
          </a:p>
        </p:txBody>
      </p:sp>
      <p:pic>
        <p:nvPicPr>
          <p:cNvPr id="49" name="Shape 49"/>
          <p:cNvPicPr preferRelativeResize="0"/>
          <p:nvPr/>
        </p:nvPicPr>
        <p:blipFill rotWithShape="1">
          <a:blip r:embed="rId2">
            <a:alphaModFix/>
          </a:blip>
          <a:srcRect/>
          <a:stretch/>
        </p:blipFill>
        <p:spPr>
          <a:xfrm>
            <a:off x="114305" y="331790"/>
            <a:ext cx="841373" cy="86836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28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12" name="Rectangle 11"/>
          <p:cNvSpPr/>
          <p:nvPr userDrawn="1"/>
        </p:nvSpPr>
        <p:spPr>
          <a:xfrm>
            <a:off x="0" y="-1"/>
            <a:ext cx="10287000" cy="960895"/>
          </a:xfrm>
          <a:prstGeom prst="rect">
            <a:avLst/>
          </a:prstGeom>
          <a:solidFill>
            <a:srgbClr val="0F6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41" name="Rectangle 40"/>
          <p:cNvSpPr/>
          <p:nvPr userDrawn="1"/>
        </p:nvSpPr>
        <p:spPr>
          <a:xfrm>
            <a:off x="1011319" y="-1"/>
            <a:ext cx="9275685"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39" name="Text Placeholder 32"/>
          <p:cNvSpPr>
            <a:spLocks noGrp="1"/>
          </p:cNvSpPr>
          <p:nvPr>
            <p:ph type="body" sz="quarter" idx="14" hasCustomPrompt="1"/>
          </p:nvPr>
        </p:nvSpPr>
        <p:spPr>
          <a:xfrm>
            <a:off x="1129063" y="192036"/>
            <a:ext cx="9044609" cy="576820"/>
          </a:xfrm>
          <a:prstGeom prst="rect">
            <a:avLst/>
          </a:prstGeom>
        </p:spPr>
        <p:txBody>
          <a:bodyPr/>
          <a:lstStyle>
            <a:lvl1pPr marL="0" indent="0">
              <a:buNone/>
              <a:defRPr sz="3600" b="0" i="0" baseline="0">
                <a:solidFill>
                  <a:schemeClr val="bg1"/>
                </a:solidFill>
                <a:latin typeface="Segoe UI Light" charset="0"/>
                <a:ea typeface="Segoe UI Light" charset="0"/>
                <a:cs typeface="Segoe UI Light"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This is a slide Title</a:t>
            </a:r>
          </a:p>
        </p:txBody>
      </p:sp>
      <p:sp>
        <p:nvSpPr>
          <p:cNvPr id="40" name="Text Placeholder 20"/>
          <p:cNvSpPr>
            <a:spLocks noGrp="1"/>
          </p:cNvSpPr>
          <p:nvPr>
            <p:ph type="body" sz="quarter" idx="10" hasCustomPrompt="1"/>
          </p:nvPr>
        </p:nvSpPr>
        <p:spPr>
          <a:xfrm>
            <a:off x="612431" y="1565330"/>
            <a:ext cx="3872876" cy="3983064"/>
          </a:xfrm>
          <a:prstGeom prst="rect">
            <a:avLst/>
          </a:prstGeom>
        </p:spPr>
        <p:txBody>
          <a:bodyPr/>
          <a:lstStyle>
            <a:lvl1pPr marL="342900" indent="-342900">
              <a:buSzPct val="130000"/>
              <a:buFontTx/>
              <a:buBlip>
                <a:blip r:embed="rId2"/>
              </a:buBlip>
              <a:defRPr sz="2000" b="0" i="0">
                <a:latin typeface="Segoe UI Light" charset="0"/>
                <a:ea typeface="Segoe UI Light" charset="0"/>
                <a:cs typeface="Segoe UI Light"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err="1"/>
              <a:t>Fusce</a:t>
            </a:r>
            <a:r>
              <a:rPr lang="en-US" dirty="0"/>
              <a:t> </a:t>
            </a:r>
            <a:r>
              <a:rPr lang="en-US" dirty="0" err="1"/>
              <a:t>dapibus</a:t>
            </a:r>
            <a:r>
              <a:rPr lang="en-US" dirty="0"/>
              <a:t>, </a:t>
            </a:r>
            <a:r>
              <a:rPr lang="en-US" dirty="0" err="1"/>
              <a:t>tellus</a:t>
            </a:r>
            <a:r>
              <a:rPr lang="en-US" dirty="0"/>
              <a:t> ac cursus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 </a:t>
            </a:r>
            <a:r>
              <a:rPr lang="en-US" dirty="0" err="1"/>
              <a:t>porttitor</a:t>
            </a:r>
            <a:r>
              <a:rPr lang="en-US" dirty="0"/>
              <a:t> ligula, </a:t>
            </a:r>
            <a:r>
              <a:rPr lang="en-US" dirty="0" err="1"/>
              <a:t>eget</a:t>
            </a:r>
            <a:r>
              <a:rPr lang="en-US" dirty="0"/>
              <a:t> </a:t>
            </a:r>
            <a:r>
              <a:rPr lang="en-US" dirty="0" err="1"/>
              <a:t>lacinia</a:t>
            </a:r>
            <a:r>
              <a:rPr lang="en-US" dirty="0"/>
              <a:t> </a:t>
            </a:r>
            <a:r>
              <a:rPr lang="en-US" dirty="0" err="1"/>
              <a:t>odio</a:t>
            </a:r>
            <a:r>
              <a:rPr lang="en-US" dirty="0"/>
              <a:t> </a:t>
            </a:r>
            <a:r>
              <a:rPr lang="en-US" dirty="0" err="1"/>
              <a:t>sem</a:t>
            </a:r>
            <a:r>
              <a:rPr lang="en-US" dirty="0"/>
              <a:t> </a:t>
            </a:r>
            <a:r>
              <a:rPr lang="en-US" dirty="0" err="1"/>
              <a:t>nec</a:t>
            </a:r>
            <a:r>
              <a:rPr lang="en-US" dirty="0"/>
              <a:t> </a:t>
            </a:r>
            <a:r>
              <a:rPr lang="en-US" dirty="0" err="1"/>
              <a:t>elit</a:t>
            </a:r>
            <a:r>
              <a:rPr lang="en-US" dirty="0"/>
              <a:t>. Maecenas </a:t>
            </a:r>
            <a:r>
              <a:rPr lang="en-US" dirty="0" err="1"/>
              <a:t>faucibus</a:t>
            </a:r>
            <a:r>
              <a:rPr lang="en-US" dirty="0"/>
              <a:t> </a:t>
            </a:r>
            <a:r>
              <a:rPr lang="en-US" dirty="0" err="1"/>
              <a:t>mollis</a:t>
            </a:r>
            <a:r>
              <a:rPr lang="en-US" dirty="0"/>
              <a:t> </a:t>
            </a:r>
            <a:r>
              <a:rPr lang="en-US" dirty="0" err="1"/>
              <a:t>interdum</a:t>
            </a:r>
            <a:r>
              <a:rPr lang="en-US" dirty="0"/>
              <a:t>. </a:t>
            </a:r>
          </a:p>
          <a:p>
            <a:pPr lvl="0"/>
            <a:r>
              <a:rPr lang="en-US" dirty="0" err="1"/>
              <a:t>Aenean</a:t>
            </a:r>
            <a:r>
              <a:rPr lang="en-US" dirty="0"/>
              <a:t> </a:t>
            </a:r>
            <a:r>
              <a:rPr lang="en-US" dirty="0" err="1"/>
              <a:t>eu</a:t>
            </a:r>
            <a:r>
              <a:rPr lang="en-US" dirty="0"/>
              <a:t> </a:t>
            </a:r>
            <a:r>
              <a:rPr lang="en-US" dirty="0" err="1"/>
              <a:t>leo</a:t>
            </a:r>
            <a:r>
              <a:rPr lang="en-US" dirty="0"/>
              <a:t> quam. </a:t>
            </a:r>
            <a:r>
              <a:rPr lang="en-US" dirty="0" err="1"/>
              <a:t>Pellentesque</a:t>
            </a:r>
            <a:r>
              <a:rPr lang="en-US" dirty="0"/>
              <a:t> </a:t>
            </a:r>
            <a:r>
              <a:rPr lang="en-US" dirty="0" err="1"/>
              <a:t>ornare</a:t>
            </a:r>
            <a:r>
              <a:rPr lang="en-US" dirty="0"/>
              <a:t> </a:t>
            </a:r>
            <a:r>
              <a:rPr lang="en-US" dirty="0" err="1"/>
              <a:t>sem</a:t>
            </a:r>
            <a:r>
              <a:rPr lang="en-US" dirty="0"/>
              <a:t> </a:t>
            </a:r>
            <a:r>
              <a:rPr lang="en-US" dirty="0" err="1"/>
              <a:t>lacinia</a:t>
            </a:r>
            <a:r>
              <a:rPr lang="en-US" dirty="0"/>
              <a:t> quam </a:t>
            </a:r>
            <a:r>
              <a:rPr lang="en-US" dirty="0" err="1"/>
              <a:t>venenatis</a:t>
            </a:r>
            <a:r>
              <a:rPr lang="en-US" dirty="0"/>
              <a:t> </a:t>
            </a:r>
            <a:r>
              <a:rPr lang="en-US" dirty="0" err="1"/>
              <a:t>vestibulum</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a:t>
            </a:r>
          </a:p>
        </p:txBody>
      </p:sp>
      <p:sp>
        <p:nvSpPr>
          <p:cNvPr id="42" name="Text Placeholder 20"/>
          <p:cNvSpPr>
            <a:spLocks noGrp="1"/>
          </p:cNvSpPr>
          <p:nvPr>
            <p:ph type="body" sz="quarter" idx="15" hasCustomPrompt="1"/>
          </p:nvPr>
        </p:nvSpPr>
        <p:spPr>
          <a:xfrm>
            <a:off x="5476961" y="1565335"/>
            <a:ext cx="3872876" cy="3983063"/>
          </a:xfrm>
          <a:prstGeom prst="rect">
            <a:avLst/>
          </a:prstGeom>
        </p:spPr>
        <p:txBody>
          <a:bodyPr/>
          <a:lstStyle>
            <a:lvl1pPr marL="0" indent="0">
              <a:buNone/>
              <a:defRPr sz="2000" b="0" i="0">
                <a:latin typeface="Segoe UI Light" charset="0"/>
                <a:ea typeface="Segoe UI Light" charset="0"/>
                <a:cs typeface="Segoe UI Light"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err="1"/>
              <a:t>Fusce</a:t>
            </a:r>
            <a:r>
              <a:rPr lang="en-US" dirty="0"/>
              <a:t> </a:t>
            </a:r>
            <a:r>
              <a:rPr lang="en-US" dirty="0" err="1"/>
              <a:t>dapibus</a:t>
            </a:r>
            <a:r>
              <a:rPr lang="en-US" dirty="0"/>
              <a:t>, </a:t>
            </a:r>
            <a:r>
              <a:rPr lang="en-US" dirty="0" err="1"/>
              <a:t>tellus</a:t>
            </a:r>
            <a:r>
              <a:rPr lang="en-US" dirty="0"/>
              <a:t> ac cursus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 </a:t>
            </a:r>
            <a:r>
              <a:rPr lang="en-US" dirty="0" err="1"/>
              <a:t>porttitor</a:t>
            </a:r>
            <a:r>
              <a:rPr lang="en-US" dirty="0"/>
              <a:t> ligula, </a:t>
            </a:r>
            <a:r>
              <a:rPr lang="en-US" dirty="0" err="1"/>
              <a:t>eget</a:t>
            </a:r>
            <a:r>
              <a:rPr lang="en-US" dirty="0"/>
              <a:t> </a:t>
            </a:r>
            <a:r>
              <a:rPr lang="en-US" dirty="0" err="1"/>
              <a:t>lacinia</a:t>
            </a:r>
            <a:r>
              <a:rPr lang="en-US" dirty="0"/>
              <a:t> </a:t>
            </a:r>
            <a:r>
              <a:rPr lang="en-US" dirty="0" err="1"/>
              <a:t>odio</a:t>
            </a:r>
            <a:r>
              <a:rPr lang="en-US" dirty="0"/>
              <a:t> </a:t>
            </a:r>
            <a:r>
              <a:rPr lang="en-US" dirty="0" err="1"/>
              <a:t>sem</a:t>
            </a:r>
            <a:r>
              <a:rPr lang="en-US" dirty="0"/>
              <a:t> </a:t>
            </a:r>
            <a:r>
              <a:rPr lang="en-US" dirty="0" err="1"/>
              <a:t>nec</a:t>
            </a:r>
            <a:r>
              <a:rPr lang="en-US" dirty="0"/>
              <a:t> </a:t>
            </a:r>
            <a:r>
              <a:rPr lang="en-US" dirty="0" err="1"/>
              <a:t>elit</a:t>
            </a:r>
            <a:r>
              <a:rPr lang="en-US" dirty="0"/>
              <a:t>. Maecenas </a:t>
            </a:r>
            <a:r>
              <a:rPr lang="en-US" dirty="0" err="1"/>
              <a:t>faucibus</a:t>
            </a:r>
            <a:r>
              <a:rPr lang="en-US" dirty="0"/>
              <a:t> </a:t>
            </a:r>
            <a:r>
              <a:rPr lang="en-US" dirty="0" err="1"/>
              <a:t>mollis</a:t>
            </a:r>
            <a:r>
              <a:rPr lang="en-US" dirty="0"/>
              <a:t> </a:t>
            </a:r>
            <a:r>
              <a:rPr lang="en-US" dirty="0" err="1"/>
              <a:t>interdum</a:t>
            </a:r>
            <a:r>
              <a:rPr lang="en-US" dirty="0"/>
              <a:t>. </a:t>
            </a:r>
            <a:r>
              <a:rPr lang="en-US" dirty="0" err="1"/>
              <a:t>Aenean</a:t>
            </a:r>
            <a:r>
              <a:rPr lang="en-US" dirty="0"/>
              <a:t> </a:t>
            </a:r>
            <a:r>
              <a:rPr lang="en-US" dirty="0" err="1"/>
              <a:t>eu</a:t>
            </a:r>
            <a:r>
              <a:rPr lang="en-US" dirty="0"/>
              <a:t> </a:t>
            </a:r>
            <a:r>
              <a:rPr lang="en-US" dirty="0" err="1"/>
              <a:t>leo</a:t>
            </a:r>
            <a:r>
              <a:rPr lang="en-US" dirty="0"/>
              <a:t> quam. </a:t>
            </a:r>
            <a:r>
              <a:rPr lang="en-US" dirty="0" err="1"/>
              <a:t>Pellentesque</a:t>
            </a:r>
            <a:r>
              <a:rPr lang="en-US" dirty="0"/>
              <a:t> </a:t>
            </a:r>
            <a:r>
              <a:rPr lang="en-US" dirty="0" err="1"/>
              <a:t>ornare</a:t>
            </a:r>
            <a:r>
              <a:rPr lang="en-US" dirty="0"/>
              <a:t> </a:t>
            </a:r>
            <a:r>
              <a:rPr lang="en-US" dirty="0" err="1"/>
              <a:t>sem</a:t>
            </a:r>
            <a:r>
              <a:rPr lang="en-US" dirty="0"/>
              <a:t> </a:t>
            </a:r>
            <a:r>
              <a:rPr lang="en-US" dirty="0" err="1"/>
              <a:t>lacinia</a:t>
            </a:r>
            <a:r>
              <a:rPr lang="en-US" dirty="0"/>
              <a:t> quam </a:t>
            </a:r>
            <a:r>
              <a:rPr lang="en-US" dirty="0" err="1"/>
              <a:t>venenatis</a:t>
            </a:r>
            <a:r>
              <a:rPr lang="en-US" dirty="0"/>
              <a:t> </a:t>
            </a:r>
            <a:r>
              <a:rPr lang="en-US" dirty="0" err="1"/>
              <a:t>vestibulum</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a:t>
            </a:r>
          </a:p>
        </p:txBody>
      </p:sp>
      <p:pic>
        <p:nvPicPr>
          <p:cNvPr id="43" name="Picture 4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6530334"/>
            <a:ext cx="2772260" cy="327666"/>
          </a:xfrm>
          <a:prstGeom prst="rect">
            <a:avLst/>
          </a:prstGeom>
        </p:spPr>
      </p:pic>
      <p:sp>
        <p:nvSpPr>
          <p:cNvPr id="44" name="Rectangle 43"/>
          <p:cNvSpPr/>
          <p:nvPr userDrawn="1"/>
        </p:nvSpPr>
        <p:spPr>
          <a:xfrm>
            <a:off x="915370" y="6530334"/>
            <a:ext cx="9371633"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8243" y="88369"/>
            <a:ext cx="763911" cy="760017"/>
          </a:xfrm>
          <a:prstGeom prst="rect">
            <a:avLst/>
          </a:prstGeom>
        </p:spPr>
      </p:pic>
    </p:spTree>
    <p:extLst>
      <p:ext uri="{BB962C8B-B14F-4D97-AF65-F5344CB8AC3E}">
        <p14:creationId xmlns:p14="http://schemas.microsoft.com/office/powerpoint/2010/main" val="305776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85" y="1"/>
            <a:ext cx="9475221" cy="788588"/>
          </a:xfrm>
          <a:prstGeom prst="rect">
            <a:avLst/>
          </a:prstGeom>
        </p:spPr>
      </p:pic>
      <p:sp>
        <p:nvSpPr>
          <p:cNvPr id="8" name="Slide Number Placeholder 5"/>
          <p:cNvSpPr>
            <a:spLocks noGrp="1"/>
          </p:cNvSpPr>
          <p:nvPr>
            <p:ph type="sldNum" sz="quarter" idx="12"/>
          </p:nvPr>
        </p:nvSpPr>
        <p:spPr>
          <a:xfrm>
            <a:off x="4633628" y="6356360"/>
            <a:ext cx="1019755" cy="365125"/>
          </a:xfrm>
          <a:prstGeom prst="rect">
            <a:avLst/>
          </a:prstGeom>
        </p:spPr>
        <p:txBody>
          <a:bodyPr/>
          <a:lstStyle>
            <a:lvl1pPr algn="ctr">
              <a:defRPr sz="1600"/>
            </a:lvl1pPr>
          </a:lstStyle>
          <a:p>
            <a:fld id="{02C6226A-7927-47FA-9DEE-18838069DC83}" type="slidenum">
              <a:rPr lang="en-US" kern="1200" smtClean="0">
                <a:solidFill>
                  <a:srgbClr val="242C3C"/>
                </a:solidFill>
                <a:ea typeface="+mn-ea"/>
                <a:cs typeface="+mn-cs"/>
              </a:rPr>
              <a:pPr/>
              <a:t>‹#›</a:t>
            </a:fld>
            <a:endParaRPr lang="en-US" kern="1200" dirty="0">
              <a:solidFill>
                <a:srgbClr val="242C3C"/>
              </a:solidFill>
              <a:ea typeface="+mn-ea"/>
              <a:cs typeface="+mn-cs"/>
            </a:endParaRPr>
          </a:p>
        </p:txBody>
      </p:sp>
    </p:spTree>
    <p:extLst>
      <p:ext uri="{BB962C8B-B14F-4D97-AF65-F5344CB8AC3E}">
        <p14:creationId xmlns:p14="http://schemas.microsoft.com/office/powerpoint/2010/main" val="62289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
        <p:nvSpPr>
          <p:cNvPr id="12" name="Rectangle 11"/>
          <p:cNvSpPr/>
          <p:nvPr userDrawn="1"/>
        </p:nvSpPr>
        <p:spPr>
          <a:xfrm>
            <a:off x="0" y="-1"/>
            <a:ext cx="10287000" cy="960895"/>
          </a:xfrm>
          <a:prstGeom prst="rect">
            <a:avLst/>
          </a:prstGeom>
          <a:solidFill>
            <a:srgbClr val="0F6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41" name="Rectangle 40"/>
          <p:cNvSpPr/>
          <p:nvPr userDrawn="1"/>
        </p:nvSpPr>
        <p:spPr>
          <a:xfrm>
            <a:off x="1011319" y="-1"/>
            <a:ext cx="9275685"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sp>
        <p:nvSpPr>
          <p:cNvPr id="39" name="Text Placeholder 32"/>
          <p:cNvSpPr>
            <a:spLocks noGrp="1"/>
          </p:cNvSpPr>
          <p:nvPr>
            <p:ph type="body" sz="quarter" idx="14" hasCustomPrompt="1"/>
          </p:nvPr>
        </p:nvSpPr>
        <p:spPr>
          <a:xfrm>
            <a:off x="1129063" y="192036"/>
            <a:ext cx="9044609" cy="576820"/>
          </a:xfrm>
          <a:prstGeom prst="rect">
            <a:avLst/>
          </a:prstGeom>
        </p:spPr>
        <p:txBody>
          <a:bodyPr/>
          <a:lstStyle>
            <a:lvl1pPr marL="0" indent="0">
              <a:buNone/>
              <a:defRPr sz="3600" b="0" i="0" baseline="0">
                <a:solidFill>
                  <a:schemeClr val="bg1"/>
                </a:solidFill>
                <a:latin typeface="Segoe UI Light" charset="0"/>
                <a:ea typeface="Segoe UI Light" charset="0"/>
                <a:cs typeface="Segoe UI Light"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This is a slide Title</a:t>
            </a:r>
          </a:p>
        </p:txBody>
      </p:sp>
      <p:sp>
        <p:nvSpPr>
          <p:cNvPr id="40" name="Text Placeholder 20"/>
          <p:cNvSpPr>
            <a:spLocks noGrp="1"/>
          </p:cNvSpPr>
          <p:nvPr>
            <p:ph type="body" sz="quarter" idx="10" hasCustomPrompt="1"/>
          </p:nvPr>
        </p:nvSpPr>
        <p:spPr>
          <a:xfrm>
            <a:off x="612431" y="1565330"/>
            <a:ext cx="3872876" cy="3983064"/>
          </a:xfrm>
          <a:prstGeom prst="rect">
            <a:avLst/>
          </a:prstGeom>
        </p:spPr>
        <p:txBody>
          <a:bodyPr/>
          <a:lstStyle>
            <a:lvl1pPr marL="342900" indent="-342900">
              <a:buSzPct val="130000"/>
              <a:buFontTx/>
              <a:buBlip>
                <a:blip r:embed="rId2"/>
              </a:buBlip>
              <a:defRPr sz="2000" b="0" i="0">
                <a:latin typeface="Segoe UI Light" charset="0"/>
                <a:ea typeface="Segoe UI Light" charset="0"/>
                <a:cs typeface="Segoe UI Light"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err="1"/>
              <a:t>Fusce</a:t>
            </a:r>
            <a:r>
              <a:rPr lang="en-US" dirty="0"/>
              <a:t> </a:t>
            </a:r>
            <a:r>
              <a:rPr lang="en-US" dirty="0" err="1"/>
              <a:t>dapibus</a:t>
            </a:r>
            <a:r>
              <a:rPr lang="en-US" dirty="0"/>
              <a:t>, </a:t>
            </a:r>
            <a:r>
              <a:rPr lang="en-US" dirty="0" err="1"/>
              <a:t>tellus</a:t>
            </a:r>
            <a:r>
              <a:rPr lang="en-US" dirty="0"/>
              <a:t> ac cursus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 </a:t>
            </a:r>
            <a:r>
              <a:rPr lang="en-US" dirty="0" err="1"/>
              <a:t>porttitor</a:t>
            </a:r>
            <a:r>
              <a:rPr lang="en-US" dirty="0"/>
              <a:t> ligula, </a:t>
            </a:r>
            <a:r>
              <a:rPr lang="en-US" dirty="0" err="1"/>
              <a:t>eget</a:t>
            </a:r>
            <a:r>
              <a:rPr lang="en-US" dirty="0"/>
              <a:t> </a:t>
            </a:r>
            <a:r>
              <a:rPr lang="en-US" dirty="0" err="1"/>
              <a:t>lacinia</a:t>
            </a:r>
            <a:r>
              <a:rPr lang="en-US" dirty="0"/>
              <a:t> </a:t>
            </a:r>
            <a:r>
              <a:rPr lang="en-US" dirty="0" err="1"/>
              <a:t>odio</a:t>
            </a:r>
            <a:r>
              <a:rPr lang="en-US" dirty="0"/>
              <a:t> </a:t>
            </a:r>
            <a:r>
              <a:rPr lang="en-US" dirty="0" err="1"/>
              <a:t>sem</a:t>
            </a:r>
            <a:r>
              <a:rPr lang="en-US" dirty="0"/>
              <a:t> </a:t>
            </a:r>
            <a:r>
              <a:rPr lang="en-US" dirty="0" err="1"/>
              <a:t>nec</a:t>
            </a:r>
            <a:r>
              <a:rPr lang="en-US" dirty="0"/>
              <a:t> </a:t>
            </a:r>
            <a:r>
              <a:rPr lang="en-US" dirty="0" err="1"/>
              <a:t>elit</a:t>
            </a:r>
            <a:r>
              <a:rPr lang="en-US" dirty="0"/>
              <a:t>. Maecenas </a:t>
            </a:r>
            <a:r>
              <a:rPr lang="en-US" dirty="0" err="1"/>
              <a:t>faucibus</a:t>
            </a:r>
            <a:r>
              <a:rPr lang="en-US" dirty="0"/>
              <a:t> </a:t>
            </a:r>
            <a:r>
              <a:rPr lang="en-US" dirty="0" err="1"/>
              <a:t>mollis</a:t>
            </a:r>
            <a:r>
              <a:rPr lang="en-US" dirty="0"/>
              <a:t> </a:t>
            </a:r>
            <a:r>
              <a:rPr lang="en-US" dirty="0" err="1"/>
              <a:t>interdum</a:t>
            </a:r>
            <a:r>
              <a:rPr lang="en-US" dirty="0"/>
              <a:t>. </a:t>
            </a:r>
          </a:p>
          <a:p>
            <a:pPr lvl="0"/>
            <a:r>
              <a:rPr lang="en-US" dirty="0" err="1"/>
              <a:t>Aenean</a:t>
            </a:r>
            <a:r>
              <a:rPr lang="en-US" dirty="0"/>
              <a:t> </a:t>
            </a:r>
            <a:r>
              <a:rPr lang="en-US" dirty="0" err="1"/>
              <a:t>eu</a:t>
            </a:r>
            <a:r>
              <a:rPr lang="en-US" dirty="0"/>
              <a:t> </a:t>
            </a:r>
            <a:r>
              <a:rPr lang="en-US" dirty="0" err="1"/>
              <a:t>leo</a:t>
            </a:r>
            <a:r>
              <a:rPr lang="en-US" dirty="0"/>
              <a:t> quam. </a:t>
            </a:r>
            <a:r>
              <a:rPr lang="en-US" dirty="0" err="1"/>
              <a:t>Pellentesque</a:t>
            </a:r>
            <a:r>
              <a:rPr lang="en-US" dirty="0"/>
              <a:t> </a:t>
            </a:r>
            <a:r>
              <a:rPr lang="en-US" dirty="0" err="1"/>
              <a:t>ornare</a:t>
            </a:r>
            <a:r>
              <a:rPr lang="en-US" dirty="0"/>
              <a:t> </a:t>
            </a:r>
            <a:r>
              <a:rPr lang="en-US" dirty="0" err="1"/>
              <a:t>sem</a:t>
            </a:r>
            <a:r>
              <a:rPr lang="en-US" dirty="0"/>
              <a:t> </a:t>
            </a:r>
            <a:r>
              <a:rPr lang="en-US" dirty="0" err="1"/>
              <a:t>lacinia</a:t>
            </a:r>
            <a:r>
              <a:rPr lang="en-US" dirty="0"/>
              <a:t> quam </a:t>
            </a:r>
            <a:r>
              <a:rPr lang="en-US" dirty="0" err="1"/>
              <a:t>venenatis</a:t>
            </a:r>
            <a:r>
              <a:rPr lang="en-US" dirty="0"/>
              <a:t> </a:t>
            </a:r>
            <a:r>
              <a:rPr lang="en-US" dirty="0" err="1"/>
              <a:t>vestibulum</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a:t>
            </a:r>
          </a:p>
        </p:txBody>
      </p:sp>
      <p:sp>
        <p:nvSpPr>
          <p:cNvPr id="42" name="Text Placeholder 20"/>
          <p:cNvSpPr>
            <a:spLocks noGrp="1"/>
          </p:cNvSpPr>
          <p:nvPr>
            <p:ph type="body" sz="quarter" idx="15" hasCustomPrompt="1"/>
          </p:nvPr>
        </p:nvSpPr>
        <p:spPr>
          <a:xfrm>
            <a:off x="5476961" y="1565335"/>
            <a:ext cx="3872876" cy="3983063"/>
          </a:xfrm>
          <a:prstGeom prst="rect">
            <a:avLst/>
          </a:prstGeom>
        </p:spPr>
        <p:txBody>
          <a:bodyPr/>
          <a:lstStyle>
            <a:lvl1pPr marL="0" indent="0">
              <a:buNone/>
              <a:defRPr sz="2000" b="0" i="0">
                <a:latin typeface="Segoe UI Light" charset="0"/>
                <a:ea typeface="Segoe UI Light" charset="0"/>
                <a:cs typeface="Segoe UI Light"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err="1"/>
              <a:t>Fusce</a:t>
            </a:r>
            <a:r>
              <a:rPr lang="en-US" dirty="0"/>
              <a:t> </a:t>
            </a:r>
            <a:r>
              <a:rPr lang="en-US" dirty="0" err="1"/>
              <a:t>dapibus</a:t>
            </a:r>
            <a:r>
              <a:rPr lang="en-US" dirty="0"/>
              <a:t>, </a:t>
            </a:r>
            <a:r>
              <a:rPr lang="en-US" dirty="0" err="1"/>
              <a:t>tellus</a:t>
            </a:r>
            <a:r>
              <a:rPr lang="en-US" dirty="0"/>
              <a:t> ac cursus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 </a:t>
            </a:r>
            <a:r>
              <a:rPr lang="en-US" dirty="0" err="1"/>
              <a:t>porttitor</a:t>
            </a:r>
            <a:r>
              <a:rPr lang="en-US" dirty="0"/>
              <a:t> ligula, </a:t>
            </a:r>
            <a:r>
              <a:rPr lang="en-US" dirty="0" err="1"/>
              <a:t>eget</a:t>
            </a:r>
            <a:r>
              <a:rPr lang="en-US" dirty="0"/>
              <a:t> </a:t>
            </a:r>
            <a:r>
              <a:rPr lang="en-US" dirty="0" err="1"/>
              <a:t>lacinia</a:t>
            </a:r>
            <a:r>
              <a:rPr lang="en-US" dirty="0"/>
              <a:t> </a:t>
            </a:r>
            <a:r>
              <a:rPr lang="en-US" dirty="0" err="1"/>
              <a:t>odio</a:t>
            </a:r>
            <a:r>
              <a:rPr lang="en-US" dirty="0"/>
              <a:t> </a:t>
            </a:r>
            <a:r>
              <a:rPr lang="en-US" dirty="0" err="1"/>
              <a:t>sem</a:t>
            </a:r>
            <a:r>
              <a:rPr lang="en-US" dirty="0"/>
              <a:t> </a:t>
            </a:r>
            <a:r>
              <a:rPr lang="en-US" dirty="0" err="1"/>
              <a:t>nec</a:t>
            </a:r>
            <a:r>
              <a:rPr lang="en-US" dirty="0"/>
              <a:t> </a:t>
            </a:r>
            <a:r>
              <a:rPr lang="en-US" dirty="0" err="1"/>
              <a:t>elit</a:t>
            </a:r>
            <a:r>
              <a:rPr lang="en-US" dirty="0"/>
              <a:t>. Maecenas </a:t>
            </a:r>
            <a:r>
              <a:rPr lang="en-US" dirty="0" err="1"/>
              <a:t>faucibus</a:t>
            </a:r>
            <a:r>
              <a:rPr lang="en-US" dirty="0"/>
              <a:t> </a:t>
            </a:r>
            <a:r>
              <a:rPr lang="en-US" dirty="0" err="1"/>
              <a:t>mollis</a:t>
            </a:r>
            <a:r>
              <a:rPr lang="en-US" dirty="0"/>
              <a:t> </a:t>
            </a:r>
            <a:r>
              <a:rPr lang="en-US" dirty="0" err="1"/>
              <a:t>interdum</a:t>
            </a:r>
            <a:r>
              <a:rPr lang="en-US" dirty="0"/>
              <a:t>. </a:t>
            </a:r>
            <a:r>
              <a:rPr lang="en-US" dirty="0" err="1"/>
              <a:t>Aenean</a:t>
            </a:r>
            <a:r>
              <a:rPr lang="en-US" dirty="0"/>
              <a:t> </a:t>
            </a:r>
            <a:r>
              <a:rPr lang="en-US" dirty="0" err="1"/>
              <a:t>eu</a:t>
            </a:r>
            <a:r>
              <a:rPr lang="en-US" dirty="0"/>
              <a:t> </a:t>
            </a:r>
            <a:r>
              <a:rPr lang="en-US" dirty="0" err="1"/>
              <a:t>leo</a:t>
            </a:r>
            <a:r>
              <a:rPr lang="en-US" dirty="0"/>
              <a:t> quam. </a:t>
            </a:r>
            <a:r>
              <a:rPr lang="en-US" dirty="0" err="1"/>
              <a:t>Pellentesque</a:t>
            </a:r>
            <a:r>
              <a:rPr lang="en-US" dirty="0"/>
              <a:t> </a:t>
            </a:r>
            <a:r>
              <a:rPr lang="en-US" dirty="0" err="1"/>
              <a:t>ornare</a:t>
            </a:r>
            <a:r>
              <a:rPr lang="en-US" dirty="0"/>
              <a:t> </a:t>
            </a:r>
            <a:r>
              <a:rPr lang="en-US" dirty="0" err="1"/>
              <a:t>sem</a:t>
            </a:r>
            <a:r>
              <a:rPr lang="en-US" dirty="0"/>
              <a:t> </a:t>
            </a:r>
            <a:r>
              <a:rPr lang="en-US" dirty="0" err="1"/>
              <a:t>lacinia</a:t>
            </a:r>
            <a:r>
              <a:rPr lang="en-US" dirty="0"/>
              <a:t> quam </a:t>
            </a:r>
            <a:r>
              <a:rPr lang="en-US" dirty="0" err="1"/>
              <a:t>venenatis</a:t>
            </a:r>
            <a:r>
              <a:rPr lang="en-US" dirty="0"/>
              <a:t> </a:t>
            </a:r>
            <a:r>
              <a:rPr lang="en-US" dirty="0" err="1"/>
              <a:t>vestibulum</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a:t>
            </a:r>
          </a:p>
        </p:txBody>
      </p:sp>
      <p:pic>
        <p:nvPicPr>
          <p:cNvPr id="43" name="Picture 4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6530334"/>
            <a:ext cx="2772260" cy="327666"/>
          </a:xfrm>
          <a:prstGeom prst="rect">
            <a:avLst/>
          </a:prstGeom>
        </p:spPr>
      </p:pic>
      <p:sp>
        <p:nvSpPr>
          <p:cNvPr id="44" name="Rectangle 43"/>
          <p:cNvSpPr/>
          <p:nvPr userDrawn="1"/>
        </p:nvSpPr>
        <p:spPr>
          <a:xfrm>
            <a:off x="915370" y="6530334"/>
            <a:ext cx="9371633"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latin typeface="Arial"/>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8243" y="88369"/>
            <a:ext cx="763911" cy="760017"/>
          </a:xfrm>
          <a:prstGeom prst="rect">
            <a:avLst/>
          </a:prstGeom>
        </p:spPr>
      </p:pic>
    </p:spTree>
    <p:extLst>
      <p:ext uri="{BB962C8B-B14F-4D97-AF65-F5344CB8AC3E}">
        <p14:creationId xmlns:p14="http://schemas.microsoft.com/office/powerpoint/2010/main" val="274993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57175" y="1600206"/>
            <a:ext cx="9772650" cy="4525963"/>
          </a:xfrm>
          <a:prstGeom prst="rect">
            <a:avLst/>
          </a:prstGeom>
        </p:spPr>
        <p:txBody>
          <a:bodyPr/>
          <a:lstStyle>
            <a:lvl1pPr>
              <a:defRPr sz="3000"/>
            </a:lvl1pPr>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24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Blank with logo">
    <p:spTree>
      <p:nvGrpSpPr>
        <p:cNvPr id="1" name=""/>
        <p:cNvGrpSpPr/>
        <p:nvPr/>
      </p:nvGrpSpPr>
      <p:grpSpPr>
        <a:xfrm>
          <a:off x="0" y="0"/>
          <a:ext cx="0" cy="0"/>
          <a:chOff x="0" y="0"/>
          <a:chExt cx="0" cy="0"/>
        </a:xfrm>
      </p:grpSpPr>
      <p:pic>
        <p:nvPicPr>
          <p:cNvPr id="2" name="Picture 9" descr="logo-sisep.png"/>
          <p:cNvPicPr>
            <a:picLocks noChangeAspect="1"/>
          </p:cNvPicPr>
          <p:nvPr userDrawn="1"/>
        </p:nvPicPr>
        <p:blipFill>
          <a:blip r:embed="rId2"/>
          <a:srcRect/>
          <a:stretch>
            <a:fillRect/>
          </a:stretch>
        </p:blipFill>
        <p:spPr bwMode="auto">
          <a:xfrm>
            <a:off x="1" y="6281738"/>
            <a:ext cx="1843088" cy="576262"/>
          </a:xfrm>
          <a:prstGeom prst="rect">
            <a:avLst/>
          </a:prstGeom>
          <a:noFill/>
          <a:ln w="9525">
            <a:noFill/>
            <a:miter lim="800000"/>
            <a:headEnd/>
            <a:tailEnd/>
          </a:ln>
        </p:spPr>
      </p:pic>
    </p:spTree>
    <p:extLst>
      <p:ext uri="{BB962C8B-B14F-4D97-AF65-F5344CB8AC3E}">
        <p14:creationId xmlns:p14="http://schemas.microsoft.com/office/powerpoint/2010/main" val="140481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A6A3FF-C216-F944-ADA4-722D257BBBA1}" type="datetimeFigureOut">
              <a:rPr lang="en-US" smtClean="0">
                <a:solidFill>
                  <a:prstClr val="black">
                    <a:tint val="75000"/>
                  </a:prstClr>
                </a:solidFill>
                <a:latin typeface="Calibri"/>
              </a:rPr>
              <a:pPr/>
              <a:t>8/2/17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251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6A3FF-C216-F944-ADA4-722D257BBBA1}" type="datetimeFigureOut">
              <a:rPr lang="en-US" smtClean="0">
                <a:solidFill>
                  <a:prstClr val="black">
                    <a:tint val="75000"/>
                  </a:prstClr>
                </a:solidFill>
                <a:latin typeface="Calibri"/>
              </a:rPr>
              <a:pPr/>
              <a:t>8/2/17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3279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4"/>
            <a:ext cx="8872538"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701874" y="4589469"/>
            <a:ext cx="887253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A6A3FF-C216-F944-ADA4-722D257BBBA1}" type="datetimeFigureOut">
              <a:rPr lang="en-US" smtClean="0">
                <a:solidFill>
                  <a:prstClr val="black">
                    <a:tint val="75000"/>
                  </a:prstClr>
                </a:solidFill>
                <a:latin typeface="Calibri"/>
              </a:rPr>
              <a:pPr/>
              <a:t>8/2/17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640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1825625"/>
            <a:ext cx="43719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5" y="1825625"/>
            <a:ext cx="43719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A6A3FF-C216-F944-ADA4-722D257BBBA1}" type="datetimeFigureOut">
              <a:rPr lang="en-US" smtClean="0">
                <a:solidFill>
                  <a:prstClr val="black">
                    <a:tint val="75000"/>
                  </a:prstClr>
                </a:solidFill>
                <a:latin typeface="Calibri"/>
              </a:rPr>
              <a:pPr/>
              <a:t>8/2/17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494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200156" y="365138"/>
            <a:ext cx="8058151" cy="820737"/>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1"/>
          </p:nvPr>
        </p:nvSpPr>
        <p:spPr>
          <a:xfrm>
            <a:off x="708026" y="1681163"/>
            <a:ext cx="4352924" cy="823912"/>
          </a:xfrm>
          <a:prstGeom prst="rect">
            <a:avLst/>
          </a:prstGeom>
          <a:noFill/>
          <a:ln>
            <a:noFill/>
          </a:ln>
        </p:spPr>
        <p:txBody>
          <a:bodyPr lIns="91425" tIns="91425" rIns="91425" bIns="91425" anchor="b" anchorCtr="0"/>
          <a:lstStyle>
            <a:lvl1pPr marL="0" marR="0" lvl="0" indent="0" algn="l" rtl="0">
              <a:spcBef>
                <a:spcPts val="72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6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54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8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8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2"/>
          </p:nvPr>
        </p:nvSpPr>
        <p:spPr>
          <a:xfrm>
            <a:off x="708026" y="2505075"/>
            <a:ext cx="4352924" cy="3684588"/>
          </a:xfrm>
          <a:prstGeom prst="rect">
            <a:avLst/>
          </a:prstGeom>
          <a:noFill/>
          <a:ln>
            <a:noFill/>
          </a:ln>
        </p:spPr>
        <p:txBody>
          <a:bodyPr lIns="91425" tIns="91425" rIns="91425" bIns="91425" anchor="t" anchorCtr="0"/>
          <a:lstStyle>
            <a:lvl1pPr marL="342900" marR="0" lvl="0" indent="-88900" algn="l" rtl="0">
              <a:spcBef>
                <a:spcPts val="12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3"/>
          </p:nvPr>
        </p:nvSpPr>
        <p:spPr>
          <a:xfrm>
            <a:off x="5208587" y="1681163"/>
            <a:ext cx="4371974" cy="823912"/>
          </a:xfrm>
          <a:prstGeom prst="rect">
            <a:avLst/>
          </a:prstGeom>
          <a:noFill/>
          <a:ln>
            <a:noFill/>
          </a:ln>
        </p:spPr>
        <p:txBody>
          <a:bodyPr lIns="91425" tIns="91425" rIns="91425" bIns="91425" anchor="b" anchorCtr="0"/>
          <a:lstStyle>
            <a:lvl1pPr marL="0" marR="0" lvl="0" indent="0" algn="l" rtl="0">
              <a:spcBef>
                <a:spcPts val="72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6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54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8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8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4"/>
          </p:nvPr>
        </p:nvSpPr>
        <p:spPr>
          <a:xfrm>
            <a:off x="5208587" y="2505075"/>
            <a:ext cx="4371974" cy="3684588"/>
          </a:xfrm>
          <a:prstGeom prst="rect">
            <a:avLst/>
          </a:prstGeom>
          <a:noFill/>
          <a:ln>
            <a:noFill/>
          </a:ln>
        </p:spPr>
        <p:txBody>
          <a:bodyPr lIns="91425" tIns="91425" rIns="91425" bIns="91425" anchor="t" anchorCtr="0"/>
          <a:lstStyle>
            <a:lvl1pPr marL="342900" marR="0" lvl="0" indent="-88900" algn="l" rtl="0">
              <a:spcBef>
                <a:spcPts val="12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114300" y="6537325"/>
            <a:ext cx="2400300" cy="3968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4076700" y="6381762"/>
            <a:ext cx="24003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endParaRPr lang="en-US" sz="1400">
              <a:solidFill>
                <a:schemeClr val="dk1"/>
              </a:solidFill>
              <a:latin typeface="Times New Roman"/>
              <a:ea typeface="Times New Roman"/>
              <a:cs typeface="Times New Roman"/>
              <a:sym typeface="Times New Roman"/>
            </a:endParaRPr>
          </a:p>
        </p:txBody>
      </p:sp>
      <p:pic>
        <p:nvPicPr>
          <p:cNvPr id="58" name="Shape 58"/>
          <p:cNvPicPr preferRelativeResize="0"/>
          <p:nvPr/>
        </p:nvPicPr>
        <p:blipFill rotWithShape="1">
          <a:blip r:embed="rId2">
            <a:alphaModFix/>
          </a:blip>
          <a:srcRect/>
          <a:stretch/>
        </p:blipFill>
        <p:spPr>
          <a:xfrm>
            <a:off x="114305" y="331790"/>
            <a:ext cx="841373" cy="86836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3" y="365129"/>
            <a:ext cx="8872538"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4"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8574" y="2505075"/>
            <a:ext cx="435188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5"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07795" y="2505075"/>
            <a:ext cx="437331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A6A3FF-C216-F944-ADA4-722D257BBBA1}" type="datetimeFigureOut">
              <a:rPr lang="en-US" smtClean="0">
                <a:solidFill>
                  <a:prstClr val="black">
                    <a:tint val="75000"/>
                  </a:prstClr>
                </a:solidFill>
                <a:latin typeface="Calibri"/>
              </a:rPr>
              <a:pPr/>
              <a:t>8/2/17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2707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A6A3FF-C216-F944-ADA4-722D257BBBA1}" type="datetimeFigureOut">
              <a:rPr lang="en-US" smtClean="0">
                <a:solidFill>
                  <a:prstClr val="black">
                    <a:tint val="75000"/>
                  </a:prstClr>
                </a:solidFill>
                <a:latin typeface="Calibri"/>
              </a:rPr>
              <a:pPr/>
              <a:t>8/2/17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4799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6A3FF-C216-F944-ADA4-722D257BBBA1}" type="datetimeFigureOut">
              <a:rPr lang="en-US" smtClean="0">
                <a:solidFill>
                  <a:prstClr val="black">
                    <a:tint val="75000"/>
                  </a:prstClr>
                </a:solidFill>
                <a:latin typeface="Calibri"/>
              </a:rPr>
              <a:pPr/>
              <a:t>8/2/17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4659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3" y="457200"/>
            <a:ext cx="33178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373315" y="987431"/>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3"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A6A3FF-C216-F944-ADA4-722D257BBBA1}" type="datetimeFigureOut">
              <a:rPr lang="en-US" smtClean="0">
                <a:solidFill>
                  <a:prstClr val="black">
                    <a:tint val="75000"/>
                  </a:prstClr>
                </a:solidFill>
                <a:latin typeface="Calibri"/>
              </a:rPr>
              <a:pPr/>
              <a:t>8/2/17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1352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3" y="457200"/>
            <a:ext cx="33178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987431"/>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08573"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A6A3FF-C216-F944-ADA4-722D257BBBA1}" type="datetimeFigureOut">
              <a:rPr lang="en-US" smtClean="0">
                <a:solidFill>
                  <a:prstClr val="black">
                    <a:tint val="75000"/>
                  </a:prstClr>
                </a:solidFill>
                <a:latin typeface="Calibri"/>
              </a:rPr>
              <a:pPr/>
              <a:t>8/2/17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4067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6A3FF-C216-F944-ADA4-722D257BBBA1}" type="datetimeFigureOut">
              <a:rPr lang="en-US" smtClean="0">
                <a:solidFill>
                  <a:prstClr val="black">
                    <a:tint val="75000"/>
                  </a:prstClr>
                </a:solidFill>
                <a:latin typeface="Calibri"/>
              </a:rPr>
              <a:pPr/>
              <a:t>8/2/17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0284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365125"/>
            <a:ext cx="652581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6A3FF-C216-F944-ADA4-722D257BBBA1}" type="datetimeFigureOut">
              <a:rPr lang="en-US" smtClean="0">
                <a:solidFill>
                  <a:prstClr val="black">
                    <a:tint val="75000"/>
                  </a:prstClr>
                </a:solidFill>
                <a:latin typeface="Calibri"/>
              </a:rPr>
              <a:pPr/>
              <a:t>8/2/17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600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885957" y="274637"/>
            <a:ext cx="8401049" cy="8683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61" name="Shape 61"/>
          <p:cNvSpPr txBox="1">
            <a:spLocks noGrp="1"/>
          </p:cNvSpPr>
          <p:nvPr>
            <p:ph type="dt" idx="10"/>
          </p:nvPr>
        </p:nvSpPr>
        <p:spPr>
          <a:xfrm>
            <a:off x="114300" y="6537325"/>
            <a:ext cx="2400300" cy="3968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4076700" y="6381762"/>
            <a:ext cx="24003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endParaRPr lang="en-US" sz="1400">
              <a:solidFill>
                <a:schemeClr val="dk1"/>
              </a:solidFill>
              <a:latin typeface="Times New Roman"/>
              <a:ea typeface="Times New Roman"/>
              <a:cs typeface="Times New Roman"/>
              <a:sym typeface="Times New Roman"/>
            </a:endParaRPr>
          </a:p>
        </p:txBody>
      </p:sp>
      <p:pic>
        <p:nvPicPr>
          <p:cNvPr id="63" name="Shape 63"/>
          <p:cNvPicPr preferRelativeResize="0"/>
          <p:nvPr/>
        </p:nvPicPr>
        <p:blipFill rotWithShape="1">
          <a:blip r:embed="rId2">
            <a:alphaModFix/>
          </a:blip>
          <a:srcRect/>
          <a:stretch/>
        </p:blipFill>
        <p:spPr>
          <a:xfrm>
            <a:off x="114305" y="331790"/>
            <a:ext cx="841373" cy="868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08025" y="457212"/>
            <a:ext cx="3317875" cy="16001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32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70" name="Shape 70"/>
          <p:cNvSpPr txBox="1">
            <a:spLocks noGrp="1"/>
          </p:cNvSpPr>
          <p:nvPr>
            <p:ph type="body" idx="1"/>
          </p:nvPr>
        </p:nvSpPr>
        <p:spPr>
          <a:xfrm>
            <a:off x="4373562" y="987425"/>
            <a:ext cx="5207000" cy="4873624"/>
          </a:xfrm>
          <a:prstGeom prst="rect">
            <a:avLst/>
          </a:prstGeom>
          <a:noFill/>
          <a:ln>
            <a:noFill/>
          </a:ln>
        </p:spPr>
        <p:txBody>
          <a:bodyPr lIns="91425" tIns="91425" rIns="91425" bIns="91425" anchor="t" anchorCtr="0"/>
          <a:lstStyle>
            <a:lvl1pPr marL="342900" marR="0" lvl="0" indent="-1397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6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6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2"/>
          </p:nvPr>
        </p:nvSpPr>
        <p:spPr>
          <a:xfrm>
            <a:off x="708025" y="2057400"/>
            <a:ext cx="3317875" cy="3811588"/>
          </a:xfrm>
          <a:prstGeom prst="rect">
            <a:avLst/>
          </a:prstGeom>
          <a:noFill/>
          <a:ln>
            <a:noFill/>
          </a:ln>
        </p:spPr>
        <p:txBody>
          <a:bodyPr lIns="91425" tIns="91425" rIns="91425" bIns="91425" anchor="t" anchorCtr="0"/>
          <a:lstStyle>
            <a:lvl1pPr marL="0" marR="0" lvl="0" indent="0" algn="l" rtl="0">
              <a:spcBef>
                <a:spcPts val="48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42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3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4pPr>
            <a:lvl5pPr marL="1828800" marR="0" lvl="4" indent="0" algn="l" rtl="0">
              <a:spcBef>
                <a:spcPts val="3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114300" y="6537325"/>
            <a:ext cx="2400300" cy="3968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4076700" y="6381762"/>
            <a:ext cx="24003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endParaRPr lang="en-US" sz="14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Picture with Caption">
    <p:spTree>
      <p:nvGrpSpPr>
        <p:cNvPr id="1" name="Shape 74"/>
        <p:cNvGrpSpPr/>
        <p:nvPr/>
      </p:nvGrpSpPr>
      <p:grpSpPr>
        <a:xfrm>
          <a:off x="0" y="0"/>
          <a:ext cx="0" cy="0"/>
          <a:chOff x="0" y="0"/>
          <a:chExt cx="0" cy="0"/>
        </a:xfrm>
      </p:grpSpPr>
      <p:sp>
        <p:nvSpPr>
          <p:cNvPr id="79" name="Shape 79"/>
          <p:cNvSpPr txBox="1">
            <a:spLocks noGrp="1"/>
          </p:cNvSpPr>
          <p:nvPr>
            <p:ph type="sldNum" idx="12"/>
          </p:nvPr>
        </p:nvSpPr>
        <p:spPr>
          <a:xfrm>
            <a:off x="4076700" y="6381762"/>
            <a:ext cx="24003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endParaRPr lang="en-US" sz="14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0287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endParaRPr lang="en-US" altLang="en-US" sz="1800" kern="120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0287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88" name="Rectangle 4"/>
          <p:cNvSpPr>
            <a:spLocks noGrp="1" noChangeArrowheads="1"/>
          </p:cNvSpPr>
          <p:nvPr>
            <p:ph type="subTitle" idx="1"/>
          </p:nvPr>
        </p:nvSpPr>
        <p:spPr>
          <a:xfrm>
            <a:off x="1543050" y="3135313"/>
            <a:ext cx="72009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18792" name="Rectangle 8"/>
          <p:cNvSpPr>
            <a:spLocks noGrp="1" noChangeArrowheads="1"/>
          </p:cNvSpPr>
          <p:nvPr>
            <p:ph type="ctrTitle"/>
          </p:nvPr>
        </p:nvSpPr>
        <p:spPr>
          <a:xfrm>
            <a:off x="771525" y="1220791"/>
            <a:ext cx="874395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A36FCDCC-DD8A-410E-9CB0-ABB38E9388E1}" type="datetime1">
              <a:rPr lang="en-US" altLang="en-US">
                <a:solidFill>
                  <a:srgbClr val="000000"/>
                </a:solidFill>
                <a:latin typeface="Arial"/>
                <a:cs typeface="Arial"/>
              </a:rPr>
              <a:pPr>
                <a:defRPr/>
              </a:pPr>
              <a:t>8/2/17</a:t>
            </a:fld>
            <a:endParaRPr lang="en-US" altLang="en-US" dirty="0">
              <a:solidFill>
                <a:srgbClr val="000000"/>
              </a:solidFill>
              <a:latin typeface="Arial"/>
              <a:cs typeface="Aria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cs typeface="Arial"/>
            </a:endParaRPr>
          </a:p>
        </p:txBody>
      </p:sp>
      <p:sp>
        <p:nvSpPr>
          <p:cNvPr id="8" name="Rectangle 7"/>
          <p:cNvSpPr>
            <a:spLocks noGrp="1" noChangeArrowheads="1"/>
          </p:cNvSpPr>
          <p:nvPr>
            <p:ph type="sldNum" sz="quarter" idx="12"/>
          </p:nvPr>
        </p:nvSpPr>
        <p:spPr/>
        <p:txBody>
          <a:bodyPr/>
          <a:lstStyle>
            <a:lvl1pPr>
              <a:defRPr/>
            </a:lvl1pPr>
          </a:lstStyle>
          <a:p>
            <a:pPr>
              <a:defRPr/>
            </a:pPr>
            <a:fld id="{31386A50-435F-45A3-AA84-2564AEBDC099}" type="slidenum">
              <a:rPr lang="en-US" altLang="en-US">
                <a:solidFill>
                  <a:srgbClr val="000000"/>
                </a:solidFill>
                <a:latin typeface="Arial"/>
                <a:cs typeface="Arial"/>
              </a:rPr>
              <a:pPr>
                <a:defRPr/>
              </a:pPr>
              <a:t>‹#›</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val="298230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8424E965-6CA5-439C-9F38-B0DDC110CAE2}" type="datetime1">
              <a:rPr lang="en-US" altLang="en-US">
                <a:solidFill>
                  <a:srgbClr val="000000"/>
                </a:solidFill>
                <a:latin typeface="Arial"/>
                <a:cs typeface="Arial"/>
              </a:rPr>
              <a:pPr>
                <a:defRPr/>
              </a:pPr>
              <a:t>8/2/17</a:t>
            </a:fld>
            <a:endParaRPr lang="en-US" altLang="en-US" dirty="0">
              <a:solidFill>
                <a:srgbClr val="000000"/>
              </a:solidFill>
              <a:latin typeface="Arial"/>
              <a:cs typeface="Aria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B39EFAC-3983-42A0-9A78-5F3F9879D41B}" type="slidenum">
              <a:rPr lang="en-US" altLang="en-US">
                <a:solidFill>
                  <a:srgbClr val="000000"/>
                </a:solidFill>
                <a:latin typeface="Arial"/>
                <a:cs typeface="Arial"/>
              </a:rPr>
              <a:pPr>
                <a:defRPr/>
              </a:pPr>
              <a:t>‹#›</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val="4175710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theme" Target="../theme/theme2.xml"/><Relationship Id="rId1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FFFFFF"/>
            </a:gs>
          </a:gsLst>
          <a:lin ang="5400000" scaled="0"/>
        </a:gradFill>
        <a:effectLst/>
      </p:bgPr>
    </p:bg>
    <p:spTree>
      <p:nvGrpSpPr>
        <p:cNvPr id="1" name="Shape 5"/>
        <p:cNvGrpSpPr/>
        <p:nvPr/>
      </p:nvGrpSpPr>
      <p:grpSpPr>
        <a:xfrm>
          <a:off x="0" y="0"/>
          <a:ext cx="0" cy="0"/>
          <a:chOff x="0" y="0"/>
          <a:chExt cx="0" cy="0"/>
        </a:xfrm>
      </p:grpSpPr>
      <p:grpSp>
        <p:nvGrpSpPr>
          <p:cNvPr id="6" name="Shape 6"/>
          <p:cNvGrpSpPr/>
          <p:nvPr/>
        </p:nvGrpSpPr>
        <p:grpSpPr>
          <a:xfrm>
            <a:off x="0" y="285761"/>
            <a:ext cx="10301288" cy="911225"/>
            <a:chOff x="0" y="195"/>
            <a:chExt cx="5767" cy="635"/>
          </a:xfrm>
        </p:grpSpPr>
        <p:sp>
          <p:nvSpPr>
            <p:cNvPr id="7" name="Shape 7"/>
            <p:cNvSpPr/>
            <p:nvPr/>
          </p:nvSpPr>
          <p:spPr>
            <a:xfrm>
              <a:off x="0" y="196"/>
              <a:ext cx="5765" cy="635"/>
            </a:xfrm>
            <a:prstGeom prst="rect">
              <a:avLst/>
            </a:prstGeom>
            <a:solidFill>
              <a:srgbClr val="006DB6"/>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 name="Shape 8"/>
            <p:cNvSpPr/>
            <p:nvPr/>
          </p:nvSpPr>
          <p:spPr>
            <a:xfrm rot="10800000">
              <a:off x="2265" y="195"/>
              <a:ext cx="3496" cy="225"/>
            </a:xfrm>
            <a:custGeom>
              <a:avLst/>
              <a:gdLst/>
              <a:ahLst/>
              <a:cxnLst/>
              <a:rect l="0" t="0" r="0" b="0"/>
              <a:pathLst>
                <a:path w="120000" h="120000" extrusionOk="0">
                  <a:moveTo>
                    <a:pt x="3607" y="120000"/>
                  </a:moveTo>
                  <a:lnTo>
                    <a:pt x="120000" y="120000"/>
                  </a:lnTo>
                  <a:lnTo>
                    <a:pt x="0" y="0"/>
                  </a:lnTo>
                  <a:lnTo>
                    <a:pt x="0" y="120000"/>
                  </a:lnTo>
                </a:path>
              </a:pathLst>
            </a:custGeom>
            <a:solidFill>
              <a:srgbClr val="006DB6"/>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Shape 9"/>
            <p:cNvSpPr/>
            <p:nvPr/>
          </p:nvSpPr>
          <p:spPr>
            <a:xfrm>
              <a:off x="0" y="513"/>
              <a:ext cx="3701" cy="311"/>
            </a:xfrm>
            <a:custGeom>
              <a:avLst/>
              <a:gdLst/>
              <a:ahLst/>
              <a:cxnLst/>
              <a:rect l="0" t="0" r="0" b="0"/>
              <a:pathLst>
                <a:path w="120000" h="120000" extrusionOk="0">
                  <a:moveTo>
                    <a:pt x="3607" y="120000"/>
                  </a:moveTo>
                  <a:lnTo>
                    <a:pt x="120000" y="120000"/>
                  </a:lnTo>
                  <a:lnTo>
                    <a:pt x="0" y="0"/>
                  </a:lnTo>
                  <a:lnTo>
                    <a:pt x="0" y="120000"/>
                  </a:lnTo>
                </a:path>
              </a:pathLst>
            </a:custGeom>
            <a:solidFill>
              <a:srgbClr val="006DB6"/>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 name="Shape 10"/>
          <p:cNvSpPr/>
          <p:nvPr/>
        </p:nvSpPr>
        <p:spPr>
          <a:xfrm>
            <a:off x="1594" y="3"/>
            <a:ext cx="10286999" cy="241299"/>
          </a:xfrm>
          <a:prstGeom prst="rect">
            <a:avLst/>
          </a:prstGeom>
          <a:gradFill>
            <a:gsLst>
              <a:gs pos="0">
                <a:schemeClr val="dk1"/>
              </a:gs>
              <a:gs pos="100000">
                <a:srgbClr val="143963"/>
              </a:gs>
            </a:gsLst>
            <a:lin ang="0" scaled="0"/>
          </a:gra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Shape 11"/>
          <p:cNvSpPr txBox="1">
            <a:spLocks noGrp="1"/>
          </p:cNvSpPr>
          <p:nvPr>
            <p:ph type="title"/>
          </p:nvPr>
        </p:nvSpPr>
        <p:spPr>
          <a:xfrm>
            <a:off x="1885957" y="274637"/>
            <a:ext cx="8401049" cy="8683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1333504" y="1600200"/>
            <a:ext cx="7924799" cy="4267199"/>
          </a:xfrm>
          <a:prstGeom prst="rect">
            <a:avLst/>
          </a:prstGeom>
          <a:noFill/>
          <a:ln>
            <a:noFill/>
          </a:ln>
        </p:spPr>
        <p:txBody>
          <a:bodyPr lIns="91425" tIns="91425" rIns="91425" bIns="91425" anchor="t" anchorCtr="0"/>
          <a:lstStyle>
            <a:lvl1pPr marL="342900" marR="0" lvl="0" indent="-88900" algn="l" rtl="0">
              <a:spcBef>
                <a:spcPts val="12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4076700" y="6381762"/>
            <a:ext cx="24003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fld id="{00000000-1234-1234-1234-123412341234}" type="slidenum">
              <a:rPr lang="en-US" sz="1400" b="0" u="none">
                <a:solidFill>
                  <a:schemeClr val="dk1"/>
                </a:solidFill>
                <a:latin typeface="Times New Roman"/>
                <a:ea typeface="Times New Roman"/>
                <a:cs typeface="Times New Roman"/>
                <a:sym typeface="Times New Roman"/>
              </a:rPr>
              <a:t>‹#›</a:t>
            </a:fld>
            <a:endParaRPr lang="en-US" sz="1400" b="0" u="none">
              <a:solidFill>
                <a:schemeClr val="dk1"/>
              </a:solidFill>
              <a:latin typeface="Times New Roman"/>
              <a:ea typeface="Times New Roman"/>
              <a:cs typeface="Times New Roman"/>
              <a:sym typeface="Times New Roman"/>
            </a:endParaRPr>
          </a:p>
        </p:txBody>
      </p:sp>
      <p:pic>
        <p:nvPicPr>
          <p:cNvPr id="14" name="Shape 14"/>
          <p:cNvPicPr preferRelativeResize="0"/>
          <p:nvPr/>
        </p:nvPicPr>
        <p:blipFill rotWithShape="1">
          <a:blip r:embed="rId9">
            <a:alphaModFix/>
          </a:blip>
          <a:srcRect/>
          <a:stretch/>
        </p:blipFill>
        <p:spPr>
          <a:xfrm>
            <a:off x="8701091" y="6232067"/>
            <a:ext cx="1500188" cy="57513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ChangeArrowheads="1"/>
          </p:cNvSpPr>
          <p:nvPr/>
        </p:nvSpPr>
        <p:spPr bwMode="auto">
          <a:xfrm>
            <a:off x="0" y="0"/>
            <a:ext cx="10287000" cy="1219200"/>
          </a:xfrm>
          <a:prstGeom prst="rect">
            <a:avLst/>
          </a:prstGeom>
          <a:solidFill>
            <a:schemeClr val="accent2"/>
          </a:solidFill>
          <a:ln>
            <a:noFill/>
          </a:ln>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endParaRPr lang="en-US" altLang="en-US" sz="1800" kern="1200" dirty="0">
              <a:solidFill>
                <a:srgbClr val="FFFFFF"/>
              </a:solidFill>
            </a:endParaRPr>
          </a:p>
        </p:txBody>
      </p:sp>
      <p:pic>
        <p:nvPicPr>
          <p:cNvPr id="3075" name="CCSSO_Color Bars_DESR2.png" descr="/Volumes/Clients/CCSSO/CCS007_Org Logo/Final/CCS007_OrgLogo_FINAL_121609/PNG/CCSSO_Color Bars_DESR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488113"/>
            <a:ext cx="10287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14"/>
          <p:cNvSpPr>
            <a:spLocks noChangeArrowheads="1"/>
          </p:cNvSpPr>
          <p:nvPr/>
        </p:nvSpPr>
        <p:spPr bwMode="auto">
          <a:xfrm>
            <a:off x="1114428" y="6488113"/>
            <a:ext cx="9172575"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endParaRPr lang="en-US" altLang="en-US" sz="1800" kern="1200" dirty="0">
              <a:solidFill>
                <a:srgbClr val="FFFFFF"/>
              </a:solidFill>
            </a:endParaRPr>
          </a:p>
        </p:txBody>
      </p:sp>
      <p:sp>
        <p:nvSpPr>
          <p:cNvPr id="3077" name="Rectangle 5"/>
          <p:cNvSpPr>
            <a:spLocks noGrp="1" noChangeArrowheads="1"/>
          </p:cNvSpPr>
          <p:nvPr>
            <p:ph type="body" idx="1"/>
          </p:nvPr>
        </p:nvSpPr>
        <p:spPr bwMode="auto">
          <a:xfrm>
            <a:off x="507206" y="1589088"/>
            <a:ext cx="92583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7766" name="Rectangle 6"/>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fld id="{3FF8E915-D669-422A-9E22-13D84A89207D}" type="datetime1">
              <a:rPr lang="en-US" altLang="en-US" kern="1200">
                <a:ea typeface="MS PGothic" panose="020B0600070205080204" pitchFamily="34" charset="-128"/>
              </a:rPr>
              <a:pPr eaLnBrk="0" fontAlgn="base" hangingPunct="0">
                <a:spcBef>
                  <a:spcPct val="0"/>
                </a:spcBef>
                <a:spcAft>
                  <a:spcPct val="0"/>
                </a:spcAft>
                <a:defRPr/>
              </a:pPr>
              <a:t>8/2/17</a:t>
            </a:fld>
            <a:endParaRPr lang="en-US" altLang="en-US" kern="1200" dirty="0">
              <a:ea typeface="MS PGothic" panose="020B0600070205080204" pitchFamily="34" charset="-128"/>
            </a:endParaRPr>
          </a:p>
        </p:txBody>
      </p:sp>
      <p:sp>
        <p:nvSpPr>
          <p:cNvPr id="117767" name="Rectangle 7"/>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fontAlgn="base">
              <a:spcBef>
                <a:spcPct val="0"/>
              </a:spcBef>
              <a:spcAft>
                <a:spcPct val="0"/>
              </a:spcAft>
              <a:defRPr/>
            </a:pPr>
            <a:endParaRPr lang="en-US" kern="1200">
              <a:cs typeface="Arial"/>
            </a:endParaRPr>
          </a:p>
        </p:txBody>
      </p:sp>
      <p:sp>
        <p:nvSpPr>
          <p:cNvPr id="117768" name="Rectangle 8"/>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C4BC7B4B-80AB-4C90-A303-3A8A9B2FD8DE}" type="slidenum">
              <a:rPr lang="en-US" altLang="en-US" kern="1200">
                <a:ea typeface="MS PGothic" panose="020B0600070205080204" pitchFamily="34" charset="-128"/>
              </a:rPr>
              <a:pPr eaLnBrk="0" fontAlgn="base" hangingPunct="0">
                <a:spcBef>
                  <a:spcPct val="0"/>
                </a:spcBef>
                <a:spcAft>
                  <a:spcPct val="0"/>
                </a:spcAft>
                <a:defRPr/>
              </a:pPr>
              <a:t>‹#›</a:t>
            </a:fld>
            <a:endParaRPr lang="en-US" altLang="en-US" kern="1200" dirty="0">
              <a:ea typeface="MS PGothic" panose="020B0600070205080204" pitchFamily="34" charset="-128"/>
            </a:endParaRPr>
          </a:p>
        </p:txBody>
      </p:sp>
      <p:sp>
        <p:nvSpPr>
          <p:cNvPr id="3081" name="Rectangle 9"/>
          <p:cNvSpPr>
            <a:spLocks noGrp="1" noChangeArrowheads="1"/>
          </p:cNvSpPr>
          <p:nvPr>
            <p:ph type="title"/>
          </p:nvPr>
        </p:nvSpPr>
        <p:spPr bwMode="auto">
          <a:xfrm>
            <a:off x="507206" y="77788"/>
            <a:ext cx="92583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8298814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rtl="0" eaLnBrk="0" fontAlgn="base" hangingPunct="0">
        <a:spcBef>
          <a:spcPct val="0"/>
        </a:spcBef>
        <a:spcAft>
          <a:spcPct val="0"/>
        </a:spcAft>
        <a:defRPr sz="2800">
          <a:solidFill>
            <a:srgbClr val="FFFFFF"/>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rgbClr val="FFFFFF"/>
          </a:solidFill>
          <a:latin typeface="Arial Black" pitchFamily="34" charset="0"/>
          <a:ea typeface="MS PGothic" panose="020B0600070205080204" pitchFamily="34"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MS PGothic" panose="020B0600070205080204" pitchFamily="34"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MS PGothic" panose="020B0600070205080204" pitchFamily="34"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MS PGothic" panose="020B0600070205080204" pitchFamily="34"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4" y="365129"/>
            <a:ext cx="8872538"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394256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3" y="365129"/>
            <a:ext cx="887253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3" y="1825625"/>
            <a:ext cx="88725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7231" y="6356356"/>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6A3FF-C216-F944-ADA4-722D257BBBA1}" type="datetimeFigureOut">
              <a:rPr lang="en-US" kern="1200" smtClean="0">
                <a:solidFill>
                  <a:prstClr val="black">
                    <a:tint val="75000"/>
                  </a:prstClr>
                </a:solidFill>
                <a:latin typeface="Calibri"/>
                <a:ea typeface="+mn-ea"/>
                <a:cs typeface="+mn-cs"/>
              </a:rPr>
              <a:pPr/>
              <a:t>8/2/17</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407571" y="6356356"/>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7265195" y="6356356"/>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250D0-BFEC-4949-BE85-E24FB07C88EE}"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0022005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microsoft.com/office/2007/relationships/hdphoto" Target="../media/hdphoto1.wdp"/><Relationship Id="rId6" Type="http://schemas.openxmlformats.org/officeDocument/2006/relationships/image" Target="../media/image26.png"/><Relationship Id="rId7" Type="http://schemas.microsoft.com/office/2007/relationships/hdphoto" Target="../media/hdphoto2.wdp"/><Relationship Id="rId8" Type="http://schemas.openxmlformats.org/officeDocument/2006/relationships/image" Target="../media/image27.png"/><Relationship Id="rId9" Type="http://schemas.microsoft.com/office/2007/relationships/hdphoto" Target="../media/hdphoto3.wdp"/><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wecksteinj@michigan.gov" TargetMode="External"/><Relationship Id="rId4" Type="http://schemas.openxmlformats.org/officeDocument/2006/relationships/hyperlink" Target="mailto:winkelmanj@michigan.gov" TargetMode="External"/><Relationship Id="rId1" Type="http://schemas.openxmlformats.org/officeDocument/2006/relationships/slideLayout" Target="../slideLayouts/slideLayout4.xml"/><Relationship Id="rId2" Type="http://schemas.openxmlformats.org/officeDocument/2006/relationships/hyperlink" Target="mailto:chapmant2@michigan.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71500" y="457200"/>
            <a:ext cx="9029700" cy="1447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dirty="0">
                <a:solidFill>
                  <a:schemeClr val="lt1"/>
                </a:solidFill>
                <a:latin typeface="Arial"/>
                <a:ea typeface="Arial"/>
                <a:cs typeface="Arial"/>
                <a:sym typeface="Arial"/>
              </a:rPr>
              <a:t>CEEDAR Center               Cross-State Convening</a:t>
            </a:r>
            <a:endParaRPr sz="4800" b="1" i="0" u="none" strike="noStrike" cap="none" dirty="0">
              <a:solidFill>
                <a:schemeClr val="lt1"/>
              </a:solidFill>
              <a:latin typeface="Arial"/>
              <a:ea typeface="Arial"/>
              <a:cs typeface="Arial"/>
              <a:sym typeface="Arial"/>
            </a:endParaRPr>
          </a:p>
        </p:txBody>
      </p:sp>
      <p:sp>
        <p:nvSpPr>
          <p:cNvPr id="86" name="Shape 86"/>
          <p:cNvSpPr txBox="1">
            <a:spLocks noGrp="1"/>
          </p:cNvSpPr>
          <p:nvPr>
            <p:ph type="subTitle" idx="1"/>
          </p:nvPr>
        </p:nvSpPr>
        <p:spPr>
          <a:xfrm>
            <a:off x="723900" y="4648212"/>
            <a:ext cx="8915400" cy="166409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Arial"/>
              <a:buNone/>
            </a:pPr>
            <a:r>
              <a:rPr lang="en-US" sz="3200" dirty="0"/>
              <a:t>June 27, 2017</a:t>
            </a:r>
            <a:endParaRPr lang="en-US" sz="2400" dirty="0"/>
          </a:p>
          <a:p>
            <a:pPr marL="0" marR="0" lvl="0" indent="0" algn="ctr" rtl="0">
              <a:spcBef>
                <a:spcPts val="600"/>
              </a:spcBef>
              <a:spcAft>
                <a:spcPts val="0"/>
              </a:spcAft>
              <a:buClr>
                <a:schemeClr val="dk2"/>
              </a:buClr>
              <a:buSzPct val="25000"/>
              <a:buFont typeface="Arial"/>
              <a:buNone/>
            </a:pPr>
            <a:r>
              <a:rPr lang="en-US" sz="2800" dirty="0"/>
              <a:t>Michigan Department of Education</a:t>
            </a:r>
          </a:p>
          <a:p>
            <a:pPr marL="0" marR="0" lvl="0" indent="0" algn="ctr" rtl="0">
              <a:spcBef>
                <a:spcPts val="600"/>
              </a:spcBef>
              <a:spcAft>
                <a:spcPts val="0"/>
              </a:spcAft>
              <a:buClr>
                <a:schemeClr val="dk2"/>
              </a:buClr>
              <a:buSzPct val="25000"/>
              <a:buFont typeface="Arial"/>
              <a:buNone/>
            </a:pPr>
            <a:r>
              <a:rPr lang="en-US" sz="2400" dirty="0"/>
              <a:t>Office of Special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005839" y="-76201"/>
            <a:ext cx="9281159" cy="133978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ctr" fontAlgn="base">
              <a:spcBef>
                <a:spcPct val="0"/>
              </a:spcBef>
              <a:spcAft>
                <a:spcPts val="1000"/>
              </a:spcAft>
            </a:pPr>
            <a:r>
              <a:rPr lang="en-US" altLang="en-US" sz="3200" b="1" kern="1200" dirty="0">
                <a:solidFill>
                  <a:prstClr val="white"/>
                </a:solidFill>
                <a:latin typeface="Arial" charset="0"/>
                <a:ea typeface="Arial" charset="0"/>
                <a:cs typeface="Arial" charset="0"/>
              </a:rPr>
              <a:t>Conceptual Framework for Improving       Results for Children</a:t>
            </a:r>
          </a:p>
        </p:txBody>
      </p:sp>
      <p:pic>
        <p:nvPicPr>
          <p:cNvPr id="2" name="Picture 1" descr="Circle - Lime.png"/>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23619" y="2681270"/>
            <a:ext cx="5006877" cy="2216519"/>
          </a:xfrm>
          <a:prstGeom prst="rect">
            <a:avLst/>
          </a:prstGeom>
        </p:spPr>
      </p:pic>
      <p:sp>
        <p:nvSpPr>
          <p:cNvPr id="17" name="TextBox 16"/>
          <p:cNvSpPr txBox="1"/>
          <p:nvPr/>
        </p:nvSpPr>
        <p:spPr>
          <a:xfrm>
            <a:off x="6340350" y="3067359"/>
            <a:ext cx="1781380" cy="646331"/>
          </a:xfrm>
          <a:prstGeom prst="rect">
            <a:avLst/>
          </a:prstGeom>
          <a:noFill/>
        </p:spPr>
        <p:txBody>
          <a:bodyPr wrap="square" rtlCol="0">
            <a:spAutoFit/>
          </a:bodyPr>
          <a:lstStyle/>
          <a:p>
            <a:pPr algn="ctr"/>
            <a:r>
              <a:rPr lang="en-US" sz="1800" kern="1200" dirty="0">
                <a:solidFill>
                  <a:prstClr val="black"/>
                </a:solidFill>
                <a:latin typeface="Avenir Medium"/>
                <a:ea typeface="+mn-ea"/>
                <a:cs typeface="Avenir Medium"/>
              </a:rPr>
              <a:t>Quality </a:t>
            </a:r>
          </a:p>
          <a:p>
            <a:pPr algn="ctr"/>
            <a:r>
              <a:rPr lang="en-US" sz="1800" kern="1200" dirty="0">
                <a:solidFill>
                  <a:prstClr val="black"/>
                </a:solidFill>
                <a:latin typeface="Avenir Medium"/>
                <a:ea typeface="+mn-ea"/>
                <a:cs typeface="Avenir Medium"/>
              </a:rPr>
              <a:t>Data</a:t>
            </a:r>
          </a:p>
        </p:txBody>
      </p:sp>
      <p:pic>
        <p:nvPicPr>
          <p:cNvPr id="3" name="Picture 2" descr="Circle - Blue.pn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2716167" y="3405593"/>
            <a:ext cx="4994634" cy="2223494"/>
          </a:xfrm>
          <a:prstGeom prst="rect">
            <a:avLst/>
          </a:prstGeom>
        </p:spPr>
      </p:pic>
      <p:sp>
        <p:nvSpPr>
          <p:cNvPr id="18" name="TextBox 17"/>
          <p:cNvSpPr txBox="1"/>
          <p:nvPr/>
        </p:nvSpPr>
        <p:spPr>
          <a:xfrm>
            <a:off x="3795517" y="5020177"/>
            <a:ext cx="2894741" cy="369332"/>
          </a:xfrm>
          <a:prstGeom prst="rect">
            <a:avLst/>
          </a:prstGeom>
          <a:noFill/>
        </p:spPr>
        <p:txBody>
          <a:bodyPr wrap="square" rtlCol="0">
            <a:spAutoFit/>
          </a:bodyPr>
          <a:lstStyle/>
          <a:p>
            <a:pPr algn="ctr"/>
            <a:r>
              <a:rPr lang="en-US" sz="1800" kern="1200" dirty="0">
                <a:solidFill>
                  <a:prstClr val="black"/>
                </a:solidFill>
                <a:latin typeface="Avenir Medium"/>
                <a:ea typeface="+mn-ea"/>
                <a:cs typeface="Avenir Medium"/>
              </a:rPr>
              <a:t>Effective Practices</a:t>
            </a:r>
          </a:p>
        </p:txBody>
      </p:sp>
      <p:sp>
        <p:nvSpPr>
          <p:cNvPr id="19" name="TextBox 18"/>
          <p:cNvSpPr txBox="1"/>
          <p:nvPr/>
        </p:nvSpPr>
        <p:spPr>
          <a:xfrm>
            <a:off x="3900512" y="3571555"/>
            <a:ext cx="2316375" cy="646331"/>
          </a:xfrm>
          <a:prstGeom prst="rect">
            <a:avLst/>
          </a:prstGeom>
          <a:noFill/>
        </p:spPr>
        <p:txBody>
          <a:bodyPr wrap="square" rtlCol="0">
            <a:spAutoFit/>
          </a:bodyPr>
          <a:lstStyle/>
          <a:p>
            <a:pPr algn="ctr"/>
            <a:r>
              <a:rPr lang="en-US" sz="1800" kern="1200" dirty="0">
                <a:solidFill>
                  <a:prstClr val="black"/>
                </a:solidFill>
                <a:latin typeface="Avenir Medium"/>
                <a:ea typeface="+mn-ea"/>
                <a:cs typeface="Avenir Medium"/>
              </a:rPr>
              <a:t>Improved </a:t>
            </a:r>
          </a:p>
          <a:p>
            <a:pPr algn="ctr"/>
            <a:r>
              <a:rPr lang="en-US" sz="1800" kern="1200" dirty="0">
                <a:solidFill>
                  <a:prstClr val="black"/>
                </a:solidFill>
                <a:latin typeface="Avenir Medium"/>
                <a:ea typeface="+mn-ea"/>
                <a:cs typeface="Avenir Medium"/>
              </a:rPr>
              <a:t>Learner Outcomes</a:t>
            </a:r>
          </a:p>
        </p:txBody>
      </p:sp>
      <p:pic>
        <p:nvPicPr>
          <p:cNvPr id="14" name="Picture 13"/>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05173" y="2681266"/>
            <a:ext cx="4999903" cy="2210986"/>
          </a:xfrm>
          <a:prstGeom prst="rect">
            <a:avLst/>
          </a:prstGeom>
        </p:spPr>
      </p:pic>
      <p:sp>
        <p:nvSpPr>
          <p:cNvPr id="12" name="TextBox 11"/>
          <p:cNvSpPr txBox="1"/>
          <p:nvPr/>
        </p:nvSpPr>
        <p:spPr>
          <a:xfrm>
            <a:off x="1801153" y="3067359"/>
            <a:ext cx="1781380" cy="646331"/>
          </a:xfrm>
          <a:prstGeom prst="rect">
            <a:avLst/>
          </a:prstGeom>
          <a:noFill/>
        </p:spPr>
        <p:txBody>
          <a:bodyPr wrap="square" rtlCol="0">
            <a:spAutoFit/>
          </a:bodyPr>
          <a:lstStyle/>
          <a:p>
            <a:pPr algn="ctr"/>
            <a:r>
              <a:rPr lang="en-US" sz="1800" kern="1200" dirty="0">
                <a:solidFill>
                  <a:prstClr val="black"/>
                </a:solidFill>
                <a:latin typeface="Avenir Medium"/>
                <a:ea typeface="+mn-ea"/>
                <a:cs typeface="Avenir Medium"/>
              </a:rPr>
              <a:t>Coherent Infrastructure</a:t>
            </a:r>
          </a:p>
        </p:txBody>
      </p:sp>
      <p:sp>
        <p:nvSpPr>
          <p:cNvPr id="4" name="Curved Left Arrow 3"/>
          <p:cNvSpPr/>
          <p:nvPr/>
        </p:nvSpPr>
        <p:spPr>
          <a:xfrm rot="10800000" flipH="1">
            <a:off x="5899406" y="1359153"/>
            <a:ext cx="3956301" cy="5294108"/>
          </a:xfrm>
          <a:prstGeom prst="curvedLeftArrow">
            <a:avLst>
              <a:gd name="adj1" fmla="val 17374"/>
              <a:gd name="adj2" fmla="val 27777"/>
              <a:gd name="adj3" fmla="val 25000"/>
            </a:avLst>
          </a:prstGeom>
          <a:solidFill>
            <a:srgbClr val="0F4477"/>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dirty="0">
              <a:solidFill>
                <a:prstClr val="black"/>
              </a:solidFill>
              <a:latin typeface="Avenir Light"/>
            </a:endParaRPr>
          </a:p>
        </p:txBody>
      </p:sp>
      <p:sp>
        <p:nvSpPr>
          <p:cNvPr id="16" name="Rectangle 15"/>
          <p:cNvSpPr/>
          <p:nvPr/>
        </p:nvSpPr>
        <p:spPr>
          <a:xfrm rot="1310509">
            <a:off x="6211819" y="2188206"/>
            <a:ext cx="3193025" cy="923576"/>
          </a:xfrm>
          <a:prstGeom prst="rect">
            <a:avLst/>
          </a:prstGeom>
          <a:noFill/>
        </p:spPr>
        <p:txBody>
          <a:bodyPr wrap="none" lIns="91440" tIns="45720" rIns="91440" bIns="45720">
            <a:prstTxWarp prst="textArchUp">
              <a:avLst>
                <a:gd name="adj" fmla="val 11057514"/>
              </a:avLst>
            </a:prstTxWarp>
            <a:spAutoFit/>
            <a:scene3d>
              <a:camera prst="orthographicFront"/>
              <a:lightRig rig="soft" dir="t">
                <a:rot lat="0" lon="0" rev="10800000"/>
              </a:lightRig>
            </a:scene3d>
            <a:sp3d>
              <a:contourClr>
                <a:srgbClr val="DDDDDD"/>
              </a:contourClr>
            </a:sp3d>
          </a:bodyPr>
          <a:lstStyle/>
          <a:p>
            <a:pPr algn="ctr"/>
            <a:r>
              <a:rPr lang="en-US" sz="2400" b="1" kern="1200" spc="150" dirty="0">
                <a:ln w="11430">
                  <a:solidFill>
                    <a:prstClr val="white"/>
                  </a:solidFill>
                </a:ln>
                <a:solidFill>
                  <a:prstClr val="white"/>
                </a:solidFill>
                <a:latin typeface="Avenir Light"/>
                <a:ea typeface="+mn-ea"/>
                <a:cs typeface="+mn-cs"/>
              </a:rPr>
              <a:t>Building Capacity</a:t>
            </a:r>
          </a:p>
        </p:txBody>
      </p:sp>
      <p:sp>
        <p:nvSpPr>
          <p:cNvPr id="11" name="Curved Left Arrow 10"/>
          <p:cNvSpPr/>
          <p:nvPr/>
        </p:nvSpPr>
        <p:spPr>
          <a:xfrm flipH="1">
            <a:off x="437806" y="1484596"/>
            <a:ext cx="3959780" cy="5373407"/>
          </a:xfrm>
          <a:prstGeom prst="curvedLeftArrow">
            <a:avLst>
              <a:gd name="adj1" fmla="val 20238"/>
              <a:gd name="adj2" fmla="val 34883"/>
              <a:gd name="adj3" fmla="val 25000"/>
            </a:avLst>
          </a:prstGeom>
          <a:solidFill>
            <a:srgbClr val="0F4477"/>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dirty="0">
              <a:solidFill>
                <a:prstClr val="black"/>
              </a:solidFill>
              <a:latin typeface="Avenir Light"/>
            </a:endParaRPr>
          </a:p>
        </p:txBody>
      </p:sp>
      <p:sp>
        <p:nvSpPr>
          <p:cNvPr id="24" name="Rectangle 23"/>
          <p:cNvSpPr/>
          <p:nvPr/>
        </p:nvSpPr>
        <p:spPr>
          <a:xfrm rot="1527696">
            <a:off x="491121" y="4759276"/>
            <a:ext cx="3922665" cy="1184158"/>
          </a:xfrm>
          <a:prstGeom prst="rect">
            <a:avLst/>
          </a:prstGeom>
          <a:noFill/>
          <a:effectLst/>
        </p:spPr>
        <p:txBody>
          <a:bodyPr wrap="none" lIns="91440" tIns="45720" rIns="91440" bIns="45720">
            <a:prstTxWarp prst="textArchDown">
              <a:avLst>
                <a:gd name="adj" fmla="val 1366594"/>
              </a:avLst>
            </a:prstTxWarp>
            <a:spAutoFit/>
            <a:scene3d>
              <a:camera prst="orthographicFront"/>
              <a:lightRig rig="soft" dir="t">
                <a:rot lat="0" lon="0" rev="10800000"/>
              </a:lightRig>
            </a:scene3d>
            <a:sp3d>
              <a:contourClr>
                <a:srgbClr val="DDDDDD"/>
              </a:contourClr>
            </a:sp3d>
          </a:bodyPr>
          <a:lstStyle/>
          <a:p>
            <a:pPr algn="ctr"/>
            <a:r>
              <a:rPr lang="en-US" sz="5400" b="1" kern="1200" spc="150" dirty="0">
                <a:ln w="11430">
                  <a:solidFill>
                    <a:prstClr val="white"/>
                  </a:solidFill>
                </a:ln>
                <a:solidFill>
                  <a:prstClr val="white"/>
                </a:solidFill>
                <a:latin typeface="Avenir Light"/>
                <a:ea typeface="+mn-ea"/>
                <a:cs typeface="+mn-cs"/>
              </a:rPr>
              <a:t>Supporting Improvement</a:t>
            </a:r>
          </a:p>
        </p:txBody>
      </p:sp>
    </p:spTree>
    <p:extLst>
      <p:ext uri="{BB962C8B-B14F-4D97-AF65-F5344CB8AC3E}">
        <p14:creationId xmlns:p14="http://schemas.microsoft.com/office/powerpoint/2010/main" val="203260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1" y="274637"/>
            <a:ext cx="9342126" cy="868362"/>
          </a:xfrm>
          <a:noFill/>
        </p:spPr>
        <p:txBody>
          <a:bodyPr>
            <a:normAutofit/>
          </a:bodyPr>
          <a:lstStyle/>
          <a:p>
            <a:pPr algn="ctr"/>
            <a:r>
              <a:rPr lang="en-US" sz="3600" b="1" dirty="0">
                <a:solidFill>
                  <a:srgbClr val="FFFFFF"/>
                </a:solidFill>
                <a:latin typeface="+mj-lt"/>
                <a:ea typeface="Century Gothic" charset="0"/>
                <a:cs typeface="Century Gothic" charset="0"/>
              </a:rPr>
              <a:t>State Systemic Improvement Plan</a:t>
            </a:r>
          </a:p>
        </p:txBody>
      </p:sp>
      <p:sp>
        <p:nvSpPr>
          <p:cNvPr id="42" name="Rounded Rectangle 41"/>
          <p:cNvSpPr/>
          <p:nvPr/>
        </p:nvSpPr>
        <p:spPr>
          <a:xfrm>
            <a:off x="260987" y="1450340"/>
            <a:ext cx="9201150" cy="5181600"/>
          </a:xfrm>
          <a:prstGeom prst="roundRect">
            <a:avLst/>
          </a:prstGeom>
          <a:noFill/>
          <a:ln w="38100" cmpd="sng">
            <a:solidFill>
              <a:srgbClr val="00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srgbClr val="E7E6E6">
                  <a:lumMod val="20000"/>
                  <a:lumOff val="80000"/>
                </a:srgbClr>
              </a:solidFill>
              <a:latin typeface="Avenir Light"/>
            </a:endParaRPr>
          </a:p>
        </p:txBody>
      </p:sp>
      <p:sp>
        <p:nvSpPr>
          <p:cNvPr id="43" name="Rounded Rectangle 42"/>
          <p:cNvSpPr/>
          <p:nvPr/>
        </p:nvSpPr>
        <p:spPr>
          <a:xfrm>
            <a:off x="7754230" y="1244214"/>
            <a:ext cx="2422280" cy="5550373"/>
          </a:xfrm>
          <a:prstGeom prst="roundRect">
            <a:avLst/>
          </a:prstGeom>
          <a:solidFill>
            <a:schemeClr val="bg1"/>
          </a:solidFill>
          <a:ln w="38100" cmpd="sng">
            <a:solidFill>
              <a:srgbClr val="0F44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white"/>
              </a:solidFill>
              <a:latin typeface="Avenir Light"/>
            </a:endParaRPr>
          </a:p>
        </p:txBody>
      </p:sp>
      <p:sp>
        <p:nvSpPr>
          <p:cNvPr id="44" name="Content Placeholder 8"/>
          <p:cNvSpPr txBox="1">
            <a:spLocks/>
          </p:cNvSpPr>
          <p:nvPr/>
        </p:nvSpPr>
        <p:spPr>
          <a:xfrm>
            <a:off x="260985" y="1584183"/>
            <a:ext cx="7493244" cy="4786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500" b="1" dirty="0">
                <a:solidFill>
                  <a:prstClr val="black"/>
                </a:solidFill>
                <a:latin typeface="Avenir Light"/>
              </a:rPr>
              <a:t>Data &amp; Infrastructure </a:t>
            </a:r>
            <a:r>
              <a:rPr lang="en-US" sz="2500" dirty="0">
                <a:solidFill>
                  <a:prstClr val="black"/>
                </a:solidFill>
                <a:latin typeface="Avenir Medium"/>
                <a:cs typeface="Avenir Medium"/>
              </a:rPr>
              <a:t>Analysis</a:t>
            </a:r>
          </a:p>
        </p:txBody>
      </p:sp>
      <p:cxnSp>
        <p:nvCxnSpPr>
          <p:cNvPr id="47" name="Straight Connector 46"/>
          <p:cNvCxnSpPr/>
          <p:nvPr/>
        </p:nvCxnSpPr>
        <p:spPr>
          <a:xfrm>
            <a:off x="260985" y="2385942"/>
            <a:ext cx="7493244" cy="0"/>
          </a:xfrm>
          <a:prstGeom prst="line">
            <a:avLst/>
          </a:prstGeom>
          <a:ln w="38100" cmpd="sng">
            <a:solidFill>
              <a:srgbClr val="006EB6"/>
            </a:solidFill>
          </a:ln>
        </p:spPr>
        <p:style>
          <a:lnRef idx="1">
            <a:schemeClr val="dk1"/>
          </a:lnRef>
          <a:fillRef idx="0">
            <a:schemeClr val="dk1"/>
          </a:fillRef>
          <a:effectRef idx="0">
            <a:schemeClr val="dk1"/>
          </a:effectRef>
          <a:fontRef idx="minor">
            <a:schemeClr val="tx1"/>
          </a:fontRef>
        </p:style>
      </p:cxnSp>
      <p:sp>
        <p:nvSpPr>
          <p:cNvPr id="54" name="Rounded Rectangle 53"/>
          <p:cNvSpPr/>
          <p:nvPr/>
        </p:nvSpPr>
        <p:spPr>
          <a:xfrm>
            <a:off x="3536118" y="2174356"/>
            <a:ext cx="966978" cy="384048"/>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kern="1200" dirty="0">
                <a:solidFill>
                  <a:prstClr val="white"/>
                </a:solidFill>
                <a:latin typeface="Avenir Light"/>
              </a:rPr>
              <a:t>that</a:t>
            </a:r>
          </a:p>
        </p:txBody>
      </p:sp>
      <p:sp>
        <p:nvSpPr>
          <p:cNvPr id="45" name="Content Placeholder 9"/>
          <p:cNvSpPr txBox="1">
            <a:spLocks/>
          </p:cNvSpPr>
          <p:nvPr/>
        </p:nvSpPr>
        <p:spPr>
          <a:xfrm>
            <a:off x="260988" y="2572531"/>
            <a:ext cx="7493245" cy="9213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500" b="1" dirty="0">
                <a:solidFill>
                  <a:srgbClr val="000000"/>
                </a:solidFill>
                <a:latin typeface="Avenir Medium"/>
                <a:cs typeface="Avenir Medium"/>
              </a:rPr>
              <a:t>guided</a:t>
            </a:r>
            <a:r>
              <a:rPr lang="en-US" sz="2500" dirty="0">
                <a:solidFill>
                  <a:srgbClr val="000000"/>
                </a:solidFill>
                <a:latin typeface="Avenir Light"/>
              </a:rPr>
              <a:t> </a:t>
            </a:r>
            <a:r>
              <a:rPr lang="en-US" sz="2500" b="1" dirty="0">
                <a:solidFill>
                  <a:srgbClr val="000000"/>
                </a:solidFill>
                <a:latin typeface="Avenir Medium"/>
                <a:cs typeface="Avenir Medium"/>
              </a:rPr>
              <a:t>selection</a:t>
            </a:r>
            <a:r>
              <a:rPr lang="en-US" sz="2500" dirty="0">
                <a:solidFill>
                  <a:srgbClr val="000000"/>
                </a:solidFill>
                <a:latin typeface="Avenir Light"/>
              </a:rPr>
              <a:t> of coherent improvement strategies </a:t>
            </a:r>
            <a:endParaRPr lang="en-US" sz="2500" dirty="0">
              <a:solidFill>
                <a:prstClr val="black"/>
              </a:solidFill>
              <a:latin typeface="Avenir Light"/>
            </a:endParaRPr>
          </a:p>
        </p:txBody>
      </p:sp>
      <p:cxnSp>
        <p:nvCxnSpPr>
          <p:cNvPr id="48" name="Straight Connector 47"/>
          <p:cNvCxnSpPr/>
          <p:nvPr/>
        </p:nvCxnSpPr>
        <p:spPr>
          <a:xfrm>
            <a:off x="260985" y="3700204"/>
            <a:ext cx="7493244" cy="0"/>
          </a:xfrm>
          <a:prstGeom prst="line">
            <a:avLst/>
          </a:prstGeom>
          <a:ln w="38100" cmpd="sng">
            <a:solidFill>
              <a:srgbClr val="006EB6"/>
            </a:solidFill>
          </a:ln>
        </p:spPr>
        <p:style>
          <a:lnRef idx="1">
            <a:schemeClr val="dk1"/>
          </a:lnRef>
          <a:fillRef idx="0">
            <a:schemeClr val="dk1"/>
          </a:fillRef>
          <a:effectRef idx="0">
            <a:schemeClr val="dk1"/>
          </a:effectRef>
          <a:fontRef idx="minor">
            <a:schemeClr val="tx1"/>
          </a:fontRef>
        </p:style>
      </p:cxnSp>
      <p:sp>
        <p:nvSpPr>
          <p:cNvPr id="55" name="Rounded Rectangle 54"/>
          <p:cNvSpPr/>
          <p:nvPr/>
        </p:nvSpPr>
        <p:spPr>
          <a:xfrm>
            <a:off x="3536118" y="3501767"/>
            <a:ext cx="966978" cy="384048"/>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kern="1200" dirty="0">
                <a:solidFill>
                  <a:prstClr val="white"/>
                </a:solidFill>
                <a:latin typeface="Avenir Light"/>
              </a:rPr>
              <a:t>to</a:t>
            </a:r>
          </a:p>
        </p:txBody>
      </p:sp>
      <p:sp>
        <p:nvSpPr>
          <p:cNvPr id="46" name="Content Placeholder 11"/>
          <p:cNvSpPr txBox="1">
            <a:spLocks/>
          </p:cNvSpPr>
          <p:nvPr/>
        </p:nvSpPr>
        <p:spPr>
          <a:xfrm>
            <a:off x="260988" y="3908282"/>
            <a:ext cx="7493245" cy="14282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500" b="1" dirty="0">
                <a:solidFill>
                  <a:srgbClr val="000000"/>
                </a:solidFill>
                <a:latin typeface="Avenir Medium"/>
                <a:cs typeface="Avenir Medium"/>
              </a:rPr>
              <a:t>increase</a:t>
            </a:r>
            <a:r>
              <a:rPr lang="en-US" sz="2500" dirty="0">
                <a:solidFill>
                  <a:srgbClr val="000000"/>
                </a:solidFill>
                <a:latin typeface="Avenir Light"/>
              </a:rPr>
              <a:t> the State’s </a:t>
            </a:r>
            <a:r>
              <a:rPr lang="en-US" sz="2500" b="1" dirty="0">
                <a:solidFill>
                  <a:srgbClr val="000000"/>
                </a:solidFill>
                <a:latin typeface="Avenir Medium"/>
                <a:cs typeface="Avenir Medium"/>
              </a:rPr>
              <a:t>capacity</a:t>
            </a:r>
            <a:r>
              <a:rPr lang="en-US" sz="2500" dirty="0">
                <a:solidFill>
                  <a:srgbClr val="000000"/>
                </a:solidFill>
                <a:latin typeface="Avenir Light"/>
              </a:rPr>
              <a:t> to lead </a:t>
            </a:r>
            <a:r>
              <a:rPr lang="en-US" sz="2500" b="1" dirty="0">
                <a:solidFill>
                  <a:srgbClr val="000000"/>
                </a:solidFill>
                <a:latin typeface="Avenir Medium"/>
                <a:cs typeface="Avenir Medium"/>
              </a:rPr>
              <a:t>meaningful change </a:t>
            </a:r>
            <a:r>
              <a:rPr lang="en-US" sz="2500" dirty="0">
                <a:solidFill>
                  <a:srgbClr val="000000"/>
                </a:solidFill>
                <a:latin typeface="Avenir Light"/>
              </a:rPr>
              <a:t>with Local Educational Agencies (LEAs) </a:t>
            </a:r>
          </a:p>
        </p:txBody>
      </p:sp>
      <p:cxnSp>
        <p:nvCxnSpPr>
          <p:cNvPr id="27" name="Straight Connector 26"/>
          <p:cNvCxnSpPr/>
          <p:nvPr/>
        </p:nvCxnSpPr>
        <p:spPr>
          <a:xfrm>
            <a:off x="260985" y="5435341"/>
            <a:ext cx="7493244" cy="0"/>
          </a:xfrm>
          <a:prstGeom prst="line">
            <a:avLst/>
          </a:prstGeom>
          <a:ln w="38100" cmpd="sng">
            <a:solidFill>
              <a:srgbClr val="006EB6"/>
            </a:solidFill>
          </a:ln>
        </p:spPr>
        <p:style>
          <a:lnRef idx="1">
            <a:schemeClr val="dk1"/>
          </a:lnRef>
          <a:fillRef idx="0">
            <a:schemeClr val="dk1"/>
          </a:fillRef>
          <a:effectRef idx="0">
            <a:schemeClr val="dk1"/>
          </a:effectRef>
          <a:fontRef idx="minor">
            <a:schemeClr val="tx1"/>
          </a:fontRef>
        </p:style>
      </p:cxnSp>
      <p:sp>
        <p:nvSpPr>
          <p:cNvPr id="28" name="Rounded Rectangle 27"/>
          <p:cNvSpPr/>
          <p:nvPr/>
        </p:nvSpPr>
        <p:spPr>
          <a:xfrm>
            <a:off x="3536118" y="5236904"/>
            <a:ext cx="966978" cy="384048"/>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kern="1200" dirty="0">
                <a:solidFill>
                  <a:prstClr val="white"/>
                </a:solidFill>
                <a:latin typeface="Avenir Light"/>
              </a:rPr>
              <a:t>to</a:t>
            </a:r>
          </a:p>
        </p:txBody>
      </p:sp>
      <p:sp>
        <p:nvSpPr>
          <p:cNvPr id="12" name="Rectangle 11"/>
          <p:cNvSpPr/>
          <p:nvPr/>
        </p:nvSpPr>
        <p:spPr>
          <a:xfrm>
            <a:off x="260985" y="5828340"/>
            <a:ext cx="7493244" cy="477054"/>
          </a:xfrm>
          <a:prstGeom prst="rect">
            <a:avLst/>
          </a:prstGeom>
        </p:spPr>
        <p:txBody>
          <a:bodyPr wrap="square">
            <a:spAutoFit/>
          </a:bodyPr>
          <a:lstStyle/>
          <a:p>
            <a:pPr algn="ctr"/>
            <a:r>
              <a:rPr lang="en-US" sz="2500" b="1" kern="1200" dirty="0">
                <a:latin typeface="Avenir Medium"/>
                <a:ea typeface="+mn-ea"/>
                <a:cs typeface="Avenir Medium"/>
              </a:rPr>
              <a:t>improve results </a:t>
            </a:r>
            <a:r>
              <a:rPr lang="en-US" sz="2500" kern="1200" dirty="0">
                <a:latin typeface="Avenir Medium"/>
                <a:ea typeface="+mn-ea"/>
                <a:cs typeface="Avenir Medium"/>
              </a:rPr>
              <a:t>for ALL children.</a:t>
            </a:r>
          </a:p>
        </p:txBody>
      </p:sp>
      <p:pic>
        <p:nvPicPr>
          <p:cNvPr id="3" name="Picture 2" descr="magnifying gla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048" y="1291242"/>
            <a:ext cx="1775481" cy="1282292"/>
          </a:xfrm>
          <a:prstGeom prst="rect">
            <a:avLst/>
          </a:prstGeom>
        </p:spPr>
      </p:pic>
      <p:pic>
        <p:nvPicPr>
          <p:cNvPr id="57" name="Picture 56" descr="plain compass"/>
          <p:cNvPicPr>
            <a:picLocks noChangeAspect="1"/>
          </p:cNvPicPr>
          <p:nvPr/>
        </p:nvPicPr>
        <p:blipFill>
          <a:blip r:embed="rId4">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tretch>
            <a:fillRect/>
          </a:stretch>
        </p:blipFill>
        <p:spPr>
          <a:xfrm>
            <a:off x="8545273" y="2423487"/>
            <a:ext cx="1112632" cy="1217987"/>
          </a:xfrm>
          <a:prstGeom prst="rect">
            <a:avLst/>
          </a:prstGeom>
        </p:spPr>
      </p:pic>
      <p:pic>
        <p:nvPicPr>
          <p:cNvPr id="58" name="Picture 57" descr="arrow graph growth"/>
          <p:cNvPicPr>
            <a:picLocks noChangeAspect="1"/>
          </p:cNvPicPr>
          <p:nvPr/>
        </p:nvPicPr>
        <p:blipFill>
          <a:blip r:embed="rId6">
            <a:extLst>
              <a:ext uri="{BEBA8EAE-BF5A-486C-A8C5-ECC9F3942E4B}">
                <a14:imgProps xmlns:a14="http://schemas.microsoft.com/office/drawing/2010/main">
                  <a14:imgLayer r:embed="rId7">
                    <a14:imgEffect>
                      <a14:artisticPencilSketch/>
                    </a14:imgEffect>
                  </a14:imgLayer>
                </a14:imgProps>
              </a:ext>
              <a:ext uri="{28A0092B-C50C-407E-A947-70E740481C1C}">
                <a14:useLocalDpi xmlns:a14="http://schemas.microsoft.com/office/drawing/2010/main" val="0"/>
              </a:ext>
            </a:extLst>
          </a:blip>
          <a:stretch>
            <a:fillRect/>
          </a:stretch>
        </p:blipFill>
        <p:spPr>
          <a:xfrm>
            <a:off x="8157586" y="3752861"/>
            <a:ext cx="1704603" cy="1708158"/>
          </a:xfrm>
          <a:prstGeom prst="rect">
            <a:avLst/>
          </a:prstGeom>
        </p:spPr>
      </p:pic>
      <p:pic>
        <p:nvPicPr>
          <p:cNvPr id="13" name="Picture 12" descr="line figure jumping with joy"/>
          <p:cNvPicPr>
            <a:picLocks noChangeAspect="1"/>
          </p:cNvPicPr>
          <p:nvPr/>
        </p:nvPicPr>
        <p:blipFill>
          <a:blip r:embed="rId8">
            <a:biLevel thresh="25000"/>
            <a:extLst>
              <a:ext uri="{BEBA8EAE-BF5A-486C-A8C5-ECC9F3942E4B}">
                <a14:imgProps xmlns:a14="http://schemas.microsoft.com/office/drawing/2010/main">
                  <a14:imgLayer r:embed="rId9">
                    <a14:imgEffect>
                      <a14:artisticPencilSketch/>
                    </a14:imgEffect>
                  </a14:imgLayer>
                </a14:imgProps>
              </a:ext>
              <a:ext uri="{28A0092B-C50C-407E-A947-70E740481C1C}">
                <a14:useLocalDpi xmlns:a14="http://schemas.microsoft.com/office/drawing/2010/main" val="0"/>
              </a:ext>
            </a:extLst>
          </a:blip>
          <a:stretch>
            <a:fillRect/>
          </a:stretch>
        </p:blipFill>
        <p:spPr>
          <a:xfrm>
            <a:off x="8445259" y="5536941"/>
            <a:ext cx="1316914" cy="1170590"/>
          </a:xfrm>
          <a:prstGeom prst="rect">
            <a:avLst/>
          </a:prstGeom>
        </p:spPr>
      </p:pic>
      <p:cxnSp>
        <p:nvCxnSpPr>
          <p:cNvPr id="23" name="Straight Connector 22"/>
          <p:cNvCxnSpPr/>
          <p:nvPr/>
        </p:nvCxnSpPr>
        <p:spPr>
          <a:xfrm>
            <a:off x="7754231" y="2385942"/>
            <a:ext cx="2422281" cy="0"/>
          </a:xfrm>
          <a:prstGeom prst="line">
            <a:avLst/>
          </a:prstGeom>
          <a:ln w="38100" cmpd="sng">
            <a:solidFill>
              <a:srgbClr val="0F4477"/>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7754231" y="3700204"/>
            <a:ext cx="2422281" cy="0"/>
          </a:xfrm>
          <a:prstGeom prst="line">
            <a:avLst/>
          </a:prstGeom>
          <a:ln w="38100" cmpd="sng">
            <a:solidFill>
              <a:srgbClr val="0F4477"/>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754231" y="5435341"/>
            <a:ext cx="2422281" cy="0"/>
          </a:xfrm>
          <a:prstGeom prst="line">
            <a:avLst/>
          </a:prstGeom>
          <a:ln w="38100" cmpd="sng">
            <a:solidFill>
              <a:srgbClr val="0F447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5006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4037839" cy="6858000"/>
          </a:xfrm>
          <a:solidFill>
            <a:srgbClr val="002060"/>
          </a:solidFill>
        </p:spPr>
        <p:txBody>
          <a:bodyPr>
            <a:noAutofit/>
          </a:bodyPr>
          <a:lstStyle/>
          <a:p>
            <a:pPr algn="ctr"/>
            <a:r>
              <a:rPr lang="en-US" sz="6075" b="1" dirty="0">
                <a:solidFill>
                  <a:schemeClr val="bg1"/>
                </a:solidFill>
                <a:latin typeface="Arial" charset="0"/>
                <a:ea typeface="Arial" charset="0"/>
                <a:cs typeface="Arial" charset="0"/>
              </a:rPr>
              <a:t/>
            </a:r>
            <a:br>
              <a:rPr lang="en-US" sz="6075" b="1" dirty="0">
                <a:solidFill>
                  <a:schemeClr val="bg1"/>
                </a:solidFill>
                <a:latin typeface="Arial" charset="0"/>
                <a:ea typeface="Arial" charset="0"/>
                <a:cs typeface="Arial" charset="0"/>
              </a:rPr>
            </a:br>
            <a:r>
              <a:rPr lang="en-US" sz="6075" b="1" dirty="0">
                <a:solidFill>
                  <a:schemeClr val="bg1"/>
                </a:solidFill>
                <a:latin typeface="Arial" charset="0"/>
                <a:ea typeface="Arial" charset="0"/>
                <a:cs typeface="Arial" charset="0"/>
              </a:rPr>
              <a:t/>
            </a:r>
            <a:br>
              <a:rPr lang="en-US" sz="6075" b="1" dirty="0">
                <a:solidFill>
                  <a:schemeClr val="bg1"/>
                </a:solidFill>
                <a:latin typeface="Arial" charset="0"/>
                <a:ea typeface="Arial" charset="0"/>
                <a:cs typeface="Arial" charset="0"/>
              </a:rPr>
            </a:br>
            <a:r>
              <a:rPr lang="en-US" sz="6075" b="1" dirty="0">
                <a:solidFill>
                  <a:schemeClr val="bg1"/>
                </a:solidFill>
                <a:latin typeface="Arial" charset="0"/>
                <a:ea typeface="Arial" charset="0"/>
                <a:cs typeface="Arial" charset="0"/>
              </a:rPr>
              <a:t/>
            </a:r>
            <a:br>
              <a:rPr lang="en-US" sz="6075" b="1" dirty="0">
                <a:solidFill>
                  <a:schemeClr val="bg1"/>
                </a:solidFill>
                <a:latin typeface="Arial" charset="0"/>
                <a:ea typeface="Arial" charset="0"/>
                <a:cs typeface="Arial" charset="0"/>
              </a:rPr>
            </a:br>
            <a:r>
              <a:rPr lang="en-US" sz="4050" b="1" dirty="0">
                <a:solidFill>
                  <a:schemeClr val="bg1"/>
                </a:solidFill>
                <a:latin typeface="Arial" charset="0"/>
                <a:ea typeface="Arial" charset="0"/>
                <a:cs typeface="Arial" charset="0"/>
              </a:rPr>
              <a:t>Focus Areas</a:t>
            </a:r>
            <a:br>
              <a:rPr lang="en-US" sz="4050" b="1" dirty="0">
                <a:solidFill>
                  <a:schemeClr val="bg1"/>
                </a:solidFill>
                <a:latin typeface="Arial" charset="0"/>
                <a:ea typeface="Arial" charset="0"/>
                <a:cs typeface="Arial" charset="0"/>
              </a:rPr>
            </a:br>
            <a:r>
              <a:rPr lang="en-US" sz="4050" b="1" dirty="0">
                <a:solidFill>
                  <a:schemeClr val="bg1"/>
                </a:solidFill>
                <a:latin typeface="Arial" charset="0"/>
                <a:ea typeface="Arial" charset="0"/>
                <a:cs typeface="Arial" charset="0"/>
              </a:rPr>
              <a:t>Components</a:t>
            </a:r>
            <a:r>
              <a:rPr lang="en-US" sz="5569" b="1" dirty="0">
                <a:solidFill>
                  <a:schemeClr val="bg1"/>
                </a:solidFill>
                <a:latin typeface="Arial" charset="0"/>
                <a:ea typeface="Arial" charset="0"/>
                <a:cs typeface="Arial" charset="0"/>
              </a:rPr>
              <a:t> </a:t>
            </a:r>
            <a:r>
              <a:rPr lang="en-US" sz="6075" b="1" dirty="0">
                <a:solidFill>
                  <a:schemeClr val="bg1"/>
                </a:solidFill>
                <a:latin typeface="Arial" charset="0"/>
                <a:ea typeface="Arial" charset="0"/>
                <a:cs typeface="Arial" charset="0"/>
              </a:rPr>
              <a:t/>
            </a:r>
            <a:br>
              <a:rPr lang="en-US" sz="6075" b="1" dirty="0">
                <a:solidFill>
                  <a:schemeClr val="bg1"/>
                </a:solidFill>
                <a:latin typeface="Arial" charset="0"/>
                <a:ea typeface="Arial" charset="0"/>
                <a:cs typeface="Arial" charset="0"/>
              </a:rPr>
            </a:br>
            <a:r>
              <a:rPr lang="en-US" sz="6075" b="1" dirty="0">
                <a:solidFill>
                  <a:schemeClr val="bg1"/>
                </a:solidFill>
                <a:latin typeface="Arial" charset="0"/>
                <a:ea typeface="Arial" charset="0"/>
                <a:cs typeface="Arial" charset="0"/>
              </a:rPr>
              <a:t/>
            </a:r>
            <a:br>
              <a:rPr lang="en-US" sz="6075" b="1" dirty="0">
                <a:solidFill>
                  <a:schemeClr val="bg1"/>
                </a:solidFill>
                <a:latin typeface="Arial" charset="0"/>
                <a:ea typeface="Arial" charset="0"/>
                <a:cs typeface="Arial" charset="0"/>
              </a:rPr>
            </a:br>
            <a:r>
              <a:rPr lang="en-US" sz="6075" b="1" dirty="0">
                <a:solidFill>
                  <a:schemeClr val="bg1"/>
                </a:solidFill>
                <a:latin typeface="Arial" charset="0"/>
                <a:ea typeface="Arial" charset="0"/>
                <a:cs typeface="Arial" charset="0"/>
              </a:rPr>
              <a:t/>
            </a:r>
            <a:br>
              <a:rPr lang="en-US" sz="6075" b="1" dirty="0">
                <a:solidFill>
                  <a:schemeClr val="bg1"/>
                </a:solidFill>
                <a:latin typeface="Arial" charset="0"/>
                <a:ea typeface="Arial" charset="0"/>
                <a:cs typeface="Arial" charset="0"/>
              </a:rPr>
            </a:br>
            <a:r>
              <a:rPr lang="en-US" sz="6075" b="1" dirty="0">
                <a:solidFill>
                  <a:schemeClr val="bg1"/>
                </a:solidFill>
                <a:latin typeface="Arial" charset="0"/>
                <a:ea typeface="Arial" charset="0"/>
                <a:cs typeface="Arial" charset="0"/>
              </a:rPr>
              <a:t/>
            </a:r>
            <a:br>
              <a:rPr lang="en-US" sz="6075" b="1" dirty="0">
                <a:solidFill>
                  <a:schemeClr val="bg1"/>
                </a:solidFill>
                <a:latin typeface="Arial" charset="0"/>
                <a:ea typeface="Arial" charset="0"/>
                <a:cs typeface="Arial" charset="0"/>
              </a:rPr>
            </a:br>
            <a:r>
              <a:rPr lang="en-US" sz="6075" b="1" dirty="0">
                <a:solidFill>
                  <a:schemeClr val="bg1"/>
                </a:solidFill>
                <a:latin typeface="Arial" charset="0"/>
                <a:ea typeface="Arial" charset="0"/>
                <a:cs typeface="Arial" charset="0"/>
              </a:rPr>
              <a:t/>
            </a:r>
            <a:br>
              <a:rPr lang="en-US" sz="6075" b="1" dirty="0">
                <a:solidFill>
                  <a:schemeClr val="bg1"/>
                </a:solidFill>
                <a:latin typeface="Arial" charset="0"/>
                <a:ea typeface="Arial" charset="0"/>
                <a:cs typeface="Arial" charset="0"/>
              </a:rPr>
            </a:br>
            <a:r>
              <a:rPr lang="en-US" sz="6075" b="1" dirty="0">
                <a:solidFill>
                  <a:schemeClr val="bg1"/>
                </a:solidFill>
                <a:latin typeface="Arial" charset="0"/>
                <a:ea typeface="Arial" charset="0"/>
                <a:cs typeface="Arial" charset="0"/>
              </a:rPr>
              <a:t/>
            </a:r>
            <a:br>
              <a:rPr lang="en-US" sz="6075" b="1" dirty="0">
                <a:solidFill>
                  <a:schemeClr val="bg1"/>
                </a:solidFill>
                <a:latin typeface="Arial" charset="0"/>
                <a:ea typeface="Arial" charset="0"/>
                <a:cs typeface="Arial" charset="0"/>
              </a:rPr>
            </a:br>
            <a:endParaRPr lang="en-US" sz="6075" b="1" dirty="0">
              <a:solidFill>
                <a:schemeClr val="bg1"/>
              </a:solidFill>
              <a:latin typeface="Arial" charset="0"/>
              <a:ea typeface="Arial" charset="0"/>
              <a:cs typeface="Arial" charset="0"/>
            </a:endParaRPr>
          </a:p>
        </p:txBody>
      </p:sp>
      <p:pic>
        <p:nvPicPr>
          <p:cNvPr id="8" name="Picture 7" descr="Top 10 in 10 Year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381394"/>
            <a:ext cx="3729038" cy="1338998"/>
          </a:xfrm>
          <a:prstGeom prst="rect">
            <a:avLst/>
          </a:prstGeom>
        </p:spPr>
      </p:pic>
      <p:cxnSp>
        <p:nvCxnSpPr>
          <p:cNvPr id="12" name="Straight Connector 11"/>
          <p:cNvCxnSpPr/>
          <p:nvPr/>
        </p:nvCxnSpPr>
        <p:spPr>
          <a:xfrm>
            <a:off x="-1" y="3779566"/>
            <a:ext cx="37290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Three Circle venn diagram: Center says &quot;Systemic Infrastructure&quot;; top circle: Learner-Centered Supports - Deeper Learning + Personalized Learning + Differentiated Supports + Aligned Curriculum + Feedback. Left Circle: Strategic Partnerships - Parent, Family &amp; Community Services, District Partnerships, Post-secondary/Higher Education Access, Workforce Preparation. Right circle: Effective Education Workforce - Development of New Educators and Leaders, Support for Practicing Educators and Leaders, Equity Across the Syst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7839" y="257962"/>
            <a:ext cx="6249158" cy="6342076"/>
          </a:xfrm>
          <a:prstGeom prst="rect">
            <a:avLst/>
          </a:prstGeom>
        </p:spPr>
      </p:pic>
    </p:spTree>
    <p:extLst>
      <p:ext uri="{BB962C8B-B14F-4D97-AF65-F5344CB8AC3E}">
        <p14:creationId xmlns:p14="http://schemas.microsoft.com/office/powerpoint/2010/main" val="363066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gray">
          <a:xfrm>
            <a:off x="0" y="265424"/>
            <a:ext cx="10287000" cy="86836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07763" dir="18900000" algn="ctr" rotWithShape="0">
                    <a:srgbClr val="000000">
                      <a:alpha val="50000"/>
                    </a:srgbClr>
                  </a:outerShdw>
                </a:effectLst>
              </a14:hiddenEffects>
            </a:ext>
          </a:extLst>
        </p:spPr>
        <p:txBody>
          <a:bodyPr vert="horz" wrap="square" lIns="77153" tIns="38576" rIns="77153" bIns="38576" numCol="1" anchor="ctr" anchorCtr="0" compatLnSpc="1">
            <a:prstTxWarp prst="textNoShape">
              <a:avLst/>
            </a:prstTxWarp>
          </a:bodyPr>
          <a:lstStyle>
            <a:lvl1pPr algn="l" rtl="0" eaLnBrk="1" fontAlgn="base" hangingPunct="1">
              <a:spcBef>
                <a:spcPct val="0"/>
              </a:spcBef>
              <a:spcAft>
                <a:spcPct val="0"/>
              </a:spcAft>
              <a:defRPr sz="5215" b="1" kern="1200">
                <a:solidFill>
                  <a:schemeClr val="bg1"/>
                </a:solidFill>
                <a:latin typeface="+mj-lt"/>
                <a:ea typeface="+mj-ea"/>
                <a:cs typeface="+mj-cs"/>
              </a:defRPr>
            </a:lvl1pPr>
            <a:lvl2pPr algn="l" rtl="0" eaLnBrk="1" fontAlgn="base" hangingPunct="1">
              <a:spcBef>
                <a:spcPct val="0"/>
              </a:spcBef>
              <a:spcAft>
                <a:spcPct val="0"/>
              </a:spcAft>
              <a:defRPr sz="5215" b="1">
                <a:solidFill>
                  <a:schemeClr val="bg1"/>
                </a:solidFill>
                <a:latin typeface="Arial" panose="020B0604020202020204" pitchFamily="34" charset="0"/>
              </a:defRPr>
            </a:lvl2pPr>
            <a:lvl3pPr algn="l" rtl="0" eaLnBrk="1" fontAlgn="base" hangingPunct="1">
              <a:spcBef>
                <a:spcPct val="0"/>
              </a:spcBef>
              <a:spcAft>
                <a:spcPct val="0"/>
              </a:spcAft>
              <a:defRPr sz="5215" b="1">
                <a:solidFill>
                  <a:schemeClr val="bg1"/>
                </a:solidFill>
                <a:latin typeface="Arial" panose="020B0604020202020204" pitchFamily="34" charset="0"/>
              </a:defRPr>
            </a:lvl3pPr>
            <a:lvl4pPr algn="l" rtl="0" eaLnBrk="1" fontAlgn="base" hangingPunct="1">
              <a:spcBef>
                <a:spcPct val="0"/>
              </a:spcBef>
              <a:spcAft>
                <a:spcPct val="0"/>
              </a:spcAft>
              <a:defRPr sz="5215" b="1">
                <a:solidFill>
                  <a:schemeClr val="bg1"/>
                </a:solidFill>
                <a:latin typeface="Arial" panose="020B0604020202020204" pitchFamily="34" charset="0"/>
              </a:defRPr>
            </a:lvl4pPr>
            <a:lvl5pPr algn="l" rtl="0" eaLnBrk="1" fontAlgn="base" hangingPunct="1">
              <a:spcBef>
                <a:spcPct val="0"/>
              </a:spcBef>
              <a:spcAft>
                <a:spcPct val="0"/>
              </a:spcAft>
              <a:defRPr sz="5215" b="1">
                <a:solidFill>
                  <a:schemeClr val="bg1"/>
                </a:solidFill>
                <a:latin typeface="Arial" panose="020B0604020202020204" pitchFamily="34" charset="0"/>
              </a:defRPr>
            </a:lvl5pPr>
            <a:lvl6pPr marL="541873" algn="l" rtl="0" eaLnBrk="1" fontAlgn="base" hangingPunct="1">
              <a:spcBef>
                <a:spcPct val="0"/>
              </a:spcBef>
              <a:spcAft>
                <a:spcPct val="0"/>
              </a:spcAft>
              <a:defRPr sz="5215" b="1">
                <a:solidFill>
                  <a:schemeClr val="bg1"/>
                </a:solidFill>
                <a:latin typeface="Arial" panose="020B0604020202020204" pitchFamily="34" charset="0"/>
              </a:defRPr>
            </a:lvl6pPr>
            <a:lvl7pPr marL="1083747" algn="l" rtl="0" eaLnBrk="1" fontAlgn="base" hangingPunct="1">
              <a:spcBef>
                <a:spcPct val="0"/>
              </a:spcBef>
              <a:spcAft>
                <a:spcPct val="0"/>
              </a:spcAft>
              <a:defRPr sz="5215" b="1">
                <a:solidFill>
                  <a:schemeClr val="bg1"/>
                </a:solidFill>
                <a:latin typeface="Arial" panose="020B0604020202020204" pitchFamily="34" charset="0"/>
              </a:defRPr>
            </a:lvl7pPr>
            <a:lvl8pPr marL="1625620" algn="l" rtl="0" eaLnBrk="1" fontAlgn="base" hangingPunct="1">
              <a:spcBef>
                <a:spcPct val="0"/>
              </a:spcBef>
              <a:spcAft>
                <a:spcPct val="0"/>
              </a:spcAft>
              <a:defRPr sz="5215" b="1">
                <a:solidFill>
                  <a:schemeClr val="bg1"/>
                </a:solidFill>
                <a:latin typeface="Arial" panose="020B0604020202020204" pitchFamily="34" charset="0"/>
              </a:defRPr>
            </a:lvl8pPr>
            <a:lvl9pPr marL="2167494" algn="l" rtl="0" eaLnBrk="1" fontAlgn="base" hangingPunct="1">
              <a:spcBef>
                <a:spcPct val="0"/>
              </a:spcBef>
              <a:spcAft>
                <a:spcPct val="0"/>
              </a:spcAft>
              <a:defRPr sz="5215" b="1">
                <a:solidFill>
                  <a:schemeClr val="bg1"/>
                </a:solidFill>
                <a:latin typeface="Arial" panose="020B0604020202020204" pitchFamily="34" charset="0"/>
              </a:defRPr>
            </a:lvl9pPr>
          </a:lstStyle>
          <a:p>
            <a:pPr algn="ctr"/>
            <a:r>
              <a:rPr lang="en-US" sz="2700" dirty="0"/>
              <a:t>State Implementation &amp; Scaling-up of                          Evidence-based Practices (SISEP)</a:t>
            </a:r>
            <a:endParaRPr lang="en-US" sz="2700" b="0" dirty="0"/>
          </a:p>
        </p:txBody>
      </p:sp>
      <p:sp>
        <p:nvSpPr>
          <p:cNvPr id="2" name="Title 1"/>
          <p:cNvSpPr>
            <a:spLocks noGrp="1"/>
          </p:cNvSpPr>
          <p:nvPr>
            <p:ph type="title"/>
          </p:nvPr>
        </p:nvSpPr>
        <p:spPr>
          <a:xfrm>
            <a:off x="0" y="1285725"/>
            <a:ext cx="10287000" cy="868362"/>
          </a:xfrm>
        </p:spPr>
        <p:txBody>
          <a:bodyPr>
            <a:normAutofit/>
          </a:bodyPr>
          <a:lstStyle/>
          <a:p>
            <a:pPr algn="ctr"/>
            <a:r>
              <a:rPr lang="en-US" sz="2700" b="1" dirty="0">
                <a:solidFill>
                  <a:schemeClr val="bg2"/>
                </a:solidFill>
                <a:latin typeface="Arial" charset="0"/>
                <a:ea typeface="Arial" charset="0"/>
                <a:cs typeface="Arial" charset="0"/>
              </a:rPr>
              <a:t>Formula for Success</a:t>
            </a:r>
          </a:p>
        </p:txBody>
      </p:sp>
      <p:sp>
        <p:nvSpPr>
          <p:cNvPr id="3" name="TextBox 2"/>
          <p:cNvSpPr txBox="1"/>
          <p:nvPr/>
        </p:nvSpPr>
        <p:spPr>
          <a:xfrm>
            <a:off x="115550" y="2320774"/>
            <a:ext cx="2743200" cy="1828800"/>
          </a:xfrm>
          <a:prstGeom prst="rect">
            <a:avLst/>
          </a:prstGeom>
          <a:noFill/>
          <a:ln w="127000">
            <a:solidFill>
              <a:srgbClr val="BD3634"/>
            </a:solidFill>
          </a:ln>
        </p:spPr>
        <p:txBody>
          <a:bodyPr wrap="none" rtlCol="0" anchor="ctr">
            <a:spAutoFit/>
          </a:bodyPr>
          <a:lstStyle/>
          <a:p>
            <a:pPr algn="ctr"/>
            <a:r>
              <a:rPr lang="en-US" sz="2700" dirty="0">
                <a:solidFill>
                  <a:prstClr val="black"/>
                </a:solidFill>
                <a:latin typeface="Arial" charset="0"/>
                <a:ea typeface="Arial" charset="0"/>
                <a:cs typeface="Arial" charset="0"/>
              </a:rPr>
              <a:t>Effective </a:t>
            </a:r>
          </a:p>
          <a:p>
            <a:pPr algn="ctr"/>
            <a:r>
              <a:rPr lang="en-US" sz="2700" dirty="0">
                <a:solidFill>
                  <a:prstClr val="black"/>
                </a:solidFill>
                <a:latin typeface="Arial" charset="0"/>
                <a:ea typeface="Arial" charset="0"/>
                <a:cs typeface="Arial" charset="0"/>
              </a:rPr>
              <a:t>Innovation</a:t>
            </a:r>
          </a:p>
        </p:txBody>
      </p:sp>
      <p:sp>
        <p:nvSpPr>
          <p:cNvPr id="5" name="TextBox 4"/>
          <p:cNvSpPr txBox="1"/>
          <p:nvPr/>
        </p:nvSpPr>
        <p:spPr>
          <a:xfrm>
            <a:off x="3019011" y="2600659"/>
            <a:ext cx="639919" cy="793615"/>
          </a:xfrm>
          <a:prstGeom prst="rect">
            <a:avLst/>
          </a:prstGeom>
          <a:noFill/>
        </p:spPr>
        <p:txBody>
          <a:bodyPr wrap="none" rtlCol="0">
            <a:spAutoFit/>
          </a:bodyPr>
          <a:lstStyle/>
          <a:p>
            <a:r>
              <a:rPr lang="en-US" sz="4557" b="1">
                <a:solidFill>
                  <a:prstClr val="black"/>
                </a:solidFill>
                <a:latin typeface="Arial Black" charset="0"/>
                <a:ea typeface="Arial Black" charset="0"/>
                <a:cs typeface="Arial Black" charset="0"/>
              </a:rPr>
              <a:t>X</a:t>
            </a:r>
          </a:p>
        </p:txBody>
      </p:sp>
      <p:sp>
        <p:nvSpPr>
          <p:cNvPr id="6" name="TextBox 5"/>
          <p:cNvSpPr txBox="1"/>
          <p:nvPr/>
        </p:nvSpPr>
        <p:spPr>
          <a:xfrm>
            <a:off x="3819191" y="2320774"/>
            <a:ext cx="2743200" cy="1828800"/>
          </a:xfrm>
          <a:prstGeom prst="rect">
            <a:avLst/>
          </a:prstGeom>
          <a:noFill/>
          <a:ln w="127000">
            <a:solidFill>
              <a:srgbClr val="03789B"/>
            </a:solidFill>
          </a:ln>
        </p:spPr>
        <p:txBody>
          <a:bodyPr wrap="none" rtlCol="0" anchor="ctr">
            <a:spAutoFit/>
          </a:bodyPr>
          <a:lstStyle/>
          <a:p>
            <a:pPr algn="ctr"/>
            <a:r>
              <a:rPr lang="en-US" sz="2700" dirty="0">
                <a:solidFill>
                  <a:prstClr val="black"/>
                </a:solidFill>
                <a:latin typeface="Arial" charset="0"/>
                <a:ea typeface="Arial" charset="0"/>
                <a:cs typeface="Arial" charset="0"/>
              </a:rPr>
              <a:t>Effective </a:t>
            </a:r>
          </a:p>
          <a:p>
            <a:pPr algn="ctr"/>
            <a:r>
              <a:rPr lang="en-US" sz="2700" dirty="0">
                <a:solidFill>
                  <a:prstClr val="black"/>
                </a:solidFill>
                <a:latin typeface="Arial" charset="0"/>
                <a:ea typeface="Arial" charset="0"/>
                <a:cs typeface="Arial" charset="0"/>
              </a:rPr>
              <a:t>Implementation </a:t>
            </a:r>
          </a:p>
          <a:p>
            <a:pPr algn="ctr"/>
            <a:r>
              <a:rPr lang="en-US" sz="2700" dirty="0">
                <a:solidFill>
                  <a:prstClr val="black"/>
                </a:solidFill>
                <a:latin typeface="Arial" charset="0"/>
                <a:ea typeface="Arial" charset="0"/>
                <a:cs typeface="Arial" charset="0"/>
              </a:rPr>
              <a:t>Methods</a:t>
            </a:r>
          </a:p>
        </p:txBody>
      </p:sp>
      <p:sp>
        <p:nvSpPr>
          <p:cNvPr id="7" name="TextBox 6"/>
          <p:cNvSpPr txBox="1"/>
          <p:nvPr/>
        </p:nvSpPr>
        <p:spPr>
          <a:xfrm>
            <a:off x="6656855" y="2600659"/>
            <a:ext cx="639919" cy="793615"/>
          </a:xfrm>
          <a:prstGeom prst="rect">
            <a:avLst/>
          </a:prstGeom>
          <a:noFill/>
        </p:spPr>
        <p:txBody>
          <a:bodyPr wrap="none" rtlCol="0">
            <a:spAutoFit/>
          </a:bodyPr>
          <a:lstStyle/>
          <a:p>
            <a:r>
              <a:rPr lang="en-US" sz="4557" b="1">
                <a:solidFill>
                  <a:prstClr val="black"/>
                </a:solidFill>
                <a:latin typeface="Arial Black" charset="0"/>
                <a:ea typeface="Arial Black" charset="0"/>
                <a:cs typeface="Arial Black" charset="0"/>
              </a:rPr>
              <a:t>X</a:t>
            </a:r>
          </a:p>
        </p:txBody>
      </p:sp>
      <p:sp>
        <p:nvSpPr>
          <p:cNvPr id="8" name="TextBox 7"/>
          <p:cNvSpPr txBox="1"/>
          <p:nvPr/>
        </p:nvSpPr>
        <p:spPr>
          <a:xfrm>
            <a:off x="7391238" y="2320774"/>
            <a:ext cx="2743200" cy="1828800"/>
          </a:xfrm>
          <a:prstGeom prst="rect">
            <a:avLst/>
          </a:prstGeom>
          <a:noFill/>
          <a:ln w="127000">
            <a:solidFill>
              <a:srgbClr val="00692C"/>
            </a:solidFill>
          </a:ln>
        </p:spPr>
        <p:txBody>
          <a:bodyPr wrap="none" rtlCol="0" anchor="ctr">
            <a:spAutoFit/>
          </a:bodyPr>
          <a:lstStyle/>
          <a:p>
            <a:pPr algn="ctr"/>
            <a:r>
              <a:rPr lang="en-US" sz="2700" dirty="0">
                <a:solidFill>
                  <a:prstClr val="black"/>
                </a:solidFill>
                <a:latin typeface="Arial" charset="0"/>
                <a:ea typeface="Arial" charset="0"/>
                <a:cs typeface="Arial" charset="0"/>
              </a:rPr>
              <a:t>Enabling</a:t>
            </a:r>
          </a:p>
          <a:p>
            <a:pPr algn="ctr"/>
            <a:r>
              <a:rPr lang="en-US" sz="2700" dirty="0">
                <a:solidFill>
                  <a:prstClr val="black"/>
                </a:solidFill>
                <a:latin typeface="Arial" charset="0"/>
                <a:ea typeface="Arial" charset="0"/>
                <a:cs typeface="Arial" charset="0"/>
              </a:rPr>
              <a:t>Contexts</a:t>
            </a:r>
          </a:p>
        </p:txBody>
      </p:sp>
      <p:sp>
        <p:nvSpPr>
          <p:cNvPr id="10" name="TextBox 9"/>
          <p:cNvSpPr txBox="1"/>
          <p:nvPr/>
        </p:nvSpPr>
        <p:spPr>
          <a:xfrm>
            <a:off x="3019010" y="4843466"/>
            <a:ext cx="570990" cy="793615"/>
          </a:xfrm>
          <a:prstGeom prst="rect">
            <a:avLst/>
          </a:prstGeom>
          <a:noFill/>
        </p:spPr>
        <p:txBody>
          <a:bodyPr wrap="none" rtlCol="0">
            <a:spAutoFit/>
          </a:bodyPr>
          <a:lstStyle/>
          <a:p>
            <a:r>
              <a:rPr lang="en-US" sz="4557" b="1" dirty="0">
                <a:solidFill>
                  <a:prstClr val="black"/>
                </a:solidFill>
                <a:latin typeface="Arial Black" charset="0"/>
                <a:ea typeface="Arial Black" charset="0"/>
                <a:cs typeface="Arial Black" charset="0"/>
              </a:rPr>
              <a:t>=</a:t>
            </a:r>
          </a:p>
        </p:txBody>
      </p:sp>
      <p:sp>
        <p:nvSpPr>
          <p:cNvPr id="9" name="TextBox 8"/>
          <p:cNvSpPr txBox="1"/>
          <p:nvPr/>
        </p:nvSpPr>
        <p:spPr>
          <a:xfrm>
            <a:off x="3819191" y="4563582"/>
            <a:ext cx="2743200" cy="1828800"/>
          </a:xfrm>
          <a:prstGeom prst="rect">
            <a:avLst/>
          </a:prstGeom>
          <a:noFill/>
          <a:ln w="127000">
            <a:solidFill>
              <a:srgbClr val="7030A0"/>
            </a:solidFill>
          </a:ln>
        </p:spPr>
        <p:txBody>
          <a:bodyPr wrap="none" rtlCol="0" anchor="ctr">
            <a:spAutoFit/>
          </a:bodyPr>
          <a:lstStyle/>
          <a:p>
            <a:pPr algn="ctr"/>
            <a:r>
              <a:rPr lang="en-US" sz="2700" dirty="0">
                <a:solidFill>
                  <a:prstClr val="black"/>
                </a:solidFill>
                <a:latin typeface="Arial" charset="0"/>
                <a:ea typeface="Arial" charset="0"/>
                <a:cs typeface="Arial" charset="0"/>
              </a:rPr>
              <a:t>Educationally</a:t>
            </a:r>
          </a:p>
          <a:p>
            <a:pPr algn="ctr"/>
            <a:r>
              <a:rPr lang="en-US" sz="2700" dirty="0">
                <a:solidFill>
                  <a:prstClr val="black"/>
                </a:solidFill>
                <a:latin typeface="Arial" charset="0"/>
                <a:ea typeface="Arial" charset="0"/>
                <a:cs typeface="Arial" charset="0"/>
              </a:rPr>
              <a:t>Significant</a:t>
            </a:r>
          </a:p>
          <a:p>
            <a:pPr algn="ctr"/>
            <a:r>
              <a:rPr lang="en-US" sz="2700" dirty="0">
                <a:solidFill>
                  <a:prstClr val="black"/>
                </a:solidFill>
                <a:latin typeface="Arial" charset="0"/>
                <a:ea typeface="Arial" charset="0"/>
                <a:cs typeface="Arial" charset="0"/>
              </a:rPr>
              <a:t>Outcomes</a:t>
            </a:r>
          </a:p>
        </p:txBody>
      </p:sp>
    </p:spTree>
    <p:extLst>
      <p:ext uri="{BB962C8B-B14F-4D97-AF65-F5344CB8AC3E}">
        <p14:creationId xmlns:p14="http://schemas.microsoft.com/office/powerpoint/2010/main" val="172279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Michigan’s Blueprint</a:t>
            </a:r>
          </a:p>
        </p:txBody>
      </p:sp>
      <p:pic>
        <p:nvPicPr>
          <p:cNvPr id="5" name="Picture 4" descr="Vision: Michigan will implement an aligned, seamless and responsive system that empowers professional educators with knowledge and skills to implement evidence-based practices and interventions to improve the achievement and college and career readiness of the lowest performing students, K-12."/>
          <p:cNvPicPr>
            <a:picLocks noChangeAspect="1"/>
          </p:cNvPicPr>
          <p:nvPr/>
        </p:nvPicPr>
        <p:blipFill>
          <a:blip r:embed="rId2"/>
          <a:stretch>
            <a:fillRect/>
          </a:stretch>
        </p:blipFill>
        <p:spPr>
          <a:xfrm>
            <a:off x="341706" y="1429302"/>
            <a:ext cx="9768314" cy="3142698"/>
          </a:xfrm>
          <a:prstGeom prst="rect">
            <a:avLst/>
          </a:prstGeom>
        </p:spPr>
      </p:pic>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14</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38918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Michigan’s Blueprint</a:t>
            </a:r>
          </a:p>
        </p:txBody>
      </p:sp>
      <p:sp>
        <p:nvSpPr>
          <p:cNvPr id="3" name="Text Placeholder 2"/>
          <p:cNvSpPr>
            <a:spLocks noGrp="1"/>
          </p:cNvSpPr>
          <p:nvPr>
            <p:ph type="body" idx="1"/>
          </p:nvPr>
        </p:nvSpPr>
        <p:spPr>
          <a:xfrm>
            <a:off x="228600" y="1246239"/>
            <a:ext cx="9837174" cy="4308741"/>
          </a:xfrm>
        </p:spPr>
        <p:txBody>
          <a:bodyPr/>
          <a:lstStyle/>
          <a:p>
            <a:pPr marL="254000" indent="0">
              <a:buNone/>
            </a:pPr>
            <a:r>
              <a:rPr lang="en-US" sz="2600" dirty="0"/>
              <a:t>Goal 1:</a:t>
            </a:r>
          </a:p>
          <a:p>
            <a:pPr marL="254000" indent="0">
              <a:buNone/>
            </a:pPr>
            <a:r>
              <a:rPr lang="en-US" sz="2400" dirty="0"/>
              <a:t>Disseminate the state vision, findings and recommendations about literacy instruction, and the state’s goals and objectives to address the identified needs of struggling learners.</a:t>
            </a:r>
          </a:p>
          <a:p>
            <a:pPr marL="254000" indent="0">
              <a:buNone/>
            </a:pPr>
            <a:r>
              <a:rPr lang="en-US" sz="2600" dirty="0"/>
              <a:t>Goal 2:</a:t>
            </a:r>
          </a:p>
          <a:p>
            <a:pPr marL="254000" indent="0">
              <a:buNone/>
            </a:pPr>
            <a:r>
              <a:rPr lang="en-US" sz="2400" dirty="0"/>
              <a:t>Define evidence-based practices in literacy instruction for struggling learners K-3 within an MTSS model and link educators’ access to the resources.</a:t>
            </a:r>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15</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4401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Michigan’s Blueprint</a:t>
            </a:r>
          </a:p>
        </p:txBody>
      </p:sp>
      <p:sp>
        <p:nvSpPr>
          <p:cNvPr id="3" name="Text Placeholder 2"/>
          <p:cNvSpPr>
            <a:spLocks noGrp="1"/>
          </p:cNvSpPr>
          <p:nvPr>
            <p:ph type="body" idx="1"/>
          </p:nvPr>
        </p:nvSpPr>
        <p:spPr>
          <a:xfrm>
            <a:off x="294968" y="1600200"/>
            <a:ext cx="9815051" cy="4267199"/>
          </a:xfrm>
        </p:spPr>
        <p:txBody>
          <a:bodyPr/>
          <a:lstStyle/>
          <a:p>
            <a:pPr marL="254000" indent="0">
              <a:buNone/>
            </a:pPr>
            <a:r>
              <a:rPr lang="en-US" sz="2600" dirty="0"/>
              <a:t>Goal 3:</a:t>
            </a:r>
          </a:p>
          <a:p>
            <a:r>
              <a:rPr lang="en-US" sz="2400" dirty="0"/>
              <a:t>Review the certification structure and standards for teachers and school leaders (general and special education) and make recommendations for future revisions.</a:t>
            </a:r>
          </a:p>
          <a:p>
            <a:pPr marL="254000" indent="0">
              <a:buNone/>
            </a:pPr>
            <a:r>
              <a:rPr lang="en-US" sz="2600" dirty="0"/>
              <a:t>Goal 4:</a:t>
            </a:r>
          </a:p>
          <a:p>
            <a:pPr marL="254000" indent="0">
              <a:buNone/>
            </a:pPr>
            <a:r>
              <a:rPr lang="en-US" sz="2400" dirty="0"/>
              <a:t>Review the educator program approval process to ensure alignment with the State Board of Education Standards and ongoing program approval process. Align ongoing program approval with CAEP standards and processes.</a:t>
            </a:r>
          </a:p>
          <a:p>
            <a:endParaRPr lang="en-US" dirty="0"/>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16</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2903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CEEDAR Logo" descr="CEEDA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684" y="229419"/>
            <a:ext cx="3414251" cy="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idx="1"/>
          </p:nvPr>
        </p:nvSpPr>
        <p:spPr>
          <a:xfrm>
            <a:off x="361335" y="1600200"/>
            <a:ext cx="9874046" cy="4267199"/>
          </a:xfrm>
        </p:spPr>
        <p:txBody>
          <a:bodyPr/>
          <a:lstStyle/>
          <a:p>
            <a:pPr marL="254000" indent="0">
              <a:buNone/>
            </a:pPr>
            <a:r>
              <a:rPr lang="en-US" sz="3800" dirty="0"/>
              <a:t>MDE Collaboration with Four State universities: </a:t>
            </a:r>
          </a:p>
          <a:p>
            <a:pPr marL="996950" indent="-742950">
              <a:buFont typeface="+mj-lt"/>
              <a:buAutoNum type="arabicPeriod"/>
            </a:pPr>
            <a:r>
              <a:rPr lang="en-US" sz="3600" dirty="0"/>
              <a:t>Western Michigan University</a:t>
            </a:r>
          </a:p>
          <a:p>
            <a:pPr marL="996950" indent="-742950">
              <a:buFont typeface="+mj-lt"/>
              <a:buAutoNum type="arabicPeriod"/>
            </a:pPr>
            <a:r>
              <a:rPr lang="en-US" sz="3600" dirty="0"/>
              <a:t>Northern Michigan University</a:t>
            </a:r>
          </a:p>
          <a:p>
            <a:pPr marL="996950" indent="-742950">
              <a:buFont typeface="+mj-lt"/>
              <a:buAutoNum type="arabicPeriod"/>
            </a:pPr>
            <a:r>
              <a:rPr lang="en-US" sz="3600" dirty="0"/>
              <a:t>Grand Valley State University</a:t>
            </a:r>
          </a:p>
          <a:p>
            <a:pPr marL="996950" indent="-742950">
              <a:buFont typeface="+mj-lt"/>
              <a:buAutoNum type="arabicPeriod"/>
            </a:pPr>
            <a:r>
              <a:rPr lang="en-US" sz="3600" dirty="0"/>
              <a:t>Siena Heights University</a:t>
            </a:r>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17</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3495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EEDAR Logo" descr="CEEDA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684" y="229419"/>
            <a:ext cx="3414251" cy="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16194" y="1113504"/>
            <a:ext cx="9276735" cy="5368412"/>
          </a:xfrm>
        </p:spPr>
        <p:txBody>
          <a:bodyPr/>
          <a:lstStyle/>
          <a:p>
            <a:pPr marL="254000" indent="0">
              <a:buNone/>
            </a:pPr>
            <a:r>
              <a:rPr lang="en-US" sz="3800" dirty="0"/>
              <a:t>Additional Collaboratives:</a:t>
            </a:r>
          </a:p>
          <a:p>
            <a:pPr marL="996950" indent="-742950">
              <a:buFont typeface="+mj-lt"/>
              <a:buAutoNum type="arabicPeriod"/>
            </a:pPr>
            <a:r>
              <a:rPr lang="en-US" sz="3400" dirty="0"/>
              <a:t>Office of Special Education</a:t>
            </a:r>
          </a:p>
          <a:p>
            <a:pPr marL="996950" indent="-742950">
              <a:buFont typeface="+mj-lt"/>
              <a:buAutoNum type="arabicPeriod"/>
            </a:pPr>
            <a:r>
              <a:rPr lang="en-US" sz="3400" dirty="0"/>
              <a:t>Office of Professional Preparation</a:t>
            </a:r>
          </a:p>
          <a:p>
            <a:pPr marL="996950" indent="-742950">
              <a:buFont typeface="+mj-lt"/>
              <a:buAutoNum type="arabicPeriod"/>
            </a:pPr>
            <a:r>
              <a:rPr lang="en-US" sz="3400" dirty="0"/>
              <a:t>Office of Great Start</a:t>
            </a:r>
          </a:p>
          <a:p>
            <a:pPr marL="996950" indent="-742950">
              <a:buFont typeface="+mj-lt"/>
              <a:buAutoNum type="arabicPeriod"/>
            </a:pPr>
            <a:r>
              <a:rPr lang="en-US" sz="3400" dirty="0"/>
              <a:t>Michigan’s Integrated Behavior and Learning Support Initiative (MIBLSI)</a:t>
            </a:r>
          </a:p>
          <a:p>
            <a:pPr marL="996950" indent="-742950">
              <a:buFont typeface="+mj-lt"/>
              <a:buAutoNum type="arabicPeriod"/>
            </a:pPr>
            <a:r>
              <a:rPr lang="en-US" sz="3400" dirty="0"/>
              <a:t>Governor’s 3</a:t>
            </a:r>
            <a:r>
              <a:rPr lang="en-US" sz="3400" baseline="30000" dirty="0"/>
              <a:t>rd</a:t>
            </a:r>
            <a:r>
              <a:rPr lang="en-US" sz="3400" dirty="0"/>
              <a:t> Grade Literacy Commission</a:t>
            </a:r>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18</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510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Facilitated Discussion</a:t>
            </a:r>
          </a:p>
        </p:txBody>
      </p:sp>
      <p:sp>
        <p:nvSpPr>
          <p:cNvPr id="3" name="Text Placeholder 2"/>
          <p:cNvSpPr>
            <a:spLocks noGrp="1"/>
          </p:cNvSpPr>
          <p:nvPr>
            <p:ph type="body" idx="1"/>
          </p:nvPr>
        </p:nvSpPr>
        <p:spPr>
          <a:xfrm>
            <a:off x="398206" y="1386348"/>
            <a:ext cx="9416846" cy="4995414"/>
          </a:xfrm>
        </p:spPr>
        <p:txBody>
          <a:bodyPr/>
          <a:lstStyle/>
          <a:p>
            <a:r>
              <a:rPr lang="en-US" sz="3800" dirty="0"/>
              <a:t> </a:t>
            </a:r>
            <a:r>
              <a:rPr lang="en-US" dirty="0"/>
              <a:t>Discussion Activity: </a:t>
            </a:r>
          </a:p>
          <a:p>
            <a:pPr lvl="1"/>
            <a:r>
              <a:rPr lang="en-US" sz="3200" dirty="0"/>
              <a:t>Each participant has approximately five minutes to jot down </a:t>
            </a:r>
            <a:r>
              <a:rPr lang="en-US" sz="3200" b="1" i="1" dirty="0"/>
              <a:t>pros</a:t>
            </a:r>
            <a:r>
              <a:rPr lang="en-US" sz="3200" dirty="0"/>
              <a:t> on one color sticky notes and </a:t>
            </a:r>
            <a:r>
              <a:rPr lang="en-US" sz="3200" b="1" i="1" dirty="0"/>
              <a:t>cons </a:t>
            </a:r>
            <a:r>
              <a:rPr lang="en-US" sz="3200" dirty="0"/>
              <a:t>on another color sticky regarding implementing a statewide initiative.</a:t>
            </a:r>
          </a:p>
          <a:p>
            <a:pPr lvl="1"/>
            <a:r>
              <a:rPr lang="en-US" sz="3200" dirty="0"/>
              <a:t> On chart paper, organize the sticky notes into pros and cons </a:t>
            </a:r>
          </a:p>
          <a:p>
            <a:pPr lvl="1"/>
            <a:r>
              <a:rPr lang="en-US" sz="3200" dirty="0"/>
              <a:t> Brainstorm together how to address the cons/issues.</a:t>
            </a:r>
          </a:p>
          <a:p>
            <a:pPr marL="254000" indent="0">
              <a:buNone/>
            </a:pPr>
            <a:endParaRPr lang="en-US" sz="2600" dirty="0"/>
          </a:p>
          <a:p>
            <a:endParaRPr lang="en-US" dirty="0"/>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19</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6451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7" y="474657"/>
            <a:ext cx="8401049" cy="868362"/>
          </a:xfrm>
        </p:spPr>
        <p:txBody>
          <a:bodyPr/>
          <a:lstStyle/>
          <a:p>
            <a:r>
              <a:rPr lang="en-US" dirty="0"/>
              <a:t>Engaging Questions</a:t>
            </a:r>
            <a:br>
              <a:rPr lang="en-US" dirty="0"/>
            </a:br>
            <a:endParaRPr lang="en-US" dirty="0"/>
          </a:p>
        </p:txBody>
      </p:sp>
      <p:sp>
        <p:nvSpPr>
          <p:cNvPr id="3" name="Text Placeholder 2"/>
          <p:cNvSpPr>
            <a:spLocks noGrp="1"/>
          </p:cNvSpPr>
          <p:nvPr>
            <p:ph type="body" idx="1"/>
          </p:nvPr>
        </p:nvSpPr>
        <p:spPr>
          <a:xfrm>
            <a:off x="206478" y="1600200"/>
            <a:ext cx="9711812" cy="4267199"/>
          </a:xfrm>
        </p:spPr>
        <p:txBody>
          <a:bodyPr/>
          <a:lstStyle/>
          <a:p>
            <a:pPr marL="254000" indent="0">
              <a:buNone/>
            </a:pPr>
            <a:r>
              <a:rPr lang="en-US" dirty="0"/>
              <a:t>Turn to the person next to you and answer the following question:</a:t>
            </a:r>
          </a:p>
          <a:p>
            <a:pPr lvl="1"/>
            <a:r>
              <a:rPr lang="en-US" dirty="0"/>
              <a:t>Does your state currently have an aligned statewide system?</a:t>
            </a:r>
          </a:p>
          <a:p>
            <a:pPr marL="254000" indent="0">
              <a:buNone/>
            </a:pPr>
            <a:endParaRPr lang="en-US" dirty="0"/>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2</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1861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Facilitated Discussion</a:t>
            </a:r>
          </a:p>
        </p:txBody>
      </p:sp>
      <p:sp>
        <p:nvSpPr>
          <p:cNvPr id="3" name="Text Placeholder 2"/>
          <p:cNvSpPr>
            <a:spLocks noGrp="1"/>
          </p:cNvSpPr>
          <p:nvPr>
            <p:ph type="body" idx="1"/>
          </p:nvPr>
        </p:nvSpPr>
        <p:spPr>
          <a:xfrm>
            <a:off x="361335" y="1600200"/>
            <a:ext cx="9586451" cy="4267199"/>
          </a:xfrm>
        </p:spPr>
        <p:txBody>
          <a:bodyPr/>
          <a:lstStyle/>
          <a:p>
            <a:r>
              <a:rPr lang="en-US" dirty="0"/>
              <a:t>Break into two small groups, </a:t>
            </a:r>
          </a:p>
          <a:p>
            <a:pPr lvl="1"/>
            <a:r>
              <a:rPr lang="en-US" dirty="0"/>
              <a:t>Those who have statewide initiatives </a:t>
            </a:r>
          </a:p>
          <a:p>
            <a:pPr lvl="1"/>
            <a:r>
              <a:rPr lang="en-US" dirty="0"/>
              <a:t>Those who have NO statewide initiatives</a:t>
            </a:r>
          </a:p>
          <a:p>
            <a:pPr lvl="2"/>
            <a:r>
              <a:rPr lang="en-US" dirty="0"/>
              <a:t>Each group discusses next steps </a:t>
            </a:r>
          </a:p>
          <a:p>
            <a:endParaRPr lang="en-US" dirty="0"/>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20</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78171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p:txBody>
          <a:bodyPr/>
          <a:lstStyle/>
          <a:p>
            <a:r>
              <a:rPr lang="en-US" altLang="en-US"/>
              <a:t>Co-constructing improved outcomes for KIDS!</a:t>
            </a:r>
          </a:p>
        </p:txBody>
      </p:sp>
      <p:sp>
        <p:nvSpPr>
          <p:cNvPr id="27651" name="Subtitle 2"/>
          <p:cNvSpPr>
            <a:spLocks noGrp="1"/>
          </p:cNvSpPr>
          <p:nvPr>
            <p:ph type="subTitle" idx="1"/>
          </p:nvPr>
        </p:nvSpPr>
        <p:spPr/>
        <p:txBody>
          <a:bodyPr/>
          <a:lstStyle/>
          <a:p>
            <a:r>
              <a:rPr lang="en-US" altLang="en-US" sz="2600" i="1"/>
              <a:t>The bigger the challenge, the bigger the opportunity.</a:t>
            </a:r>
          </a:p>
        </p:txBody>
      </p:sp>
    </p:spTree>
    <p:extLst>
      <p:ext uri="{BB962C8B-B14F-4D97-AF65-F5344CB8AC3E}">
        <p14:creationId xmlns:p14="http://schemas.microsoft.com/office/powerpoint/2010/main" val="68462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Connections </a:t>
            </a:r>
          </a:p>
        </p:txBody>
      </p:sp>
      <p:sp>
        <p:nvSpPr>
          <p:cNvPr id="3" name="Text Placeholder 2"/>
          <p:cNvSpPr>
            <a:spLocks noGrp="1"/>
          </p:cNvSpPr>
          <p:nvPr>
            <p:ph type="body" idx="1"/>
          </p:nvPr>
        </p:nvSpPr>
        <p:spPr>
          <a:xfrm>
            <a:off x="634182" y="1600200"/>
            <a:ext cx="8624122" cy="4267199"/>
          </a:xfrm>
        </p:spPr>
        <p:txBody>
          <a:bodyPr/>
          <a:lstStyle/>
          <a:p>
            <a:r>
              <a:rPr lang="en-US" sz="3800" dirty="0"/>
              <a:t>Take a few minutes:</a:t>
            </a:r>
          </a:p>
          <a:p>
            <a:pPr lvl="1"/>
            <a:r>
              <a:rPr lang="en-US" sz="3200" dirty="0"/>
              <a:t>Write down, what is important to share with your team that helps your context, lessons learned or things to avoid</a:t>
            </a:r>
          </a:p>
          <a:p>
            <a:pPr lvl="1"/>
            <a:r>
              <a:rPr lang="en-US" sz="3200" dirty="0"/>
              <a:t>Think about networking.  Who should you  connect with later/ when and what should you follow up? </a:t>
            </a:r>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22</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17538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Outcome</a:t>
            </a:r>
          </a:p>
        </p:txBody>
      </p:sp>
      <p:sp>
        <p:nvSpPr>
          <p:cNvPr id="3" name="Text Placeholder 2"/>
          <p:cNvSpPr>
            <a:spLocks noGrp="1"/>
          </p:cNvSpPr>
          <p:nvPr>
            <p:ph type="body" idx="1"/>
          </p:nvPr>
        </p:nvSpPr>
        <p:spPr>
          <a:xfrm>
            <a:off x="619432" y="1600200"/>
            <a:ext cx="9180871" cy="4781562"/>
          </a:xfrm>
        </p:spPr>
        <p:txBody>
          <a:bodyPr/>
          <a:lstStyle/>
          <a:p>
            <a:pPr marL="254000" indent="0">
              <a:buNone/>
            </a:pPr>
            <a:r>
              <a:rPr lang="en-US" dirty="0"/>
              <a:t>Thoughtful and intentional design for:</a:t>
            </a:r>
          </a:p>
          <a:p>
            <a:r>
              <a:rPr lang="en-US" sz="3600" dirty="0"/>
              <a:t>Scale-Up </a:t>
            </a:r>
          </a:p>
          <a:p>
            <a:r>
              <a:rPr lang="en-US" sz="3600" dirty="0"/>
              <a:t>Sustainability</a:t>
            </a:r>
          </a:p>
          <a:p>
            <a:pPr lvl="1"/>
            <a:r>
              <a:rPr lang="en-US" sz="3200" dirty="0"/>
              <a:t>To reduce gaps and overlaps across and throughout the department in a coordinated and aligned approach to support improved district and student level outcomes</a:t>
            </a:r>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23</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17265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6" y="365138"/>
            <a:ext cx="8058151" cy="820737"/>
          </a:xfrm>
        </p:spPr>
        <p:txBody>
          <a:bodyPr/>
          <a:lstStyle/>
          <a:p>
            <a:r>
              <a:rPr lang="en-US" dirty="0"/>
              <a:t>Contact Us!</a:t>
            </a:r>
          </a:p>
        </p:txBody>
      </p:sp>
      <p:sp>
        <p:nvSpPr>
          <p:cNvPr id="3" name="Text Placeholder 2"/>
          <p:cNvSpPr>
            <a:spLocks noGrp="1"/>
          </p:cNvSpPr>
          <p:nvPr>
            <p:ph type="body" idx="1"/>
          </p:nvPr>
        </p:nvSpPr>
        <p:spPr>
          <a:xfrm>
            <a:off x="316006" y="1446616"/>
            <a:ext cx="5059773" cy="1924819"/>
          </a:xfrm>
        </p:spPr>
        <p:txBody>
          <a:bodyPr/>
          <a:lstStyle/>
          <a:p>
            <a:endParaRPr lang="en-US" dirty="0"/>
          </a:p>
          <a:p>
            <a:r>
              <a:rPr lang="en-US" sz="2800" dirty="0"/>
              <a:t>Michigan Department of Education</a:t>
            </a:r>
          </a:p>
          <a:p>
            <a:r>
              <a:rPr lang="en-US" b="0" dirty="0"/>
              <a:t>Office of Special Education</a:t>
            </a:r>
          </a:p>
          <a:p>
            <a:endParaRPr lang="en-US" dirty="0"/>
          </a:p>
        </p:txBody>
      </p:sp>
      <p:sp>
        <p:nvSpPr>
          <p:cNvPr id="4" name="Text Placeholder 3"/>
          <p:cNvSpPr>
            <a:spLocks noGrp="1"/>
          </p:cNvSpPr>
          <p:nvPr>
            <p:ph type="body" idx="2"/>
          </p:nvPr>
        </p:nvSpPr>
        <p:spPr>
          <a:xfrm>
            <a:off x="316006" y="2505075"/>
            <a:ext cx="4744944" cy="3684588"/>
          </a:xfrm>
        </p:spPr>
        <p:txBody>
          <a:bodyPr/>
          <a:lstStyle/>
          <a:p>
            <a:pPr marL="254000" indent="0">
              <a:buNone/>
            </a:pPr>
            <a:endParaRPr lang="en-US" sz="3000" dirty="0"/>
          </a:p>
          <a:p>
            <a:pPr marL="254000" indent="0">
              <a:buNone/>
            </a:pPr>
            <a:endParaRPr lang="en-US" sz="2400" b="1" dirty="0"/>
          </a:p>
          <a:p>
            <a:pPr marL="254000" indent="0">
              <a:buNone/>
            </a:pPr>
            <a:r>
              <a:rPr lang="en-US" sz="2400" b="1" dirty="0"/>
              <a:t>Teri L. Chapman, Director</a:t>
            </a:r>
          </a:p>
          <a:p>
            <a:pPr marL="254000" indent="0">
              <a:buNone/>
            </a:pPr>
            <a:r>
              <a:rPr lang="en-US" sz="2400" dirty="0">
                <a:hlinkClick r:id="rId2"/>
              </a:rPr>
              <a:t>chapmant2@michigan.gov</a:t>
            </a:r>
            <a:endParaRPr lang="en-US" sz="2400" dirty="0"/>
          </a:p>
          <a:p>
            <a:pPr marL="254000" indent="0">
              <a:buNone/>
            </a:pPr>
            <a:r>
              <a:rPr lang="en-US" sz="2400" dirty="0"/>
              <a:t>517-335-0455</a:t>
            </a:r>
          </a:p>
          <a:p>
            <a:pPr marL="254000" indent="0">
              <a:buNone/>
            </a:pPr>
            <a:endParaRPr lang="en-US" sz="3000" dirty="0"/>
          </a:p>
        </p:txBody>
      </p:sp>
      <p:sp>
        <p:nvSpPr>
          <p:cNvPr id="5" name="Text Placeholder 4"/>
          <p:cNvSpPr>
            <a:spLocks noGrp="1"/>
          </p:cNvSpPr>
          <p:nvPr>
            <p:ph type="body" idx="3"/>
          </p:nvPr>
        </p:nvSpPr>
        <p:spPr>
          <a:xfrm>
            <a:off x="5423526" y="2868821"/>
            <a:ext cx="4371974" cy="293362"/>
          </a:xfrm>
        </p:spPr>
        <p:txBody>
          <a:bodyPr/>
          <a:lstStyle/>
          <a:p>
            <a:r>
              <a:rPr lang="en-US" dirty="0"/>
              <a:t>Janis Weckstein, Assistant Director</a:t>
            </a:r>
          </a:p>
          <a:p>
            <a:endParaRPr lang="en-US" dirty="0"/>
          </a:p>
        </p:txBody>
      </p:sp>
      <p:sp>
        <p:nvSpPr>
          <p:cNvPr id="6" name="Text Placeholder 5"/>
          <p:cNvSpPr>
            <a:spLocks noGrp="1"/>
          </p:cNvSpPr>
          <p:nvPr>
            <p:ph type="body" idx="4"/>
          </p:nvPr>
        </p:nvSpPr>
        <p:spPr>
          <a:xfrm>
            <a:off x="5134062" y="2601125"/>
            <a:ext cx="4709185" cy="3684588"/>
          </a:xfrm>
        </p:spPr>
        <p:txBody>
          <a:bodyPr/>
          <a:lstStyle/>
          <a:p>
            <a:pPr marL="254000" indent="0">
              <a:buNone/>
            </a:pPr>
            <a:r>
              <a:rPr lang="en-US" sz="2400" dirty="0">
                <a:hlinkClick r:id="rId3"/>
              </a:rPr>
              <a:t>wecksteinj@michigan.gov</a:t>
            </a:r>
            <a:endParaRPr lang="en-US" sz="2400" dirty="0"/>
          </a:p>
          <a:p>
            <a:pPr marL="254000" indent="0">
              <a:buNone/>
            </a:pPr>
            <a:r>
              <a:rPr lang="en-US" sz="2400" dirty="0"/>
              <a:t>517-241-4521</a:t>
            </a:r>
          </a:p>
          <a:p>
            <a:pPr marL="254000" indent="0">
              <a:buNone/>
            </a:pPr>
            <a:endParaRPr lang="en-US" sz="2400" b="1" dirty="0"/>
          </a:p>
          <a:p>
            <a:pPr marL="254000" indent="0">
              <a:buNone/>
            </a:pPr>
            <a:r>
              <a:rPr lang="en-US" sz="2400" b="1" dirty="0"/>
              <a:t>Joanne Winkelman, Supervisor</a:t>
            </a:r>
          </a:p>
          <a:p>
            <a:pPr marL="254000" indent="0">
              <a:buNone/>
            </a:pPr>
            <a:r>
              <a:rPr lang="en-US" sz="2400" dirty="0">
                <a:hlinkClick r:id="rId4"/>
              </a:rPr>
              <a:t>winkelmanj@michigan.gov</a:t>
            </a:r>
            <a:endParaRPr lang="en-US" sz="2400" dirty="0"/>
          </a:p>
          <a:p>
            <a:pPr marL="254000" indent="0">
              <a:buNone/>
            </a:pPr>
            <a:r>
              <a:rPr lang="en-US" sz="2400" dirty="0"/>
              <a:t>517-335-0457</a:t>
            </a:r>
          </a:p>
          <a:p>
            <a:pPr marL="254000" indent="0">
              <a:buNone/>
            </a:pPr>
            <a:endParaRPr lang="en-US" sz="2400" dirty="0"/>
          </a:p>
        </p:txBody>
      </p:sp>
      <p:sp>
        <p:nvSpPr>
          <p:cNvPr id="7" name="Slide Number Placeholder 6"/>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24</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7317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Goal</a:t>
            </a:r>
          </a:p>
        </p:txBody>
      </p:sp>
      <p:sp>
        <p:nvSpPr>
          <p:cNvPr id="3" name="Text Placeholder 2"/>
          <p:cNvSpPr>
            <a:spLocks noGrp="1"/>
          </p:cNvSpPr>
          <p:nvPr>
            <p:ph type="body" idx="1"/>
          </p:nvPr>
        </p:nvSpPr>
        <p:spPr>
          <a:xfrm>
            <a:off x="479324" y="1600200"/>
            <a:ext cx="9261986" cy="4267199"/>
          </a:xfrm>
        </p:spPr>
        <p:txBody>
          <a:bodyPr/>
          <a:lstStyle/>
          <a:p>
            <a:pPr marL="254000" indent="0">
              <a:buNone/>
            </a:pPr>
            <a:r>
              <a:rPr lang="en-US" dirty="0"/>
              <a:t>Inform participates of the process Michigan is using to create a cohesive State Education Agency while supporting an aligned system at all levels.</a:t>
            </a:r>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3</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7268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755" y="274637"/>
            <a:ext cx="9188251" cy="868362"/>
          </a:xfrm>
        </p:spPr>
        <p:txBody>
          <a:bodyPr/>
          <a:lstStyle/>
          <a:p>
            <a:r>
              <a:rPr lang="en-US" dirty="0"/>
              <a:t>Michigan’s Education Structure</a:t>
            </a:r>
          </a:p>
        </p:txBody>
      </p:sp>
      <p:sp>
        <p:nvSpPr>
          <p:cNvPr id="10" name="Text Box 2"/>
          <p:cNvSpPr txBox="1">
            <a:spLocks noChangeArrowheads="1"/>
          </p:cNvSpPr>
          <p:nvPr/>
        </p:nvSpPr>
        <p:spPr bwMode="auto">
          <a:xfrm>
            <a:off x="486698" y="1539481"/>
            <a:ext cx="1806676" cy="841658"/>
          </a:xfrm>
          <a:prstGeom prst="rect">
            <a:avLst/>
          </a:prstGeom>
          <a:solidFill>
            <a:srgbClr val="FFFFFF"/>
          </a:solidFill>
          <a:ln w="57150">
            <a:solidFill>
              <a:schemeClr val="accent4">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USED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1635688" y="2527309"/>
            <a:ext cx="1874428" cy="872531"/>
          </a:xfrm>
          <a:prstGeom prst="rect">
            <a:avLst/>
          </a:prstGeom>
          <a:solidFill>
            <a:srgbClr val="FFFFFF"/>
          </a:solidFill>
          <a:ln w="57150">
            <a:solidFill>
              <a:schemeClr val="accent4">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MDE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3045541" y="3612587"/>
            <a:ext cx="2042653" cy="870961"/>
          </a:xfrm>
          <a:prstGeom prst="rect">
            <a:avLst/>
          </a:prstGeom>
          <a:noFill/>
          <a:ln w="57150">
            <a:solidFill>
              <a:schemeClr val="accent4">
                <a:lumMod val="75000"/>
              </a:schemeClr>
            </a:solid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ISD</a:t>
            </a:r>
            <a:endParaRPr kumimoji="0" lang="en-US"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p:cNvSpPr txBox="1">
            <a:spLocks noChangeArrowheads="1"/>
          </p:cNvSpPr>
          <p:nvPr/>
        </p:nvSpPr>
        <p:spPr bwMode="auto">
          <a:xfrm>
            <a:off x="4398776" y="4686127"/>
            <a:ext cx="1972527" cy="888730"/>
          </a:xfrm>
          <a:prstGeom prst="rect">
            <a:avLst/>
          </a:prstGeom>
          <a:solidFill>
            <a:srgbClr val="FFFFFF"/>
          </a:solidFill>
          <a:ln w="57150">
            <a:solidFill>
              <a:schemeClr val="accent4">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LEA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6021101" y="5777436"/>
            <a:ext cx="1865670" cy="811486"/>
          </a:xfrm>
          <a:prstGeom prst="rect">
            <a:avLst/>
          </a:prstGeom>
          <a:solidFill>
            <a:srgbClr val="FFFFFF"/>
          </a:solidFill>
          <a:ln w="57150">
            <a:solidFill>
              <a:schemeClr val="accent4">
                <a:lumMod val="75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Classrooms/ Kids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169310" y="1539481"/>
            <a:ext cx="4608871" cy="830997"/>
          </a:xfrm>
          <a:prstGeom prst="rect">
            <a:avLst/>
          </a:prstGeom>
          <a:noFill/>
        </p:spPr>
        <p:txBody>
          <a:bodyPr wrap="square" rtlCol="0">
            <a:spAutoFit/>
          </a:bodyPr>
          <a:lstStyle/>
          <a:p>
            <a:r>
              <a:rPr lang="en-US" sz="2400" dirty="0"/>
              <a:t>56 Intermediate School Districts</a:t>
            </a:r>
          </a:p>
          <a:p>
            <a:r>
              <a:rPr lang="en-US" sz="2400" dirty="0"/>
              <a:t>900+ Local Education Agencies</a:t>
            </a:r>
          </a:p>
        </p:txBody>
      </p:sp>
      <p:sp>
        <p:nvSpPr>
          <p:cNvPr id="3" name="Slide Number Placeholder 2"/>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4</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4243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Questions</a:t>
            </a:r>
          </a:p>
        </p:txBody>
      </p:sp>
      <p:sp>
        <p:nvSpPr>
          <p:cNvPr id="3" name="Text Placeholder 2"/>
          <p:cNvSpPr>
            <a:spLocks noGrp="1"/>
          </p:cNvSpPr>
          <p:nvPr>
            <p:ph type="body" idx="1"/>
          </p:nvPr>
        </p:nvSpPr>
        <p:spPr>
          <a:xfrm>
            <a:off x="582562" y="1600200"/>
            <a:ext cx="9188244" cy="4267199"/>
          </a:xfrm>
        </p:spPr>
        <p:txBody>
          <a:bodyPr/>
          <a:lstStyle/>
          <a:p>
            <a:r>
              <a:rPr lang="en-US" dirty="0"/>
              <a:t>What are the essential steps in creating an aligned statewide system?</a:t>
            </a:r>
          </a:p>
          <a:p>
            <a:r>
              <a:rPr lang="en-US" dirty="0"/>
              <a:t>What are the barriers and opportunities for sustainability of a new system?</a:t>
            </a:r>
          </a:p>
          <a:p>
            <a:endParaRPr lang="en-US" dirty="0"/>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400" smtClean="0">
                <a:solidFill>
                  <a:schemeClr val="dk1"/>
                </a:solidFill>
                <a:latin typeface="Times New Roman"/>
                <a:ea typeface="Times New Roman"/>
                <a:cs typeface="Times New Roman"/>
                <a:sym typeface="Times New Roman"/>
              </a:rPr>
              <a:t>5</a:t>
            </a:fld>
            <a:endParaRPr lang="en-US" sz="1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4436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2" name="Shape 152"/>
          <p:cNvSpPr/>
          <p:nvPr/>
        </p:nvSpPr>
        <p:spPr>
          <a:xfrm>
            <a:off x="1002326" y="421876"/>
            <a:ext cx="9284676" cy="64633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FFFF"/>
              </a:buClr>
              <a:buSzPct val="25000"/>
              <a:buFont typeface="Arial"/>
              <a:buNone/>
            </a:pPr>
            <a:r>
              <a:rPr lang="en-US" sz="3600" b="1">
                <a:solidFill>
                  <a:srgbClr val="FFFFFF"/>
                </a:solidFill>
                <a:latin typeface="Arial    "/>
                <a:ea typeface="Arial    "/>
                <a:cs typeface="Arial    "/>
                <a:sym typeface="Arial    "/>
              </a:rPr>
              <a:t>THE EVERY STUDENT SUCCEEDS ACT</a:t>
            </a:r>
          </a:p>
        </p:txBody>
      </p:sp>
      <p:pic>
        <p:nvPicPr>
          <p:cNvPr id="150" name="Shape 150" descr="President Obama Signs the ESSA into Law"/>
          <p:cNvPicPr preferRelativeResize="0"/>
          <p:nvPr/>
        </p:nvPicPr>
        <p:blipFill rotWithShape="1">
          <a:blip r:embed="rId3">
            <a:alphaModFix/>
          </a:blip>
          <a:srcRect/>
          <a:stretch/>
        </p:blipFill>
        <p:spPr>
          <a:xfrm>
            <a:off x="0" y="1165194"/>
            <a:ext cx="8535398" cy="5692805"/>
          </a:xfrm>
          <a:prstGeom prst="rect">
            <a:avLst/>
          </a:prstGeom>
          <a:noFill/>
          <a:ln>
            <a:noFill/>
          </a:ln>
        </p:spPr>
      </p:pic>
      <p:sp>
        <p:nvSpPr>
          <p:cNvPr id="151" name="Shape 151"/>
          <p:cNvSpPr txBox="1"/>
          <p:nvPr/>
        </p:nvSpPr>
        <p:spPr>
          <a:xfrm>
            <a:off x="6263058" y="4272676"/>
            <a:ext cx="2133601" cy="258532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FFFFFF"/>
                </a:solidFill>
                <a:latin typeface="Arial    "/>
                <a:ea typeface="Arial    "/>
                <a:cs typeface="Arial    "/>
                <a:sym typeface="Arial    "/>
              </a:rPr>
              <a:t>ESSA, signed on December 15, 2015, builds on our progress and solidifies many of the reforms the Department has championed for the last 7 years.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1" y="274637"/>
            <a:ext cx="9281166" cy="868362"/>
          </a:xfrm>
        </p:spPr>
        <p:txBody>
          <a:bodyPr/>
          <a:lstStyle/>
          <a:p>
            <a:pPr algn="ctr"/>
            <a:r>
              <a:rPr lang="en-US" dirty="0"/>
              <a:t>Michigan’s Approach to ESSA</a:t>
            </a:r>
          </a:p>
        </p:txBody>
      </p:sp>
      <p:pic>
        <p:nvPicPr>
          <p:cNvPr id="4" name="Picture 3" descr="Michigan Capitol Bui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717046"/>
            <a:ext cx="3855717" cy="5140954"/>
          </a:xfrm>
          <a:prstGeom prst="rect">
            <a:avLst/>
          </a:prstGeom>
          <a:blipFill rotWithShape="1">
            <a:blip r:embed="rId3"/>
            <a:stretch>
              <a:fillRect/>
            </a:stretch>
          </a:blipFill>
        </p:spPr>
      </p:pic>
      <p:pic>
        <p:nvPicPr>
          <p:cNvPr id="5" name="Picture 4" descr="Logo: Top 10 in 10 Years&#10;putting Michigan on the map as a premier education sta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4578" y="2595562"/>
            <a:ext cx="4825581" cy="2001990"/>
          </a:xfrm>
          <a:prstGeom prst="rect">
            <a:avLst/>
          </a:prstGeom>
        </p:spPr>
      </p:pic>
    </p:spTree>
    <p:extLst>
      <p:ext uri="{BB962C8B-B14F-4D97-AF65-F5344CB8AC3E}">
        <p14:creationId xmlns:p14="http://schemas.microsoft.com/office/powerpoint/2010/main" val="389336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82" y="331759"/>
            <a:ext cx="9323321" cy="818287"/>
          </a:xfrm>
        </p:spPr>
        <p:txBody>
          <a:bodyPr>
            <a:normAutofit fontScale="90000"/>
          </a:bodyPr>
          <a:lstStyle/>
          <a:p>
            <a:r>
              <a:rPr lang="en-US" sz="4200" dirty="0"/>
              <a:t>ESSA Plan Development Process</a:t>
            </a:r>
            <a:endParaRPr lang="en-US" dirty="0"/>
          </a:p>
        </p:txBody>
      </p:sp>
      <p:pic>
        <p:nvPicPr>
          <p:cNvPr id="4" name="Picture 3" descr="Circle with layers: Center is labeled Michigan State Plan, surrounding circle is labeled Internal MDE Tactical Team.  The next layer of the circle is divied into teams. The top quarter is divided into Legislature, Governor, State Superintendent, and SBE. The quarter to the left of the center circle is labeled External ESSA Advisory Committee. The quarter to the right reads Internal ESSA Leadership Team (Cabinet). The bottom quarter is labeled Action Teams and is divided into nine sections. The outer ring has the Top 10 in 10 Years logo at the top and Stakeholder Engagement on the bottom with with arrows showing movement around the circl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402" y="1283678"/>
            <a:ext cx="5483189" cy="5483189"/>
          </a:xfrm>
          <a:prstGeom prst="rect">
            <a:avLst/>
          </a:prstGeom>
          <a:effectLst>
            <a:outerShdw blurRad="95250" dist="88900" dir="2700000" algn="tl" rotWithShape="0">
              <a:srgbClr val="000000">
                <a:alpha val="30000"/>
              </a:srgbClr>
            </a:outerShdw>
          </a:effectLst>
        </p:spPr>
      </p:pic>
    </p:spTree>
    <p:extLst>
      <p:ext uri="{BB962C8B-B14F-4D97-AF65-F5344CB8AC3E}">
        <p14:creationId xmlns:p14="http://schemas.microsoft.com/office/powerpoint/2010/main" val="251159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218113" y="457200"/>
            <a:ext cx="9915787" cy="1447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dirty="0">
                <a:solidFill>
                  <a:schemeClr val="lt1"/>
                </a:solidFill>
                <a:latin typeface="Arial"/>
                <a:ea typeface="Arial"/>
                <a:cs typeface="Arial"/>
                <a:sym typeface="Arial"/>
              </a:rPr>
              <a:t>Working Toward Convergence:</a:t>
            </a:r>
            <a:br>
              <a:rPr lang="en-US" sz="4800" b="1" i="0" u="none" strike="noStrike" cap="none" dirty="0">
                <a:solidFill>
                  <a:schemeClr val="lt1"/>
                </a:solidFill>
                <a:latin typeface="Arial"/>
                <a:ea typeface="Arial"/>
                <a:cs typeface="Arial"/>
                <a:sym typeface="Arial"/>
              </a:rPr>
            </a:br>
            <a:r>
              <a:rPr lang="en-US" sz="3800" b="1" i="0" u="none" strike="noStrike" cap="none" dirty="0">
                <a:solidFill>
                  <a:schemeClr val="lt1"/>
                </a:solidFill>
                <a:latin typeface="Arial"/>
                <a:ea typeface="Arial"/>
                <a:cs typeface="Arial"/>
                <a:sym typeface="Arial"/>
              </a:rPr>
              <a:t>ESSA, SSIP, SISEP, CEEDAR Center and the Top 10 in 10</a:t>
            </a:r>
          </a:p>
        </p:txBody>
      </p:sp>
      <p:sp>
        <p:nvSpPr>
          <p:cNvPr id="92" name="Shape 92"/>
          <p:cNvSpPr txBox="1">
            <a:spLocks noGrp="1"/>
          </p:cNvSpPr>
          <p:nvPr>
            <p:ph type="subTitle" idx="1"/>
          </p:nvPr>
        </p:nvSpPr>
        <p:spPr>
          <a:xfrm>
            <a:off x="723900" y="4744662"/>
            <a:ext cx="8915400" cy="990599"/>
          </a:xfrm>
          <a:prstGeom prst="rect">
            <a:avLst/>
          </a:prstGeom>
          <a:noFill/>
          <a:ln>
            <a:noFill/>
          </a:ln>
        </p:spPr>
        <p:txBody>
          <a:bodyPr lIns="91425" tIns="45700" rIns="91425" bIns="45700" anchor="t" anchorCtr="0">
            <a:normAutofit fontScale="92500" lnSpcReduction="20000"/>
          </a:bodyPr>
          <a:lstStyle/>
          <a:p>
            <a:pPr marL="0" marR="0" lvl="0" indent="0" algn="ctr" rtl="0">
              <a:spcBef>
                <a:spcPts val="0"/>
              </a:spcBef>
              <a:spcAft>
                <a:spcPts val="0"/>
              </a:spcAft>
              <a:buClr>
                <a:schemeClr val="dk2"/>
              </a:buClr>
              <a:buSzPct val="25000"/>
              <a:buFont typeface="Arial"/>
              <a:buNone/>
            </a:pPr>
            <a:r>
              <a:rPr lang="en-US" sz="3600" b="0" i="0" u="none" strike="noStrike" cap="none" dirty="0">
                <a:solidFill>
                  <a:schemeClr val="dk2"/>
                </a:solidFill>
                <a:latin typeface="Arial"/>
                <a:ea typeface="Arial"/>
                <a:cs typeface="Arial"/>
                <a:sym typeface="Arial"/>
              </a:rPr>
              <a:t>Building </a:t>
            </a:r>
            <a:r>
              <a:rPr lang="en-US" dirty="0"/>
              <a:t>a System </a:t>
            </a:r>
            <a:r>
              <a:rPr lang="en-US" sz="3600" b="0" i="0" u="none" strike="noStrike" cap="none" dirty="0">
                <a:solidFill>
                  <a:schemeClr val="dk2"/>
                </a:solidFill>
                <a:latin typeface="Arial"/>
                <a:ea typeface="Arial"/>
                <a:cs typeface="Arial"/>
                <a:sym typeface="Arial"/>
              </a:rPr>
              <a:t>to Improve </a:t>
            </a:r>
          </a:p>
          <a:p>
            <a:pPr marL="0" marR="0" lvl="0" indent="0" algn="ctr" rtl="0">
              <a:spcBef>
                <a:spcPts val="0"/>
              </a:spcBef>
              <a:spcAft>
                <a:spcPts val="0"/>
              </a:spcAft>
              <a:buClr>
                <a:schemeClr val="dk2"/>
              </a:buClr>
              <a:buSzPct val="25000"/>
              <a:buFont typeface="Arial"/>
              <a:buNone/>
            </a:pPr>
            <a:r>
              <a:rPr lang="en-US" sz="3600" b="0" i="0" u="none" strike="noStrike" cap="none" dirty="0">
                <a:solidFill>
                  <a:schemeClr val="dk2"/>
                </a:solidFill>
                <a:latin typeface="Arial"/>
                <a:ea typeface="Arial"/>
                <a:cs typeface="Arial"/>
                <a:sym typeface="Arial"/>
              </a:rPr>
              <a:t>Learner Outcomes</a:t>
            </a:r>
            <a:endParaRPr sz="3600" b="0"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2288732094"/>
      </p:ext>
    </p:extLst>
  </p:cSld>
  <p:clrMapOvr>
    <a:masterClrMapping/>
  </p:clrMapOvr>
</p:sld>
</file>

<file path=ppt/theme/theme1.xml><?xml version="1.0" encoding="utf-8"?>
<a:theme xmlns:a="http://schemas.openxmlformats.org/drawingml/2006/main" name="1_Sample presentation slides [1]">
  <a:themeElements>
    <a:clrScheme name="1_Sample presentation slides [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2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fontScheme name="2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NewNIRN-2016">
      <a:dk1>
        <a:srgbClr val="242C3C"/>
      </a:dk1>
      <a:lt1>
        <a:srgbClr val="FFFFFF"/>
      </a:lt1>
      <a:dk2>
        <a:srgbClr val="56B3D6"/>
      </a:dk2>
      <a:lt2>
        <a:srgbClr val="EAB24E"/>
      </a:lt2>
      <a:accent1>
        <a:srgbClr val="E3605C"/>
      </a:accent1>
      <a:accent2>
        <a:srgbClr val="00C7C4"/>
      </a:accent2>
      <a:accent3>
        <a:srgbClr val="787FA7"/>
      </a:accent3>
      <a:accent4>
        <a:srgbClr val="EAB24E"/>
      </a:accent4>
      <a:accent5>
        <a:srgbClr val="DF8766"/>
      </a:accent5>
      <a:accent6>
        <a:srgbClr val="76C88D"/>
      </a:accent6>
      <a:hlink>
        <a:srgbClr val="0082B3"/>
      </a:hlink>
      <a:folHlink>
        <a:srgbClr val="0082B3"/>
      </a:folHlink>
    </a:clrScheme>
    <a:fontScheme name="NIRNv2-06-2016">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a:bodyPr>
      <a:lstStyle>
        <a:defPPr>
          <a:defRPr sz="2800" b="0" i="0" dirty="0" smtClean="0">
            <a:solidFill>
              <a:schemeClr val="tx1"/>
            </a:solidFill>
            <a:latin typeface="Segoe UI Light" charset="0"/>
            <a:ea typeface="Segoe UI Light" charset="0"/>
            <a:cs typeface="Segoe UI Light" charset="0"/>
          </a:defRPr>
        </a:defPPr>
      </a:lstStyle>
    </a:txDef>
  </a:objectDefaults>
  <a:extraClrSchemeLst/>
  <a:extLst>
    <a:ext uri="{05A4C25C-085E-4340-85A3-A5531E510DB2}">
      <thm15:themeFamily xmlns:thm15="http://schemas.microsoft.com/office/thememl/2012/main" name="NCECDTL" id="{9B892123-D604-3C44-A1F9-1D03977B6C89}" vid="{80D5EEF7-568E-6848-93CB-09557606261E}"/>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717</Words>
  <Application>Microsoft Macintosh PowerPoint</Application>
  <PresentationFormat>35mm Slides</PresentationFormat>
  <Paragraphs>146</Paragraphs>
  <Slides>24</Slides>
  <Notes>8</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24</vt:i4>
      </vt:variant>
    </vt:vector>
  </HeadingPairs>
  <TitlesOfParts>
    <vt:vector size="45" baseType="lpstr">
      <vt:lpstr>Arial    </vt:lpstr>
      <vt:lpstr>Arial Black</vt:lpstr>
      <vt:lpstr>Arial Narrow</vt:lpstr>
      <vt:lpstr>Avenir Light</vt:lpstr>
      <vt:lpstr>Avenir Medium</vt:lpstr>
      <vt:lpstr>Calibri</vt:lpstr>
      <vt:lpstr>Calibri Light</vt:lpstr>
      <vt:lpstr>Century Gothic</vt:lpstr>
      <vt:lpstr>Lucida Sans</vt:lpstr>
      <vt:lpstr>MS PGothic</vt:lpstr>
      <vt:lpstr>ＭＳ Ｐゴシック</vt:lpstr>
      <vt:lpstr>Segoe UI</vt:lpstr>
      <vt:lpstr>Segoe UI Light</vt:lpstr>
      <vt:lpstr>Tahoma</vt:lpstr>
      <vt:lpstr>Times New Roman</vt:lpstr>
      <vt:lpstr>Wingdings</vt:lpstr>
      <vt:lpstr>Arial</vt:lpstr>
      <vt:lpstr>1_Sample presentation slides [1]</vt:lpstr>
      <vt:lpstr>2_Custom Design</vt:lpstr>
      <vt:lpstr>2_Office Theme</vt:lpstr>
      <vt:lpstr>Office Theme</vt:lpstr>
      <vt:lpstr>CEEDAR Center               Cross-State Convening</vt:lpstr>
      <vt:lpstr>Engaging Questions </vt:lpstr>
      <vt:lpstr>Session Goal</vt:lpstr>
      <vt:lpstr>Michigan’s Education Structure</vt:lpstr>
      <vt:lpstr>Context Questions</vt:lpstr>
      <vt:lpstr>PowerPoint Presentation</vt:lpstr>
      <vt:lpstr>Michigan’s Approach to ESSA</vt:lpstr>
      <vt:lpstr>ESSA Plan Development Process</vt:lpstr>
      <vt:lpstr>Working Toward Convergence: ESSA, SSIP, SISEP, CEEDAR Center and the Top 10 in 10</vt:lpstr>
      <vt:lpstr>PowerPoint Presentation</vt:lpstr>
      <vt:lpstr>State Systemic Improvement Plan</vt:lpstr>
      <vt:lpstr>   Focus Areas Components       </vt:lpstr>
      <vt:lpstr>Formula for Success</vt:lpstr>
      <vt:lpstr>Michigan’s Blueprint</vt:lpstr>
      <vt:lpstr>Michigan’s Blueprint</vt:lpstr>
      <vt:lpstr>Michigan’s Blueprint</vt:lpstr>
      <vt:lpstr>PowerPoint Presentation</vt:lpstr>
      <vt:lpstr>PowerPoint Presentation</vt:lpstr>
      <vt:lpstr>Facilitated Discussion</vt:lpstr>
      <vt:lpstr>Facilitated Discussion</vt:lpstr>
      <vt:lpstr>Co-constructing improved outcomes for KIDS!</vt:lpstr>
      <vt:lpstr>Closing Connections </vt:lpstr>
      <vt:lpstr>Overall Outcome</vt:lpstr>
      <vt:lpstr>Contact Us!</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Chapman, Teri (MDE)</dc:creator>
  <cp:lastModifiedBy>Hudson,Andrew D</cp:lastModifiedBy>
  <cp:revision>103</cp:revision>
  <dcterms:modified xsi:type="dcterms:W3CDTF">2017-08-02T16:25:31Z</dcterms:modified>
</cp:coreProperties>
</file>