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93" r:id="rId1"/>
  </p:sldMasterIdLst>
  <p:notesMasterIdLst>
    <p:notesMasterId r:id="rId19"/>
  </p:notesMasterIdLst>
  <p:handoutMasterIdLst>
    <p:handoutMasterId r:id="rId20"/>
  </p:handoutMasterIdLst>
  <p:sldIdLst>
    <p:sldId id="256" r:id="rId2"/>
    <p:sldId id="888" r:id="rId3"/>
    <p:sldId id="890" r:id="rId4"/>
    <p:sldId id="889" r:id="rId5"/>
    <p:sldId id="892" r:id="rId6"/>
    <p:sldId id="891" r:id="rId7"/>
    <p:sldId id="893" r:id="rId8"/>
    <p:sldId id="922" r:id="rId9"/>
    <p:sldId id="900" r:id="rId10"/>
    <p:sldId id="903" r:id="rId11"/>
    <p:sldId id="910" r:id="rId12"/>
    <p:sldId id="911" r:id="rId13"/>
    <p:sldId id="912" r:id="rId14"/>
    <p:sldId id="919" r:id="rId15"/>
    <p:sldId id="921" r:id="rId16"/>
    <p:sldId id="923" r:id="rId17"/>
    <p:sldId id="924" r:id="rId18"/>
  </p:sldIdLst>
  <p:sldSz cx="9144000" cy="6858000" type="screen4x3"/>
  <p:notesSz cx="6985000" cy="92837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ia Rush" initials="SR" lastIdx="9" clrIdx="0"/>
  <p:cmAuthor id="1" name="Stephanie Jackson" initials="SJ" lastIdx="8" clrIdx="1"/>
  <p:cmAuthor id="2" name="Conley, Daniel" initials="CD" lastIdx="12" clrIdx="2"/>
  <p:cmAuthor id="3" name="Artzi, Lauren" initials="AL" lastIdx="8" clrIdx="3">
    <p:extLst/>
  </p:cmAuthor>
  <p:cmAuthor id="4" name="Paul Sindelar" initials="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0061AF"/>
    <a:srgbClr val="422C16"/>
    <a:srgbClr val="0C788E"/>
    <a:srgbClr val="025198"/>
    <a:srgbClr val="000099"/>
    <a:srgbClr val="1C1C1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2" autoAdjust="0"/>
    <p:restoredTop sz="84922" autoAdjust="0"/>
  </p:normalViewPr>
  <p:slideViewPr>
    <p:cSldViewPr>
      <p:cViewPr varScale="1">
        <p:scale>
          <a:sx n="83" d="100"/>
          <a:sy n="83" d="100"/>
        </p:scale>
        <p:origin x="6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538" y="-96"/>
      </p:cViewPr>
      <p:guideLst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EDCA1-8FDD-D040-9AA8-0F0C5F57CBE5}" type="doc">
      <dgm:prSet loTypeId="urn:microsoft.com/office/officeart/2005/8/layout/list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8BD4F8-967D-9544-9B8A-7CFD4F769624}">
      <dgm:prSet phldrT="[Text]"/>
      <dgm:spPr/>
      <dgm:t>
        <a:bodyPr/>
        <a:lstStyle/>
        <a:p>
          <a:r>
            <a:rPr lang="en-US" dirty="0" smtClean="0"/>
            <a:t>CEEDAR resources</a:t>
          </a:r>
          <a:endParaRPr lang="en-US" dirty="0"/>
        </a:p>
      </dgm:t>
    </dgm:pt>
    <dgm:pt modelId="{3E9D4297-BB9B-F447-B7A5-9307167B9B07}" type="parTrans" cxnId="{46CA3A81-131C-1B4E-93C6-BF7FD2CBA7A6}">
      <dgm:prSet/>
      <dgm:spPr/>
      <dgm:t>
        <a:bodyPr/>
        <a:lstStyle/>
        <a:p>
          <a:endParaRPr lang="en-US"/>
        </a:p>
      </dgm:t>
    </dgm:pt>
    <dgm:pt modelId="{8DFD97BF-473C-BE43-9292-B126B022ADC2}" type="sibTrans" cxnId="{46CA3A81-131C-1B4E-93C6-BF7FD2CBA7A6}">
      <dgm:prSet/>
      <dgm:spPr/>
      <dgm:t>
        <a:bodyPr/>
        <a:lstStyle/>
        <a:p>
          <a:endParaRPr lang="en-US"/>
        </a:p>
      </dgm:t>
    </dgm:pt>
    <dgm:pt modelId="{C2F62B74-F600-1246-972B-AB1C2ECA23B2}">
      <dgm:prSet phldrT="[Text]"/>
      <dgm:spPr/>
      <dgm:t>
        <a:bodyPr/>
        <a:lstStyle/>
        <a:p>
          <a:r>
            <a:rPr lang="en-US" dirty="0" smtClean="0"/>
            <a:t>Review our data</a:t>
          </a:r>
          <a:endParaRPr lang="en-US" dirty="0"/>
        </a:p>
      </dgm:t>
    </dgm:pt>
    <dgm:pt modelId="{1543A3F2-FAE1-784F-9284-E809A82CE06D}" type="parTrans" cxnId="{055E41CD-928D-764B-A2D4-169196A03A21}">
      <dgm:prSet/>
      <dgm:spPr/>
      <dgm:t>
        <a:bodyPr/>
        <a:lstStyle/>
        <a:p>
          <a:endParaRPr lang="en-US"/>
        </a:p>
      </dgm:t>
    </dgm:pt>
    <dgm:pt modelId="{914EE865-CCBC-1645-8509-163747D403CE}" type="sibTrans" cxnId="{055E41CD-928D-764B-A2D4-169196A03A21}">
      <dgm:prSet/>
      <dgm:spPr/>
      <dgm:t>
        <a:bodyPr/>
        <a:lstStyle/>
        <a:p>
          <a:endParaRPr lang="en-US"/>
        </a:p>
      </dgm:t>
    </dgm:pt>
    <dgm:pt modelId="{DCF42407-38FF-FB45-99D7-9593AC823E2C}">
      <dgm:prSet phldrT="[Text]"/>
      <dgm:spPr/>
      <dgm:t>
        <a:bodyPr/>
        <a:lstStyle/>
        <a:p>
          <a:r>
            <a:rPr lang="en-US" dirty="0" smtClean="0"/>
            <a:t>Talk to our own experts</a:t>
          </a:r>
          <a:endParaRPr lang="en-US" dirty="0"/>
        </a:p>
      </dgm:t>
    </dgm:pt>
    <dgm:pt modelId="{364E0C51-A895-324A-AE03-4A527487FFF7}" type="parTrans" cxnId="{70A1744F-1B22-AF42-90AB-2587481C4C3C}">
      <dgm:prSet/>
      <dgm:spPr/>
      <dgm:t>
        <a:bodyPr/>
        <a:lstStyle/>
        <a:p>
          <a:endParaRPr lang="en-US"/>
        </a:p>
      </dgm:t>
    </dgm:pt>
    <dgm:pt modelId="{2E166870-1203-FD4A-9F86-042AA498FF24}" type="sibTrans" cxnId="{70A1744F-1B22-AF42-90AB-2587481C4C3C}">
      <dgm:prSet/>
      <dgm:spPr/>
      <dgm:t>
        <a:bodyPr/>
        <a:lstStyle/>
        <a:p>
          <a:endParaRPr lang="en-US"/>
        </a:p>
      </dgm:t>
    </dgm:pt>
    <dgm:pt modelId="{1BCA1F9A-9331-8F43-8FBF-482508884733}" type="pres">
      <dgm:prSet presAssocID="{E4EEDCA1-8FDD-D040-9AA8-0F0C5F57CB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D392C3-CCB1-3843-B248-EC1AE6625E99}" type="pres">
      <dgm:prSet presAssocID="{3B8BD4F8-967D-9544-9B8A-7CFD4F769624}" presName="parentLin" presStyleCnt="0"/>
      <dgm:spPr/>
    </dgm:pt>
    <dgm:pt modelId="{878F8645-561A-6A41-8B4A-BD79407C0D7C}" type="pres">
      <dgm:prSet presAssocID="{3B8BD4F8-967D-9544-9B8A-7CFD4F76962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5BE755-4358-AD43-A0C3-7C7FE125596A}" type="pres">
      <dgm:prSet presAssocID="{3B8BD4F8-967D-9544-9B8A-7CFD4F7696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1882D-D097-4449-9E9A-FF205985E4C5}" type="pres">
      <dgm:prSet presAssocID="{3B8BD4F8-967D-9544-9B8A-7CFD4F769624}" presName="negativeSpace" presStyleCnt="0"/>
      <dgm:spPr/>
    </dgm:pt>
    <dgm:pt modelId="{169399F4-A070-3640-8E2E-73FAD33722C4}" type="pres">
      <dgm:prSet presAssocID="{3B8BD4F8-967D-9544-9B8A-7CFD4F769624}" presName="childText" presStyleLbl="conFgAcc1" presStyleIdx="0" presStyleCnt="3">
        <dgm:presLayoutVars>
          <dgm:bulletEnabled val="1"/>
        </dgm:presLayoutVars>
      </dgm:prSet>
      <dgm:spPr/>
    </dgm:pt>
    <dgm:pt modelId="{5CA1C8A6-7BFB-4544-B225-7126A89321A2}" type="pres">
      <dgm:prSet presAssocID="{8DFD97BF-473C-BE43-9292-B126B022ADC2}" presName="spaceBetweenRectangles" presStyleCnt="0"/>
      <dgm:spPr/>
    </dgm:pt>
    <dgm:pt modelId="{BFD006AA-C266-F24C-893E-15C3DA47B419}" type="pres">
      <dgm:prSet presAssocID="{C2F62B74-F600-1246-972B-AB1C2ECA23B2}" presName="parentLin" presStyleCnt="0"/>
      <dgm:spPr/>
    </dgm:pt>
    <dgm:pt modelId="{C49F815A-9F15-2D40-9E61-6504CF08C927}" type="pres">
      <dgm:prSet presAssocID="{C2F62B74-F600-1246-972B-AB1C2ECA23B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3F90EA8-6B4E-F847-8A14-2F593C8CD949}" type="pres">
      <dgm:prSet presAssocID="{C2F62B74-F600-1246-972B-AB1C2ECA23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44B61-D728-ED43-9CE7-34EB532436B6}" type="pres">
      <dgm:prSet presAssocID="{C2F62B74-F600-1246-972B-AB1C2ECA23B2}" presName="negativeSpace" presStyleCnt="0"/>
      <dgm:spPr/>
    </dgm:pt>
    <dgm:pt modelId="{1F527170-CE35-6B44-AE60-16A1F2DFA062}" type="pres">
      <dgm:prSet presAssocID="{C2F62B74-F600-1246-972B-AB1C2ECA23B2}" presName="childText" presStyleLbl="conFgAcc1" presStyleIdx="1" presStyleCnt="3">
        <dgm:presLayoutVars>
          <dgm:bulletEnabled val="1"/>
        </dgm:presLayoutVars>
      </dgm:prSet>
      <dgm:spPr/>
    </dgm:pt>
    <dgm:pt modelId="{52A7AABF-15BE-F043-B96F-1E34D3E41263}" type="pres">
      <dgm:prSet presAssocID="{914EE865-CCBC-1645-8509-163747D403CE}" presName="spaceBetweenRectangles" presStyleCnt="0"/>
      <dgm:spPr/>
    </dgm:pt>
    <dgm:pt modelId="{D8DD581C-EAA2-9C4E-BDB4-482A82622F5A}" type="pres">
      <dgm:prSet presAssocID="{DCF42407-38FF-FB45-99D7-9593AC823E2C}" presName="parentLin" presStyleCnt="0"/>
      <dgm:spPr/>
    </dgm:pt>
    <dgm:pt modelId="{F1132609-178D-7148-817E-C3CA391A2E30}" type="pres">
      <dgm:prSet presAssocID="{DCF42407-38FF-FB45-99D7-9593AC823E2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549EC2A-58A9-2E4E-A475-14E83208B853}" type="pres">
      <dgm:prSet presAssocID="{DCF42407-38FF-FB45-99D7-9593AC823E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6EA43-7242-1844-A6E7-25D7966296DF}" type="pres">
      <dgm:prSet presAssocID="{DCF42407-38FF-FB45-99D7-9593AC823E2C}" presName="negativeSpace" presStyleCnt="0"/>
      <dgm:spPr/>
    </dgm:pt>
    <dgm:pt modelId="{2B460AC1-829A-7A4F-B786-A55EE9DF90D9}" type="pres">
      <dgm:prSet presAssocID="{DCF42407-38FF-FB45-99D7-9593AC823E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6CA3A81-131C-1B4E-93C6-BF7FD2CBA7A6}" srcId="{E4EEDCA1-8FDD-D040-9AA8-0F0C5F57CBE5}" destId="{3B8BD4F8-967D-9544-9B8A-7CFD4F769624}" srcOrd="0" destOrd="0" parTransId="{3E9D4297-BB9B-F447-B7A5-9307167B9B07}" sibTransId="{8DFD97BF-473C-BE43-9292-B126B022ADC2}"/>
    <dgm:cxn modelId="{0096A04F-4C5B-C944-9402-2E466C6654E5}" type="presOf" srcId="{DCF42407-38FF-FB45-99D7-9593AC823E2C}" destId="{D549EC2A-58A9-2E4E-A475-14E83208B853}" srcOrd="1" destOrd="0" presId="urn:microsoft.com/office/officeart/2005/8/layout/list1"/>
    <dgm:cxn modelId="{4A9435A6-DB03-654F-A46B-653012B54680}" type="presOf" srcId="{3B8BD4F8-967D-9544-9B8A-7CFD4F769624}" destId="{878F8645-561A-6A41-8B4A-BD79407C0D7C}" srcOrd="0" destOrd="0" presId="urn:microsoft.com/office/officeart/2005/8/layout/list1"/>
    <dgm:cxn modelId="{055E41CD-928D-764B-A2D4-169196A03A21}" srcId="{E4EEDCA1-8FDD-D040-9AA8-0F0C5F57CBE5}" destId="{C2F62B74-F600-1246-972B-AB1C2ECA23B2}" srcOrd="1" destOrd="0" parTransId="{1543A3F2-FAE1-784F-9284-E809A82CE06D}" sibTransId="{914EE865-CCBC-1645-8509-163747D403CE}"/>
    <dgm:cxn modelId="{70A1744F-1B22-AF42-90AB-2587481C4C3C}" srcId="{E4EEDCA1-8FDD-D040-9AA8-0F0C5F57CBE5}" destId="{DCF42407-38FF-FB45-99D7-9593AC823E2C}" srcOrd="2" destOrd="0" parTransId="{364E0C51-A895-324A-AE03-4A527487FFF7}" sibTransId="{2E166870-1203-FD4A-9F86-042AA498FF24}"/>
    <dgm:cxn modelId="{34C508E8-4461-6F47-B76F-9E97A4A697DF}" type="presOf" srcId="{E4EEDCA1-8FDD-D040-9AA8-0F0C5F57CBE5}" destId="{1BCA1F9A-9331-8F43-8FBF-482508884733}" srcOrd="0" destOrd="0" presId="urn:microsoft.com/office/officeart/2005/8/layout/list1"/>
    <dgm:cxn modelId="{F30283D0-C444-0843-B826-D4B74011EA81}" type="presOf" srcId="{C2F62B74-F600-1246-972B-AB1C2ECA23B2}" destId="{43F90EA8-6B4E-F847-8A14-2F593C8CD949}" srcOrd="1" destOrd="0" presId="urn:microsoft.com/office/officeart/2005/8/layout/list1"/>
    <dgm:cxn modelId="{E2C321BB-CF1B-9D4D-B61A-F467B15D3A81}" type="presOf" srcId="{C2F62B74-F600-1246-972B-AB1C2ECA23B2}" destId="{C49F815A-9F15-2D40-9E61-6504CF08C927}" srcOrd="0" destOrd="0" presId="urn:microsoft.com/office/officeart/2005/8/layout/list1"/>
    <dgm:cxn modelId="{79B9E424-7EDA-8E4B-91CF-E0B3C3EC9D3A}" type="presOf" srcId="{DCF42407-38FF-FB45-99D7-9593AC823E2C}" destId="{F1132609-178D-7148-817E-C3CA391A2E30}" srcOrd="0" destOrd="0" presId="urn:microsoft.com/office/officeart/2005/8/layout/list1"/>
    <dgm:cxn modelId="{246B3C6B-B527-4F42-9324-31E8AC1B1B28}" type="presOf" srcId="{3B8BD4F8-967D-9544-9B8A-7CFD4F769624}" destId="{415BE755-4358-AD43-A0C3-7C7FE125596A}" srcOrd="1" destOrd="0" presId="urn:microsoft.com/office/officeart/2005/8/layout/list1"/>
    <dgm:cxn modelId="{F0EE82DE-D19C-2247-BC7A-24E29F7D7C40}" type="presParOf" srcId="{1BCA1F9A-9331-8F43-8FBF-482508884733}" destId="{1CD392C3-CCB1-3843-B248-EC1AE6625E99}" srcOrd="0" destOrd="0" presId="urn:microsoft.com/office/officeart/2005/8/layout/list1"/>
    <dgm:cxn modelId="{B4EBEA77-6197-7049-BB08-A2EE91646E9D}" type="presParOf" srcId="{1CD392C3-CCB1-3843-B248-EC1AE6625E99}" destId="{878F8645-561A-6A41-8B4A-BD79407C0D7C}" srcOrd="0" destOrd="0" presId="urn:microsoft.com/office/officeart/2005/8/layout/list1"/>
    <dgm:cxn modelId="{F29E2BE0-A5EC-294F-B946-AFAA94E9F8D1}" type="presParOf" srcId="{1CD392C3-CCB1-3843-B248-EC1AE6625E99}" destId="{415BE755-4358-AD43-A0C3-7C7FE125596A}" srcOrd="1" destOrd="0" presId="urn:microsoft.com/office/officeart/2005/8/layout/list1"/>
    <dgm:cxn modelId="{D8E334DC-8E43-9347-A1DE-BAF5937D0DAC}" type="presParOf" srcId="{1BCA1F9A-9331-8F43-8FBF-482508884733}" destId="{57A1882D-D097-4449-9E9A-FF205985E4C5}" srcOrd="1" destOrd="0" presId="urn:microsoft.com/office/officeart/2005/8/layout/list1"/>
    <dgm:cxn modelId="{E7C2C074-CE63-7841-A0C3-5554B4A3A150}" type="presParOf" srcId="{1BCA1F9A-9331-8F43-8FBF-482508884733}" destId="{169399F4-A070-3640-8E2E-73FAD33722C4}" srcOrd="2" destOrd="0" presId="urn:microsoft.com/office/officeart/2005/8/layout/list1"/>
    <dgm:cxn modelId="{38599959-FE4F-9345-A6F1-533E41AB5B76}" type="presParOf" srcId="{1BCA1F9A-9331-8F43-8FBF-482508884733}" destId="{5CA1C8A6-7BFB-4544-B225-7126A89321A2}" srcOrd="3" destOrd="0" presId="urn:microsoft.com/office/officeart/2005/8/layout/list1"/>
    <dgm:cxn modelId="{1B801CA5-02D4-F040-9219-E314F9DAA123}" type="presParOf" srcId="{1BCA1F9A-9331-8F43-8FBF-482508884733}" destId="{BFD006AA-C266-F24C-893E-15C3DA47B419}" srcOrd="4" destOrd="0" presId="urn:microsoft.com/office/officeart/2005/8/layout/list1"/>
    <dgm:cxn modelId="{8E3017F5-7BB1-7943-A4D5-3CAF2D06AE97}" type="presParOf" srcId="{BFD006AA-C266-F24C-893E-15C3DA47B419}" destId="{C49F815A-9F15-2D40-9E61-6504CF08C927}" srcOrd="0" destOrd="0" presId="urn:microsoft.com/office/officeart/2005/8/layout/list1"/>
    <dgm:cxn modelId="{E6422078-C0A0-DD46-B151-224F54AF7A04}" type="presParOf" srcId="{BFD006AA-C266-F24C-893E-15C3DA47B419}" destId="{43F90EA8-6B4E-F847-8A14-2F593C8CD949}" srcOrd="1" destOrd="0" presId="urn:microsoft.com/office/officeart/2005/8/layout/list1"/>
    <dgm:cxn modelId="{6F7813A6-1A0E-6341-9669-59F0BC7FF6AC}" type="presParOf" srcId="{1BCA1F9A-9331-8F43-8FBF-482508884733}" destId="{40044B61-D728-ED43-9CE7-34EB532436B6}" srcOrd="5" destOrd="0" presId="urn:microsoft.com/office/officeart/2005/8/layout/list1"/>
    <dgm:cxn modelId="{536D6D43-52CF-4A4E-A55C-6B8509EA2469}" type="presParOf" srcId="{1BCA1F9A-9331-8F43-8FBF-482508884733}" destId="{1F527170-CE35-6B44-AE60-16A1F2DFA062}" srcOrd="6" destOrd="0" presId="urn:microsoft.com/office/officeart/2005/8/layout/list1"/>
    <dgm:cxn modelId="{8679C49B-2879-1D4F-AA82-33C88F6D6C8F}" type="presParOf" srcId="{1BCA1F9A-9331-8F43-8FBF-482508884733}" destId="{52A7AABF-15BE-F043-B96F-1E34D3E41263}" srcOrd="7" destOrd="0" presId="urn:microsoft.com/office/officeart/2005/8/layout/list1"/>
    <dgm:cxn modelId="{88251EE0-6AE9-1943-804B-F0FDBB8B174A}" type="presParOf" srcId="{1BCA1F9A-9331-8F43-8FBF-482508884733}" destId="{D8DD581C-EAA2-9C4E-BDB4-482A82622F5A}" srcOrd="8" destOrd="0" presId="urn:microsoft.com/office/officeart/2005/8/layout/list1"/>
    <dgm:cxn modelId="{6FAD9D65-FF8B-6A4F-B02F-5C456D829711}" type="presParOf" srcId="{D8DD581C-EAA2-9C4E-BDB4-482A82622F5A}" destId="{F1132609-178D-7148-817E-C3CA391A2E30}" srcOrd="0" destOrd="0" presId="urn:microsoft.com/office/officeart/2005/8/layout/list1"/>
    <dgm:cxn modelId="{A2BF6B9A-BD16-6644-9E75-AA2013CD5C21}" type="presParOf" srcId="{D8DD581C-EAA2-9C4E-BDB4-482A82622F5A}" destId="{D549EC2A-58A9-2E4E-A475-14E83208B853}" srcOrd="1" destOrd="0" presId="urn:microsoft.com/office/officeart/2005/8/layout/list1"/>
    <dgm:cxn modelId="{02F6B096-F7ED-8547-9426-F81419E59098}" type="presParOf" srcId="{1BCA1F9A-9331-8F43-8FBF-482508884733}" destId="{A886EA43-7242-1844-A6E7-25D7966296DF}" srcOrd="9" destOrd="0" presId="urn:microsoft.com/office/officeart/2005/8/layout/list1"/>
    <dgm:cxn modelId="{745CAFEA-6B63-7A4A-A7D9-0DA1F73189BC}" type="presParOf" srcId="{1BCA1F9A-9331-8F43-8FBF-482508884733}" destId="{2B460AC1-829A-7A4F-B786-A55EE9DF90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CC030-3BEA-C94B-AF92-6D94965EB205}" type="doc">
      <dgm:prSet loTypeId="urn:microsoft.com/office/officeart/2005/8/layout/list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45FFC29-05FB-3B4F-9DC0-C1AD9672382B}">
      <dgm:prSet phldrT="[Text]" custT="1"/>
      <dgm:spPr/>
      <dgm:t>
        <a:bodyPr/>
        <a:lstStyle/>
        <a:p>
          <a:r>
            <a:rPr lang="en-US" sz="1100" dirty="0" smtClean="0"/>
            <a:t>Talk to our stakeholders</a:t>
          </a:r>
          <a:endParaRPr lang="en-US" sz="1100" dirty="0"/>
        </a:p>
      </dgm:t>
    </dgm:pt>
    <dgm:pt modelId="{9E57CC1B-C29E-8948-A15D-8057D45534AC}" type="parTrans" cxnId="{9A04BC77-9F43-8A4A-ADFA-25286CD337B2}">
      <dgm:prSet/>
      <dgm:spPr/>
      <dgm:t>
        <a:bodyPr/>
        <a:lstStyle/>
        <a:p>
          <a:endParaRPr lang="en-US"/>
        </a:p>
      </dgm:t>
    </dgm:pt>
    <dgm:pt modelId="{41B50FF0-0A72-0449-9FD0-228CEF534998}" type="sibTrans" cxnId="{9A04BC77-9F43-8A4A-ADFA-25286CD337B2}">
      <dgm:prSet/>
      <dgm:spPr/>
      <dgm:t>
        <a:bodyPr/>
        <a:lstStyle/>
        <a:p>
          <a:endParaRPr lang="en-US"/>
        </a:p>
      </dgm:t>
    </dgm:pt>
    <dgm:pt modelId="{0473CB46-D8BD-9D4C-A625-C5DD30B6EF46}">
      <dgm:prSet phldrT="[Text]" custT="1"/>
      <dgm:spPr/>
      <dgm:t>
        <a:bodyPr/>
        <a:lstStyle/>
        <a:p>
          <a:r>
            <a:rPr lang="en-US" sz="1100" dirty="0" smtClean="0"/>
            <a:t>Review</a:t>
          </a:r>
          <a:r>
            <a:rPr lang="en-US" sz="1000" dirty="0" smtClean="0"/>
            <a:t> our syllabi</a:t>
          </a:r>
          <a:endParaRPr lang="en-US" sz="1000" dirty="0"/>
        </a:p>
      </dgm:t>
    </dgm:pt>
    <dgm:pt modelId="{8E57E3B6-E7B1-6841-AA09-9BD003F6F5A5}" type="parTrans" cxnId="{B841F368-151C-E946-B79E-E44CDFD8A34F}">
      <dgm:prSet/>
      <dgm:spPr/>
      <dgm:t>
        <a:bodyPr/>
        <a:lstStyle/>
        <a:p>
          <a:endParaRPr lang="en-US"/>
        </a:p>
      </dgm:t>
    </dgm:pt>
    <dgm:pt modelId="{F0FACA63-C028-024D-B478-773083FEBDD7}" type="sibTrans" cxnId="{B841F368-151C-E946-B79E-E44CDFD8A34F}">
      <dgm:prSet/>
      <dgm:spPr/>
      <dgm:t>
        <a:bodyPr/>
        <a:lstStyle/>
        <a:p>
          <a:endParaRPr lang="en-US"/>
        </a:p>
      </dgm:t>
    </dgm:pt>
    <dgm:pt modelId="{A51FFD86-7FB9-0142-9402-DA613B161BCB}">
      <dgm:prSet phldrT="[Text]"/>
      <dgm:spPr/>
      <dgm:t>
        <a:bodyPr/>
        <a:lstStyle/>
        <a:p>
          <a:r>
            <a:rPr lang="en-US" dirty="0" smtClean="0"/>
            <a:t>Revise our programs</a:t>
          </a:r>
          <a:endParaRPr lang="en-US" dirty="0"/>
        </a:p>
      </dgm:t>
    </dgm:pt>
    <dgm:pt modelId="{09943938-25E5-8A4C-8937-A83BBA675001}" type="parTrans" cxnId="{39835686-6CA1-CA48-8EAE-6D821B854960}">
      <dgm:prSet/>
      <dgm:spPr/>
      <dgm:t>
        <a:bodyPr/>
        <a:lstStyle/>
        <a:p>
          <a:endParaRPr lang="en-US"/>
        </a:p>
      </dgm:t>
    </dgm:pt>
    <dgm:pt modelId="{98B828BC-AB4A-EB49-844F-8BE729DC7058}" type="sibTrans" cxnId="{39835686-6CA1-CA48-8EAE-6D821B854960}">
      <dgm:prSet/>
      <dgm:spPr/>
      <dgm:t>
        <a:bodyPr/>
        <a:lstStyle/>
        <a:p>
          <a:endParaRPr lang="en-US"/>
        </a:p>
      </dgm:t>
    </dgm:pt>
    <dgm:pt modelId="{696A1828-8CF0-4C43-81A0-4BF536128A0E}" type="pres">
      <dgm:prSet presAssocID="{572CC030-3BEA-C94B-AF92-6D94965EB2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80C71-357A-8846-B778-518F57B47D0C}" type="pres">
      <dgm:prSet presAssocID="{745FFC29-05FB-3B4F-9DC0-C1AD9672382B}" presName="parentLin" presStyleCnt="0"/>
      <dgm:spPr/>
    </dgm:pt>
    <dgm:pt modelId="{E3DE42F6-13CD-7A44-9E41-FA2516AD3414}" type="pres">
      <dgm:prSet presAssocID="{745FFC29-05FB-3B4F-9DC0-C1AD9672382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71D445D-6F15-E541-9CFF-BF132AC3F1A3}" type="pres">
      <dgm:prSet presAssocID="{745FFC29-05FB-3B4F-9DC0-C1AD9672382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E18A1-203F-D845-B893-0DEFF54644D4}" type="pres">
      <dgm:prSet presAssocID="{745FFC29-05FB-3B4F-9DC0-C1AD9672382B}" presName="negativeSpace" presStyleCnt="0"/>
      <dgm:spPr/>
    </dgm:pt>
    <dgm:pt modelId="{622F45D7-06EE-9E46-8B50-4DD33EA0D97E}" type="pres">
      <dgm:prSet presAssocID="{745FFC29-05FB-3B4F-9DC0-C1AD9672382B}" presName="childText" presStyleLbl="conFgAcc1" presStyleIdx="0" presStyleCnt="3">
        <dgm:presLayoutVars>
          <dgm:bulletEnabled val="1"/>
        </dgm:presLayoutVars>
      </dgm:prSet>
      <dgm:spPr/>
    </dgm:pt>
    <dgm:pt modelId="{00CE7043-12B6-6D4A-A105-E1735D19403D}" type="pres">
      <dgm:prSet presAssocID="{41B50FF0-0A72-0449-9FD0-228CEF534998}" presName="spaceBetweenRectangles" presStyleCnt="0"/>
      <dgm:spPr/>
    </dgm:pt>
    <dgm:pt modelId="{EFA3BF1E-EA64-9D46-A5C4-24473B77DE00}" type="pres">
      <dgm:prSet presAssocID="{0473CB46-D8BD-9D4C-A625-C5DD30B6EF46}" presName="parentLin" presStyleCnt="0"/>
      <dgm:spPr/>
    </dgm:pt>
    <dgm:pt modelId="{C27DA44B-2EA3-514B-A427-0E7306E6702B}" type="pres">
      <dgm:prSet presAssocID="{0473CB46-D8BD-9D4C-A625-C5DD30B6EF4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B55F75C-E88A-CF4E-8A91-7055359D5FDD}" type="pres">
      <dgm:prSet presAssocID="{0473CB46-D8BD-9D4C-A625-C5DD30B6EF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A61C7-06F6-B54C-8BD7-1DEBCFDA76B2}" type="pres">
      <dgm:prSet presAssocID="{0473CB46-D8BD-9D4C-A625-C5DD30B6EF46}" presName="negativeSpace" presStyleCnt="0"/>
      <dgm:spPr/>
    </dgm:pt>
    <dgm:pt modelId="{6E364559-1FD8-F641-A377-AD45876D8820}" type="pres">
      <dgm:prSet presAssocID="{0473CB46-D8BD-9D4C-A625-C5DD30B6EF46}" presName="childText" presStyleLbl="conFgAcc1" presStyleIdx="1" presStyleCnt="3">
        <dgm:presLayoutVars>
          <dgm:bulletEnabled val="1"/>
        </dgm:presLayoutVars>
      </dgm:prSet>
      <dgm:spPr/>
    </dgm:pt>
    <dgm:pt modelId="{44CE547C-6A4C-BA40-81D0-F94316761788}" type="pres">
      <dgm:prSet presAssocID="{F0FACA63-C028-024D-B478-773083FEBDD7}" presName="spaceBetweenRectangles" presStyleCnt="0"/>
      <dgm:spPr/>
    </dgm:pt>
    <dgm:pt modelId="{FF869CD0-B58D-8E4F-89CD-84F14E6C0068}" type="pres">
      <dgm:prSet presAssocID="{A51FFD86-7FB9-0142-9402-DA613B161BCB}" presName="parentLin" presStyleCnt="0"/>
      <dgm:spPr/>
    </dgm:pt>
    <dgm:pt modelId="{1501C0EC-4E18-E24E-BFA2-9D01327EB28C}" type="pres">
      <dgm:prSet presAssocID="{A51FFD86-7FB9-0142-9402-DA613B161BC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44E8D2A-6289-F145-A03D-B7635F885253}" type="pres">
      <dgm:prSet presAssocID="{A51FFD86-7FB9-0142-9402-DA613B161BCB}" presName="parentText" presStyleLbl="node1" presStyleIdx="2" presStyleCnt="3" custLinFactNeighborX="-29400" custLinFactNeighborY="21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406C2-8D1A-C64D-BFD5-BE6C043A0F1A}" type="pres">
      <dgm:prSet presAssocID="{A51FFD86-7FB9-0142-9402-DA613B161BCB}" presName="negativeSpace" presStyleCnt="0"/>
      <dgm:spPr/>
    </dgm:pt>
    <dgm:pt modelId="{E41D3B31-B74F-CE42-BDE7-32A5DC8BC4B0}" type="pres">
      <dgm:prSet presAssocID="{A51FFD86-7FB9-0142-9402-DA613B161B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458FCA-F90C-B94C-BA42-9FF56C184520}" type="presOf" srcId="{572CC030-3BEA-C94B-AF92-6D94965EB205}" destId="{696A1828-8CF0-4C43-81A0-4BF536128A0E}" srcOrd="0" destOrd="0" presId="urn:microsoft.com/office/officeart/2005/8/layout/list1"/>
    <dgm:cxn modelId="{4940BC68-D70A-C347-90FC-D6AB4F463CCA}" type="presOf" srcId="{A51FFD86-7FB9-0142-9402-DA613B161BCB}" destId="{644E8D2A-6289-F145-A03D-B7635F885253}" srcOrd="1" destOrd="0" presId="urn:microsoft.com/office/officeart/2005/8/layout/list1"/>
    <dgm:cxn modelId="{D96E9231-9841-4F44-944D-7B20D7FCF28F}" type="presOf" srcId="{0473CB46-D8BD-9D4C-A625-C5DD30B6EF46}" destId="{C27DA44B-2EA3-514B-A427-0E7306E6702B}" srcOrd="0" destOrd="0" presId="urn:microsoft.com/office/officeart/2005/8/layout/list1"/>
    <dgm:cxn modelId="{EA05CCA6-D89C-6C4F-98FC-42544F7235C7}" type="presOf" srcId="{745FFC29-05FB-3B4F-9DC0-C1AD9672382B}" destId="{E3DE42F6-13CD-7A44-9E41-FA2516AD3414}" srcOrd="0" destOrd="0" presId="urn:microsoft.com/office/officeart/2005/8/layout/list1"/>
    <dgm:cxn modelId="{03FD252F-1EDB-9043-BA52-122AC6A0D710}" type="presOf" srcId="{745FFC29-05FB-3B4F-9DC0-C1AD9672382B}" destId="{571D445D-6F15-E541-9CFF-BF132AC3F1A3}" srcOrd="1" destOrd="0" presId="urn:microsoft.com/office/officeart/2005/8/layout/list1"/>
    <dgm:cxn modelId="{D5A2F289-F4C0-6547-B5A5-34E7AD5D9062}" type="presOf" srcId="{A51FFD86-7FB9-0142-9402-DA613B161BCB}" destId="{1501C0EC-4E18-E24E-BFA2-9D01327EB28C}" srcOrd="0" destOrd="0" presId="urn:microsoft.com/office/officeart/2005/8/layout/list1"/>
    <dgm:cxn modelId="{39835686-6CA1-CA48-8EAE-6D821B854960}" srcId="{572CC030-3BEA-C94B-AF92-6D94965EB205}" destId="{A51FFD86-7FB9-0142-9402-DA613B161BCB}" srcOrd="2" destOrd="0" parTransId="{09943938-25E5-8A4C-8937-A83BBA675001}" sibTransId="{98B828BC-AB4A-EB49-844F-8BE729DC7058}"/>
    <dgm:cxn modelId="{9A04BC77-9F43-8A4A-ADFA-25286CD337B2}" srcId="{572CC030-3BEA-C94B-AF92-6D94965EB205}" destId="{745FFC29-05FB-3B4F-9DC0-C1AD9672382B}" srcOrd="0" destOrd="0" parTransId="{9E57CC1B-C29E-8948-A15D-8057D45534AC}" sibTransId="{41B50FF0-0A72-0449-9FD0-228CEF534998}"/>
    <dgm:cxn modelId="{B841F368-151C-E946-B79E-E44CDFD8A34F}" srcId="{572CC030-3BEA-C94B-AF92-6D94965EB205}" destId="{0473CB46-D8BD-9D4C-A625-C5DD30B6EF46}" srcOrd="1" destOrd="0" parTransId="{8E57E3B6-E7B1-6841-AA09-9BD003F6F5A5}" sibTransId="{F0FACA63-C028-024D-B478-773083FEBDD7}"/>
    <dgm:cxn modelId="{E4273101-90F9-5446-B96A-6CAE72333101}" type="presOf" srcId="{0473CB46-D8BD-9D4C-A625-C5DD30B6EF46}" destId="{5B55F75C-E88A-CF4E-8A91-7055359D5FDD}" srcOrd="1" destOrd="0" presId="urn:microsoft.com/office/officeart/2005/8/layout/list1"/>
    <dgm:cxn modelId="{B8E2028B-45D1-F04F-9723-E5A105D50E64}" type="presParOf" srcId="{696A1828-8CF0-4C43-81A0-4BF536128A0E}" destId="{1C280C71-357A-8846-B778-518F57B47D0C}" srcOrd="0" destOrd="0" presId="urn:microsoft.com/office/officeart/2005/8/layout/list1"/>
    <dgm:cxn modelId="{E17695DC-B855-5141-817A-D8BD6523EB06}" type="presParOf" srcId="{1C280C71-357A-8846-B778-518F57B47D0C}" destId="{E3DE42F6-13CD-7A44-9E41-FA2516AD3414}" srcOrd="0" destOrd="0" presId="urn:microsoft.com/office/officeart/2005/8/layout/list1"/>
    <dgm:cxn modelId="{F8FB4A1C-7760-9249-AB85-37E3C4A07DE0}" type="presParOf" srcId="{1C280C71-357A-8846-B778-518F57B47D0C}" destId="{571D445D-6F15-E541-9CFF-BF132AC3F1A3}" srcOrd="1" destOrd="0" presId="urn:microsoft.com/office/officeart/2005/8/layout/list1"/>
    <dgm:cxn modelId="{405DAFEC-FF44-7A4E-AC9B-E191E93BD4BF}" type="presParOf" srcId="{696A1828-8CF0-4C43-81A0-4BF536128A0E}" destId="{D41E18A1-203F-D845-B893-0DEFF54644D4}" srcOrd="1" destOrd="0" presId="urn:microsoft.com/office/officeart/2005/8/layout/list1"/>
    <dgm:cxn modelId="{7D77FF17-9112-8C47-97BC-6105C60DAF4D}" type="presParOf" srcId="{696A1828-8CF0-4C43-81A0-4BF536128A0E}" destId="{622F45D7-06EE-9E46-8B50-4DD33EA0D97E}" srcOrd="2" destOrd="0" presId="urn:microsoft.com/office/officeart/2005/8/layout/list1"/>
    <dgm:cxn modelId="{A19799BE-790B-1F4D-AEB6-2B866F9495A4}" type="presParOf" srcId="{696A1828-8CF0-4C43-81A0-4BF536128A0E}" destId="{00CE7043-12B6-6D4A-A105-E1735D19403D}" srcOrd="3" destOrd="0" presId="urn:microsoft.com/office/officeart/2005/8/layout/list1"/>
    <dgm:cxn modelId="{D255F63F-14E7-4540-9874-7532E20A7F34}" type="presParOf" srcId="{696A1828-8CF0-4C43-81A0-4BF536128A0E}" destId="{EFA3BF1E-EA64-9D46-A5C4-24473B77DE00}" srcOrd="4" destOrd="0" presId="urn:microsoft.com/office/officeart/2005/8/layout/list1"/>
    <dgm:cxn modelId="{544839C3-DD47-8A43-89F1-45D67249192A}" type="presParOf" srcId="{EFA3BF1E-EA64-9D46-A5C4-24473B77DE00}" destId="{C27DA44B-2EA3-514B-A427-0E7306E6702B}" srcOrd="0" destOrd="0" presId="urn:microsoft.com/office/officeart/2005/8/layout/list1"/>
    <dgm:cxn modelId="{58B8CF6B-4285-3F4C-BFBD-972E5A8FABC2}" type="presParOf" srcId="{EFA3BF1E-EA64-9D46-A5C4-24473B77DE00}" destId="{5B55F75C-E88A-CF4E-8A91-7055359D5FDD}" srcOrd="1" destOrd="0" presId="urn:microsoft.com/office/officeart/2005/8/layout/list1"/>
    <dgm:cxn modelId="{10AA3A6A-D948-624C-9029-7744A0EBBDC9}" type="presParOf" srcId="{696A1828-8CF0-4C43-81A0-4BF536128A0E}" destId="{9CBA61C7-06F6-B54C-8BD7-1DEBCFDA76B2}" srcOrd="5" destOrd="0" presId="urn:microsoft.com/office/officeart/2005/8/layout/list1"/>
    <dgm:cxn modelId="{BD59758A-4200-F04D-B0FB-0F3051223497}" type="presParOf" srcId="{696A1828-8CF0-4C43-81A0-4BF536128A0E}" destId="{6E364559-1FD8-F641-A377-AD45876D8820}" srcOrd="6" destOrd="0" presId="urn:microsoft.com/office/officeart/2005/8/layout/list1"/>
    <dgm:cxn modelId="{DC750F0D-8B04-BD46-9409-3DF2A4A2FCD1}" type="presParOf" srcId="{696A1828-8CF0-4C43-81A0-4BF536128A0E}" destId="{44CE547C-6A4C-BA40-81D0-F94316761788}" srcOrd="7" destOrd="0" presId="urn:microsoft.com/office/officeart/2005/8/layout/list1"/>
    <dgm:cxn modelId="{B81B0F2C-2B6D-E74F-9EEF-EA20EF189395}" type="presParOf" srcId="{696A1828-8CF0-4C43-81A0-4BF536128A0E}" destId="{FF869CD0-B58D-8E4F-89CD-84F14E6C0068}" srcOrd="8" destOrd="0" presId="urn:microsoft.com/office/officeart/2005/8/layout/list1"/>
    <dgm:cxn modelId="{F684502D-9F93-DE4E-869B-36F4FAD67D58}" type="presParOf" srcId="{FF869CD0-B58D-8E4F-89CD-84F14E6C0068}" destId="{1501C0EC-4E18-E24E-BFA2-9D01327EB28C}" srcOrd="0" destOrd="0" presId="urn:microsoft.com/office/officeart/2005/8/layout/list1"/>
    <dgm:cxn modelId="{C8D6218E-F5F1-414D-B5DA-97C9CF071235}" type="presParOf" srcId="{FF869CD0-B58D-8E4F-89CD-84F14E6C0068}" destId="{644E8D2A-6289-F145-A03D-B7635F885253}" srcOrd="1" destOrd="0" presId="urn:microsoft.com/office/officeart/2005/8/layout/list1"/>
    <dgm:cxn modelId="{36460D76-F97E-1D46-81B1-B07CF2938262}" type="presParOf" srcId="{696A1828-8CF0-4C43-81A0-4BF536128A0E}" destId="{62D406C2-8D1A-C64D-BFD5-BE6C043A0F1A}" srcOrd="9" destOrd="0" presId="urn:microsoft.com/office/officeart/2005/8/layout/list1"/>
    <dgm:cxn modelId="{A7D0BEF2-FB31-8040-82A6-0345EC345C38}" type="presParOf" srcId="{696A1828-8CF0-4C43-81A0-4BF536128A0E}" destId="{E41D3B31-B74F-CE42-BDE7-32A5DC8BC4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65A5D-6429-964A-B559-1DE47C2B4D00}" type="doc">
      <dgm:prSet loTypeId="urn:microsoft.com/office/officeart/2005/8/layout/list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781A773-9874-FC4B-A324-90DC23290D10}">
      <dgm:prSet phldrT="[Text]"/>
      <dgm:spPr/>
      <dgm:t>
        <a:bodyPr/>
        <a:lstStyle/>
        <a:p>
          <a:r>
            <a:rPr lang="en-US" dirty="0" smtClean="0"/>
            <a:t>Share the work</a:t>
          </a:r>
          <a:endParaRPr lang="en-US" dirty="0"/>
        </a:p>
      </dgm:t>
    </dgm:pt>
    <dgm:pt modelId="{7B64824D-8D45-5B45-9D46-3D5ACF20286B}" type="parTrans" cxnId="{65DBB739-5A48-824A-A1CD-F820BE7BDD56}">
      <dgm:prSet/>
      <dgm:spPr/>
      <dgm:t>
        <a:bodyPr/>
        <a:lstStyle/>
        <a:p>
          <a:endParaRPr lang="en-US"/>
        </a:p>
      </dgm:t>
    </dgm:pt>
    <dgm:pt modelId="{D284F45A-C6A1-F448-BC85-CFFBA00E4753}" type="sibTrans" cxnId="{65DBB739-5A48-824A-A1CD-F820BE7BDD56}">
      <dgm:prSet/>
      <dgm:spPr/>
      <dgm:t>
        <a:bodyPr/>
        <a:lstStyle/>
        <a:p>
          <a:endParaRPr lang="en-US"/>
        </a:p>
      </dgm:t>
    </dgm:pt>
    <dgm:pt modelId="{2E2FB8B8-A304-734F-B1F2-80B09478B8D1}">
      <dgm:prSet phldrT="[Text]"/>
      <dgm:spPr/>
      <dgm:t>
        <a:bodyPr/>
        <a:lstStyle/>
        <a:p>
          <a:r>
            <a:rPr lang="en-US" dirty="0" smtClean="0"/>
            <a:t>Mentor others</a:t>
          </a:r>
          <a:endParaRPr lang="en-US" dirty="0"/>
        </a:p>
      </dgm:t>
    </dgm:pt>
    <dgm:pt modelId="{553BE828-35C8-F94E-B9B1-75E7029AFADB}" type="parTrans" cxnId="{5772CA60-F9F1-014B-963D-501C4E8C0693}">
      <dgm:prSet/>
      <dgm:spPr/>
      <dgm:t>
        <a:bodyPr/>
        <a:lstStyle/>
        <a:p>
          <a:endParaRPr lang="en-US"/>
        </a:p>
      </dgm:t>
    </dgm:pt>
    <dgm:pt modelId="{AA77D988-3E1C-FD4D-B442-4F7EC2EE7B24}" type="sibTrans" cxnId="{5772CA60-F9F1-014B-963D-501C4E8C0693}">
      <dgm:prSet/>
      <dgm:spPr/>
      <dgm:t>
        <a:bodyPr/>
        <a:lstStyle/>
        <a:p>
          <a:endParaRPr lang="en-US"/>
        </a:p>
      </dgm:t>
    </dgm:pt>
    <dgm:pt modelId="{87500D75-27D4-3C45-A6A0-86DA89B65DD4}">
      <dgm:prSet phldrT="[Text]"/>
      <dgm:spPr/>
      <dgm:t>
        <a:bodyPr/>
        <a:lstStyle/>
        <a:p>
          <a:r>
            <a:rPr lang="en-US" dirty="0" smtClean="0"/>
            <a:t>Continue the work</a:t>
          </a:r>
          <a:endParaRPr lang="en-US" dirty="0"/>
        </a:p>
      </dgm:t>
    </dgm:pt>
    <dgm:pt modelId="{0ACA4569-7748-DD48-8CE3-0D7248E16F4E}" type="parTrans" cxnId="{609C686D-BB52-7849-B097-9E30065E0185}">
      <dgm:prSet/>
      <dgm:spPr/>
      <dgm:t>
        <a:bodyPr/>
        <a:lstStyle/>
        <a:p>
          <a:endParaRPr lang="en-US"/>
        </a:p>
      </dgm:t>
    </dgm:pt>
    <dgm:pt modelId="{600F25E7-0B0C-BA49-8DD9-C0A005DDBDD1}" type="sibTrans" cxnId="{609C686D-BB52-7849-B097-9E30065E0185}">
      <dgm:prSet/>
      <dgm:spPr/>
      <dgm:t>
        <a:bodyPr/>
        <a:lstStyle/>
        <a:p>
          <a:endParaRPr lang="en-US"/>
        </a:p>
      </dgm:t>
    </dgm:pt>
    <dgm:pt modelId="{76B81908-A45B-F142-8CF2-8A2D24824589}" type="pres">
      <dgm:prSet presAssocID="{23E65A5D-6429-964A-B559-1DE47C2B4D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D0E363-FF31-B648-ACD8-D2E7F3EE342D}" type="pres">
      <dgm:prSet presAssocID="{5781A773-9874-FC4B-A324-90DC23290D10}" presName="parentLin" presStyleCnt="0"/>
      <dgm:spPr/>
    </dgm:pt>
    <dgm:pt modelId="{6CF1AA4E-4CCA-EE44-AC7D-93CF1958966A}" type="pres">
      <dgm:prSet presAssocID="{5781A773-9874-FC4B-A324-90DC23290D1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9818B1C-07D8-7E4B-ADDD-E7FA80B019A1}" type="pres">
      <dgm:prSet presAssocID="{5781A773-9874-FC4B-A324-90DC23290D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58333-7140-0E48-9D6E-B0E0B407BF53}" type="pres">
      <dgm:prSet presAssocID="{5781A773-9874-FC4B-A324-90DC23290D10}" presName="negativeSpace" presStyleCnt="0"/>
      <dgm:spPr/>
    </dgm:pt>
    <dgm:pt modelId="{6DA07EFC-1998-2444-9052-D90AE46A338C}" type="pres">
      <dgm:prSet presAssocID="{5781A773-9874-FC4B-A324-90DC23290D1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A1686-12A8-5F4D-9890-0681A039CA90}" type="pres">
      <dgm:prSet presAssocID="{D284F45A-C6A1-F448-BC85-CFFBA00E4753}" presName="spaceBetweenRectangles" presStyleCnt="0"/>
      <dgm:spPr/>
    </dgm:pt>
    <dgm:pt modelId="{52AD9AF9-85E4-1647-A55E-A0353018B0CD}" type="pres">
      <dgm:prSet presAssocID="{2E2FB8B8-A304-734F-B1F2-80B09478B8D1}" presName="parentLin" presStyleCnt="0"/>
      <dgm:spPr/>
    </dgm:pt>
    <dgm:pt modelId="{D0308330-2CF3-574C-B775-4DEDFAEF6E0C}" type="pres">
      <dgm:prSet presAssocID="{2E2FB8B8-A304-734F-B1F2-80B09478B8D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F3F866A-F7E3-E14C-A9C4-970D8D4EFE42}" type="pres">
      <dgm:prSet presAssocID="{2E2FB8B8-A304-734F-B1F2-80B09478B8D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0A73-C2DD-844D-A7EE-23FFB9399B12}" type="pres">
      <dgm:prSet presAssocID="{2E2FB8B8-A304-734F-B1F2-80B09478B8D1}" presName="negativeSpace" presStyleCnt="0"/>
      <dgm:spPr/>
    </dgm:pt>
    <dgm:pt modelId="{3BFF6E9F-EB42-884B-9EF9-6F53A576D5D6}" type="pres">
      <dgm:prSet presAssocID="{2E2FB8B8-A304-734F-B1F2-80B09478B8D1}" presName="childText" presStyleLbl="conFgAcc1" presStyleIdx="1" presStyleCnt="3">
        <dgm:presLayoutVars>
          <dgm:bulletEnabled val="1"/>
        </dgm:presLayoutVars>
      </dgm:prSet>
      <dgm:spPr/>
    </dgm:pt>
    <dgm:pt modelId="{E5412FAA-00E9-4940-A947-262DFBAE7D35}" type="pres">
      <dgm:prSet presAssocID="{AA77D988-3E1C-FD4D-B442-4F7EC2EE7B24}" presName="spaceBetweenRectangles" presStyleCnt="0"/>
      <dgm:spPr/>
    </dgm:pt>
    <dgm:pt modelId="{5254F71A-9A78-734A-9E1A-B238AA53EAAB}" type="pres">
      <dgm:prSet presAssocID="{87500D75-27D4-3C45-A6A0-86DA89B65DD4}" presName="parentLin" presStyleCnt="0"/>
      <dgm:spPr/>
    </dgm:pt>
    <dgm:pt modelId="{B912357A-0143-7C49-B441-E94ADC5C1E11}" type="pres">
      <dgm:prSet presAssocID="{87500D75-27D4-3C45-A6A0-86DA89B65DD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39F73B9-B122-8440-98F0-5D226B389B94}" type="pres">
      <dgm:prSet presAssocID="{87500D75-27D4-3C45-A6A0-86DA89B65D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9727A-3628-224B-B177-F28738E35F6E}" type="pres">
      <dgm:prSet presAssocID="{87500D75-27D4-3C45-A6A0-86DA89B65DD4}" presName="negativeSpace" presStyleCnt="0"/>
      <dgm:spPr/>
    </dgm:pt>
    <dgm:pt modelId="{2D074E4B-CC90-7C46-848F-FDA3DC6C311D}" type="pres">
      <dgm:prSet presAssocID="{87500D75-27D4-3C45-A6A0-86DA89B65D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5B54F47-AE15-124E-B15F-8655E8F1CD0A}" type="presOf" srcId="{87500D75-27D4-3C45-A6A0-86DA89B65DD4}" destId="{439F73B9-B122-8440-98F0-5D226B389B94}" srcOrd="1" destOrd="0" presId="urn:microsoft.com/office/officeart/2005/8/layout/list1"/>
    <dgm:cxn modelId="{E92B1FD7-46A7-B34F-A354-695967CC4E13}" type="presOf" srcId="{23E65A5D-6429-964A-B559-1DE47C2B4D00}" destId="{76B81908-A45B-F142-8CF2-8A2D24824589}" srcOrd="0" destOrd="0" presId="urn:microsoft.com/office/officeart/2005/8/layout/list1"/>
    <dgm:cxn modelId="{89DF91A0-20C3-4C40-8E92-C6DD501B8DB3}" type="presOf" srcId="{2E2FB8B8-A304-734F-B1F2-80B09478B8D1}" destId="{D0308330-2CF3-574C-B775-4DEDFAEF6E0C}" srcOrd="0" destOrd="0" presId="urn:microsoft.com/office/officeart/2005/8/layout/list1"/>
    <dgm:cxn modelId="{5772CA60-F9F1-014B-963D-501C4E8C0693}" srcId="{23E65A5D-6429-964A-B559-1DE47C2B4D00}" destId="{2E2FB8B8-A304-734F-B1F2-80B09478B8D1}" srcOrd="1" destOrd="0" parTransId="{553BE828-35C8-F94E-B9B1-75E7029AFADB}" sibTransId="{AA77D988-3E1C-FD4D-B442-4F7EC2EE7B24}"/>
    <dgm:cxn modelId="{461CC11D-D358-E14E-B95F-8CBEF85E9DFE}" type="presOf" srcId="{5781A773-9874-FC4B-A324-90DC23290D10}" destId="{F9818B1C-07D8-7E4B-ADDD-E7FA80B019A1}" srcOrd="1" destOrd="0" presId="urn:microsoft.com/office/officeart/2005/8/layout/list1"/>
    <dgm:cxn modelId="{609C686D-BB52-7849-B097-9E30065E0185}" srcId="{23E65A5D-6429-964A-B559-1DE47C2B4D00}" destId="{87500D75-27D4-3C45-A6A0-86DA89B65DD4}" srcOrd="2" destOrd="0" parTransId="{0ACA4569-7748-DD48-8CE3-0D7248E16F4E}" sibTransId="{600F25E7-0B0C-BA49-8DD9-C0A005DDBDD1}"/>
    <dgm:cxn modelId="{65DBB739-5A48-824A-A1CD-F820BE7BDD56}" srcId="{23E65A5D-6429-964A-B559-1DE47C2B4D00}" destId="{5781A773-9874-FC4B-A324-90DC23290D10}" srcOrd="0" destOrd="0" parTransId="{7B64824D-8D45-5B45-9D46-3D5ACF20286B}" sibTransId="{D284F45A-C6A1-F448-BC85-CFFBA00E4753}"/>
    <dgm:cxn modelId="{9DD85AD9-1FB0-B740-B256-589BDDB5C9CB}" type="presOf" srcId="{5781A773-9874-FC4B-A324-90DC23290D10}" destId="{6CF1AA4E-4CCA-EE44-AC7D-93CF1958966A}" srcOrd="0" destOrd="0" presId="urn:microsoft.com/office/officeart/2005/8/layout/list1"/>
    <dgm:cxn modelId="{01E68275-D943-284B-AE11-182675C9A124}" type="presOf" srcId="{2E2FB8B8-A304-734F-B1F2-80B09478B8D1}" destId="{2F3F866A-F7E3-E14C-A9C4-970D8D4EFE42}" srcOrd="1" destOrd="0" presId="urn:microsoft.com/office/officeart/2005/8/layout/list1"/>
    <dgm:cxn modelId="{3C869FD6-B389-0D4D-83B8-2DC5EAD95E38}" type="presOf" srcId="{87500D75-27D4-3C45-A6A0-86DA89B65DD4}" destId="{B912357A-0143-7C49-B441-E94ADC5C1E11}" srcOrd="0" destOrd="0" presId="urn:microsoft.com/office/officeart/2005/8/layout/list1"/>
    <dgm:cxn modelId="{F1E51B15-09F0-D748-B72E-EE02ECD69346}" type="presParOf" srcId="{76B81908-A45B-F142-8CF2-8A2D24824589}" destId="{6CD0E363-FF31-B648-ACD8-D2E7F3EE342D}" srcOrd="0" destOrd="0" presId="urn:microsoft.com/office/officeart/2005/8/layout/list1"/>
    <dgm:cxn modelId="{25517C66-292E-834C-8BC3-39BAD632C012}" type="presParOf" srcId="{6CD0E363-FF31-B648-ACD8-D2E7F3EE342D}" destId="{6CF1AA4E-4CCA-EE44-AC7D-93CF1958966A}" srcOrd="0" destOrd="0" presId="urn:microsoft.com/office/officeart/2005/8/layout/list1"/>
    <dgm:cxn modelId="{E631F204-B809-3C4E-9780-D1BCFDE9F7DD}" type="presParOf" srcId="{6CD0E363-FF31-B648-ACD8-D2E7F3EE342D}" destId="{F9818B1C-07D8-7E4B-ADDD-E7FA80B019A1}" srcOrd="1" destOrd="0" presId="urn:microsoft.com/office/officeart/2005/8/layout/list1"/>
    <dgm:cxn modelId="{303B6E42-6ADA-3445-BAF5-EAEC8C248855}" type="presParOf" srcId="{76B81908-A45B-F142-8CF2-8A2D24824589}" destId="{0F458333-7140-0E48-9D6E-B0E0B407BF53}" srcOrd="1" destOrd="0" presId="urn:microsoft.com/office/officeart/2005/8/layout/list1"/>
    <dgm:cxn modelId="{65951834-63DA-E145-BA79-7652D24A33D8}" type="presParOf" srcId="{76B81908-A45B-F142-8CF2-8A2D24824589}" destId="{6DA07EFC-1998-2444-9052-D90AE46A338C}" srcOrd="2" destOrd="0" presId="urn:microsoft.com/office/officeart/2005/8/layout/list1"/>
    <dgm:cxn modelId="{6BEE319D-5D67-BE4E-8332-A1A3473B7A0E}" type="presParOf" srcId="{76B81908-A45B-F142-8CF2-8A2D24824589}" destId="{E0CA1686-12A8-5F4D-9890-0681A039CA90}" srcOrd="3" destOrd="0" presId="urn:microsoft.com/office/officeart/2005/8/layout/list1"/>
    <dgm:cxn modelId="{A1D3FABC-F884-A34B-9556-A6C88186CE9F}" type="presParOf" srcId="{76B81908-A45B-F142-8CF2-8A2D24824589}" destId="{52AD9AF9-85E4-1647-A55E-A0353018B0CD}" srcOrd="4" destOrd="0" presId="urn:microsoft.com/office/officeart/2005/8/layout/list1"/>
    <dgm:cxn modelId="{4796BD58-A0C3-7346-A762-A3F6A3376D1B}" type="presParOf" srcId="{52AD9AF9-85E4-1647-A55E-A0353018B0CD}" destId="{D0308330-2CF3-574C-B775-4DEDFAEF6E0C}" srcOrd="0" destOrd="0" presId="urn:microsoft.com/office/officeart/2005/8/layout/list1"/>
    <dgm:cxn modelId="{24A181EF-E68B-254E-AEA1-B1AB9E0DCCB2}" type="presParOf" srcId="{52AD9AF9-85E4-1647-A55E-A0353018B0CD}" destId="{2F3F866A-F7E3-E14C-A9C4-970D8D4EFE42}" srcOrd="1" destOrd="0" presId="urn:microsoft.com/office/officeart/2005/8/layout/list1"/>
    <dgm:cxn modelId="{7901FC15-AB28-6948-A07B-FFB94C2BDD7C}" type="presParOf" srcId="{76B81908-A45B-F142-8CF2-8A2D24824589}" destId="{D3F50A73-C2DD-844D-A7EE-23FFB9399B12}" srcOrd="5" destOrd="0" presId="urn:microsoft.com/office/officeart/2005/8/layout/list1"/>
    <dgm:cxn modelId="{297B69B4-E3C9-0341-B6C2-2EA7D560687D}" type="presParOf" srcId="{76B81908-A45B-F142-8CF2-8A2D24824589}" destId="{3BFF6E9F-EB42-884B-9EF9-6F53A576D5D6}" srcOrd="6" destOrd="0" presId="urn:microsoft.com/office/officeart/2005/8/layout/list1"/>
    <dgm:cxn modelId="{70709CCA-3F21-4A43-AB33-67D8AA56863F}" type="presParOf" srcId="{76B81908-A45B-F142-8CF2-8A2D24824589}" destId="{E5412FAA-00E9-4940-A947-262DFBAE7D35}" srcOrd="7" destOrd="0" presId="urn:microsoft.com/office/officeart/2005/8/layout/list1"/>
    <dgm:cxn modelId="{DFE936DB-CDB2-A649-B1CD-F901EC34ADB4}" type="presParOf" srcId="{76B81908-A45B-F142-8CF2-8A2D24824589}" destId="{5254F71A-9A78-734A-9E1A-B238AA53EAAB}" srcOrd="8" destOrd="0" presId="urn:microsoft.com/office/officeart/2005/8/layout/list1"/>
    <dgm:cxn modelId="{68CC097C-E775-A04A-9B38-F5D5633FEC0B}" type="presParOf" srcId="{5254F71A-9A78-734A-9E1A-B238AA53EAAB}" destId="{B912357A-0143-7C49-B441-E94ADC5C1E11}" srcOrd="0" destOrd="0" presId="urn:microsoft.com/office/officeart/2005/8/layout/list1"/>
    <dgm:cxn modelId="{4F99BFB4-F29A-004E-AE23-9AFCFD2C0638}" type="presParOf" srcId="{5254F71A-9A78-734A-9E1A-B238AA53EAAB}" destId="{439F73B9-B122-8440-98F0-5D226B389B94}" srcOrd="1" destOrd="0" presId="urn:microsoft.com/office/officeart/2005/8/layout/list1"/>
    <dgm:cxn modelId="{D634B753-CB7F-514E-B25D-889952236DD6}" type="presParOf" srcId="{76B81908-A45B-F142-8CF2-8A2D24824589}" destId="{8F09727A-3628-224B-B177-F28738E35F6E}" srcOrd="9" destOrd="0" presId="urn:microsoft.com/office/officeart/2005/8/layout/list1"/>
    <dgm:cxn modelId="{1FF1E9C2-B1DA-4947-9D7E-5227DD5E6B69}" type="presParOf" srcId="{76B81908-A45B-F142-8CF2-8A2D24824589}" destId="{2D074E4B-CC90-7C46-848F-FDA3DC6C31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399F4-A070-3640-8E2E-73FAD33722C4}">
      <dsp:nvSpPr>
        <dsp:cNvPr id="0" name=""/>
        <dsp:cNvSpPr/>
      </dsp:nvSpPr>
      <dsp:spPr>
        <a:xfrm>
          <a:off x="0" y="192851"/>
          <a:ext cx="194421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BE755-4358-AD43-A0C3-7C7FE125596A}">
      <dsp:nvSpPr>
        <dsp:cNvPr id="0" name=""/>
        <dsp:cNvSpPr/>
      </dsp:nvSpPr>
      <dsp:spPr>
        <a:xfrm>
          <a:off x="97210" y="60011"/>
          <a:ext cx="1360951" cy="265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41" tIns="0" rIns="51441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CEEDAR resources</a:t>
          </a:r>
          <a:endParaRPr lang="en-US" sz="900" kern="1200" dirty="0"/>
        </a:p>
      </dsp:txBody>
      <dsp:txXfrm>
        <a:off x="110179" y="72980"/>
        <a:ext cx="1335013" cy="239742"/>
      </dsp:txXfrm>
    </dsp:sp>
    <dsp:sp modelId="{1F527170-CE35-6B44-AE60-16A1F2DFA062}">
      <dsp:nvSpPr>
        <dsp:cNvPr id="0" name=""/>
        <dsp:cNvSpPr/>
      </dsp:nvSpPr>
      <dsp:spPr>
        <a:xfrm>
          <a:off x="0" y="601092"/>
          <a:ext cx="194421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90EA8-6B4E-F847-8A14-2F593C8CD949}">
      <dsp:nvSpPr>
        <dsp:cNvPr id="0" name=""/>
        <dsp:cNvSpPr/>
      </dsp:nvSpPr>
      <dsp:spPr>
        <a:xfrm>
          <a:off x="97210" y="468252"/>
          <a:ext cx="1360951" cy="265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41" tIns="0" rIns="51441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Review our data</a:t>
          </a:r>
          <a:endParaRPr lang="en-US" sz="900" kern="1200" dirty="0"/>
        </a:p>
      </dsp:txBody>
      <dsp:txXfrm>
        <a:off x="110179" y="481221"/>
        <a:ext cx="1335013" cy="239742"/>
      </dsp:txXfrm>
    </dsp:sp>
    <dsp:sp modelId="{2B460AC1-829A-7A4F-B786-A55EE9DF90D9}">
      <dsp:nvSpPr>
        <dsp:cNvPr id="0" name=""/>
        <dsp:cNvSpPr/>
      </dsp:nvSpPr>
      <dsp:spPr>
        <a:xfrm>
          <a:off x="0" y="1009332"/>
          <a:ext cx="194421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9EC2A-58A9-2E4E-A475-14E83208B853}">
      <dsp:nvSpPr>
        <dsp:cNvPr id="0" name=""/>
        <dsp:cNvSpPr/>
      </dsp:nvSpPr>
      <dsp:spPr>
        <a:xfrm>
          <a:off x="97210" y="876492"/>
          <a:ext cx="1360951" cy="265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41" tIns="0" rIns="51441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Talk to our own experts</a:t>
          </a:r>
          <a:endParaRPr lang="en-US" sz="900" kern="1200" dirty="0"/>
        </a:p>
      </dsp:txBody>
      <dsp:txXfrm>
        <a:off x="110179" y="889461"/>
        <a:ext cx="1335013" cy="239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F45D7-06EE-9E46-8B50-4DD33EA0D97E}">
      <dsp:nvSpPr>
        <dsp:cNvPr id="0" name=""/>
        <dsp:cNvSpPr/>
      </dsp:nvSpPr>
      <dsp:spPr>
        <a:xfrm>
          <a:off x="0" y="544459"/>
          <a:ext cx="2039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D445D-6F15-E541-9CFF-BF132AC3F1A3}">
      <dsp:nvSpPr>
        <dsp:cNvPr id="0" name=""/>
        <dsp:cNvSpPr/>
      </dsp:nvSpPr>
      <dsp:spPr>
        <a:xfrm>
          <a:off x="101994" y="249259"/>
          <a:ext cx="1427921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Talk to our stakeholders</a:t>
          </a:r>
          <a:endParaRPr lang="en-US" sz="1100" kern="1200" dirty="0"/>
        </a:p>
      </dsp:txBody>
      <dsp:txXfrm>
        <a:off x="130815" y="278080"/>
        <a:ext cx="1370279" cy="532758"/>
      </dsp:txXfrm>
    </dsp:sp>
    <dsp:sp modelId="{6E364559-1FD8-F641-A377-AD45876D8820}">
      <dsp:nvSpPr>
        <dsp:cNvPr id="0" name=""/>
        <dsp:cNvSpPr/>
      </dsp:nvSpPr>
      <dsp:spPr>
        <a:xfrm>
          <a:off x="0" y="1451660"/>
          <a:ext cx="2039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5F75C-E88A-CF4E-8A91-7055359D5FDD}">
      <dsp:nvSpPr>
        <dsp:cNvPr id="0" name=""/>
        <dsp:cNvSpPr/>
      </dsp:nvSpPr>
      <dsp:spPr>
        <a:xfrm>
          <a:off x="101994" y="1156459"/>
          <a:ext cx="1427921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Review</a:t>
          </a:r>
          <a:r>
            <a:rPr lang="en-US" sz="1000" kern="1200" dirty="0" smtClean="0"/>
            <a:t> our syllabi</a:t>
          </a:r>
          <a:endParaRPr lang="en-US" sz="1000" kern="1200" dirty="0"/>
        </a:p>
      </dsp:txBody>
      <dsp:txXfrm>
        <a:off x="130815" y="1185280"/>
        <a:ext cx="1370279" cy="532758"/>
      </dsp:txXfrm>
    </dsp:sp>
    <dsp:sp modelId="{E41D3B31-B74F-CE42-BDE7-32A5DC8BC4B0}">
      <dsp:nvSpPr>
        <dsp:cNvPr id="0" name=""/>
        <dsp:cNvSpPr/>
      </dsp:nvSpPr>
      <dsp:spPr>
        <a:xfrm>
          <a:off x="0" y="2358860"/>
          <a:ext cx="2039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E8D2A-6289-F145-A03D-B7635F885253}">
      <dsp:nvSpPr>
        <dsp:cNvPr id="0" name=""/>
        <dsp:cNvSpPr/>
      </dsp:nvSpPr>
      <dsp:spPr>
        <a:xfrm>
          <a:off x="72008" y="2188358"/>
          <a:ext cx="1427921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Revise our programs</a:t>
          </a:r>
          <a:endParaRPr lang="en-US" sz="2000" kern="1200" dirty="0"/>
        </a:p>
      </dsp:txBody>
      <dsp:txXfrm>
        <a:off x="100829" y="2217179"/>
        <a:ext cx="1370279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07EFC-1998-2444-9052-D90AE46A338C}">
      <dsp:nvSpPr>
        <dsp:cNvPr id="0" name=""/>
        <dsp:cNvSpPr/>
      </dsp:nvSpPr>
      <dsp:spPr>
        <a:xfrm>
          <a:off x="0" y="335123"/>
          <a:ext cx="201622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18B1C-07D8-7E4B-ADDD-E7FA80B019A1}">
      <dsp:nvSpPr>
        <dsp:cNvPr id="0" name=""/>
        <dsp:cNvSpPr/>
      </dsp:nvSpPr>
      <dsp:spPr>
        <a:xfrm>
          <a:off x="100811" y="54683"/>
          <a:ext cx="1411356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6" tIns="0" rIns="533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Share the work</a:t>
          </a:r>
          <a:endParaRPr lang="en-US" sz="1900" kern="1200" dirty="0"/>
        </a:p>
      </dsp:txBody>
      <dsp:txXfrm>
        <a:off x="128191" y="82063"/>
        <a:ext cx="1356596" cy="506120"/>
      </dsp:txXfrm>
    </dsp:sp>
    <dsp:sp modelId="{3BFF6E9F-EB42-884B-9EF9-6F53A576D5D6}">
      <dsp:nvSpPr>
        <dsp:cNvPr id="0" name=""/>
        <dsp:cNvSpPr/>
      </dsp:nvSpPr>
      <dsp:spPr>
        <a:xfrm>
          <a:off x="0" y="1196963"/>
          <a:ext cx="201622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F866A-F7E3-E14C-A9C4-970D8D4EFE42}">
      <dsp:nvSpPr>
        <dsp:cNvPr id="0" name=""/>
        <dsp:cNvSpPr/>
      </dsp:nvSpPr>
      <dsp:spPr>
        <a:xfrm>
          <a:off x="100811" y="916523"/>
          <a:ext cx="1411356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6" tIns="0" rIns="533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Mentor others</a:t>
          </a:r>
          <a:endParaRPr lang="en-US" sz="1900" kern="1200" dirty="0"/>
        </a:p>
      </dsp:txBody>
      <dsp:txXfrm>
        <a:off x="128191" y="943903"/>
        <a:ext cx="1356596" cy="506120"/>
      </dsp:txXfrm>
    </dsp:sp>
    <dsp:sp modelId="{2D074E4B-CC90-7C46-848F-FDA3DC6C311D}">
      <dsp:nvSpPr>
        <dsp:cNvPr id="0" name=""/>
        <dsp:cNvSpPr/>
      </dsp:nvSpPr>
      <dsp:spPr>
        <a:xfrm>
          <a:off x="0" y="2058804"/>
          <a:ext cx="201622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F73B9-B122-8440-98F0-5D226B389B94}">
      <dsp:nvSpPr>
        <dsp:cNvPr id="0" name=""/>
        <dsp:cNvSpPr/>
      </dsp:nvSpPr>
      <dsp:spPr>
        <a:xfrm>
          <a:off x="100811" y="1778364"/>
          <a:ext cx="1411356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6" tIns="0" rIns="533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Continue the work</a:t>
          </a:r>
          <a:endParaRPr lang="en-US" sz="1900" kern="1200" dirty="0"/>
        </a:p>
      </dsp:txBody>
      <dsp:txXfrm>
        <a:off x="128191" y="1805744"/>
        <a:ext cx="1356596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1690C4B-CCD5-421A-ADCD-6719D3874F2C}" type="datetimeFigureOut">
              <a:rPr lang="en-US"/>
              <a:pPr>
                <a:defRPr/>
              </a:pPr>
              <a:t>8/7/17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427AFD7-B0D7-4A77-B3A3-BF52C3AB7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3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7E297ED9-43F6-4F0A-9954-6B8C56E25E45}" type="datetimeFigureOut">
              <a:rPr lang="en-US"/>
              <a:pPr>
                <a:defRPr/>
              </a:pPr>
              <a:t>8/7/17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F869CC3-2DDB-426D-97CA-6890664DD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64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baseline="0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DE3117F-D5CF-436A-9A86-56955EA72297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8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69CC3-2DDB-426D-97CA-6890664DD2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7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5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Power of alignment….aligning the Georgia </a:t>
            </a:r>
            <a:r>
              <a:rPr lang="en-US" altLang="en-US" dirty="0" err="1"/>
              <a:t>Ceedar</a:t>
            </a:r>
            <a:r>
              <a:rPr lang="en-US" altLang="en-US" dirty="0"/>
              <a:t> Work to Georgia’s Major Initiatives: NTEP, Equity, ESSA, SSIP</a:t>
            </a:r>
          </a:p>
        </p:txBody>
      </p:sp>
      <p:sp>
        <p:nvSpPr>
          <p:cNvPr id="20483" name="Shape 154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876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 briefly accomplishments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69CC3-2DDB-426D-97CA-6890664DD2E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8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69CC3-2DDB-426D-97CA-6890664DD2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20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>
                <a:latin typeface="Calibri" charset="0"/>
                <a:ea typeface="MS PGothic" charset="0"/>
              </a:rPr>
              <a:t>Read or paraphrase mission statement.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4915AA6-EEB1-F54A-8469-6246194354E3}" type="slidenum">
              <a:rPr lang="en-US" sz="1200"/>
              <a:pPr/>
              <a:t>9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69CC3-2DDB-426D-97CA-6890664DD2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20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E5007A-9727-410E-9E83-3B90DDE5DA00}" type="slidenum">
              <a:rPr lang="en-US" altLang="en-US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313324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1691680" y="2060848"/>
            <a:ext cx="7344816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s-ES" noProof="0" dirty="0"/>
              <a:t>Haga clic para modificar el estilo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DAEE26C-A8EA-496D-A409-F6BC039F2A2B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5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00823735-2D40-4F08-A3D4-82C9883812A1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3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7A1956E-7351-4BB5-9090-4F6EA5703B75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12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313324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1691680" y="2060848"/>
            <a:ext cx="7344816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s-ES" noProof="0" dirty="0"/>
              <a:t>Haga clic para modificar el estilo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DAEE26C-A8EA-496D-A409-F6BC039F2A2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67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99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090AD105-5C65-4622-8A08-D0C6207CA36A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DF7AE28-0E41-4CBE-B6DF-6CE84BF244B2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1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3B8A053-6D95-4331-9F93-59B8AAE4FF98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65776DA-2C64-4602-A48F-1BF6CC46CE32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3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18CC70B-969A-40E7-9B89-07B28B2AD916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2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8041B63-5655-40F9-BF62-99AA24094C54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3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85627AAE-3608-4D77-A5DA-439BF882ED96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4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5" y="5373688"/>
            <a:ext cx="1296988" cy="2682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 dirty="0">
              <a:solidFill>
                <a:srgbClr val="0367B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B2A1746-F099-443C-87A8-8DE5EE794DDF}" type="slidenum">
              <a:rPr lang="es-ES">
                <a:solidFill>
                  <a:srgbClr val="0367B3"/>
                </a:solidFill>
              </a:rPr>
              <a:pPr>
                <a:defRPr/>
              </a:pPr>
              <a:t>‹#›</a:t>
            </a:fld>
            <a:endParaRPr lang="es-ES" dirty="0">
              <a:solidFill>
                <a:srgbClr val="0367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0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ln>
            <a:solidFill>
              <a:srgbClr val="0061AF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1028" name="Picture 1" descr="CEEDAR-LogoFinal-simple-white-17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12588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0" y="6092825"/>
            <a:ext cx="9080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77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4" r:id="rId1"/>
    <p:sldLayoutId id="2147484995" r:id="rId2"/>
    <p:sldLayoutId id="2147484996" r:id="rId3"/>
    <p:sldLayoutId id="2147484997" r:id="rId4"/>
    <p:sldLayoutId id="2147484998" r:id="rId5"/>
    <p:sldLayoutId id="2147484999" r:id="rId6"/>
    <p:sldLayoutId id="2147485000" r:id="rId7"/>
    <p:sldLayoutId id="2147485001" r:id="rId8"/>
    <p:sldLayoutId id="2147485002" r:id="rId9"/>
    <p:sldLayoutId id="2147485003" r:id="rId10"/>
    <p:sldLayoutId id="2147485004" r:id="rId11"/>
    <p:sldLayoutId id="2147485005" r:id="rId12"/>
    <p:sldLayoutId id="2147484891" r:id="rId13"/>
    <p:sldLayoutId id="214748489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1A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1AF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1AF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1AF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1AF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²"/>
        <a:defRPr sz="3200">
          <a:solidFill>
            <a:srgbClr val="0061A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1AF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1AF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F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F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diagramData" Target="../diagrams/data3.xml"/><Relationship Id="rId14" Type="http://schemas.openxmlformats.org/officeDocument/2006/relationships/diagramLayout" Target="../diagrams/layout3.xml"/><Relationship Id="rId15" Type="http://schemas.openxmlformats.org/officeDocument/2006/relationships/diagramQuickStyle" Target="../diagrams/quickStyle3.xml"/><Relationship Id="rId16" Type="http://schemas.openxmlformats.org/officeDocument/2006/relationships/diagramColors" Target="../diagrams/colors3.xml"/><Relationship Id="rId17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Wyler@doe.k12.ga.us" TargetMode="External"/><Relationship Id="rId3" Type="http://schemas.openxmlformats.org/officeDocument/2006/relationships/hyperlink" Target="mailto:Smoss13@g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adoe.org/Curriculum-Instruction-and-Assessment/Special-Education-Services/Pages/CEEDAR-GA-Project-Sp-Ed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1" descr="CEEDAR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3004616" cy="974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0"/>
          <p:cNvSpPr txBox="1">
            <a:spLocks noChangeArrowheads="1"/>
          </p:cNvSpPr>
          <p:nvPr/>
        </p:nvSpPr>
        <p:spPr bwMode="auto">
          <a:xfrm>
            <a:off x="0" y="3429000"/>
            <a:ext cx="928846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Strategies for Going BIGGER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do we approach teacher and leader program reform?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692275" y="1663392"/>
            <a:ext cx="2016224" cy="1368152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Evidence based practices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39952" y="1628800"/>
            <a:ext cx="2088232" cy="1418456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Review/revision of our programs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04248" y="1628800"/>
            <a:ext cx="1872208" cy="1440160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 up for Collaboration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57033092"/>
              </p:ext>
            </p:extLst>
          </p:nvPr>
        </p:nvGraphicFramePr>
        <p:xfrm>
          <a:off x="1547664" y="32849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5696427"/>
              </p:ext>
            </p:extLst>
          </p:nvPr>
        </p:nvGraphicFramePr>
        <p:xfrm>
          <a:off x="4211960" y="2477120"/>
          <a:ext cx="203988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9010231"/>
              </p:ext>
            </p:extLst>
          </p:nvPr>
        </p:nvGraphicFramePr>
        <p:xfrm>
          <a:off x="6804248" y="3068960"/>
          <a:ext cx="201622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49004" y="6037064"/>
            <a:ext cx="539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CEEDAR  support for review, revisions, and results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B459A33-F5AD-42B5-B056-C2EA4DB5FB42}" type="slidenum">
              <a:rPr lang="es-ES" altLang="en-US" smtClean="0"/>
              <a:pPr>
                <a:defRPr/>
              </a:pPr>
              <a:t>10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0512253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/>
              <a:t>Who will carry out the </a:t>
            </a:r>
            <a:r>
              <a:rPr lang="en-US" sz="2800" dirty="0" smtClean="0"/>
              <a:t>work</a:t>
            </a:r>
            <a:r>
              <a:rPr lang="en-US" sz="2800" dirty="0"/>
              <a:t>?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28775"/>
            <a:ext cx="6994525" cy="453707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CEEDAR </a:t>
            </a:r>
            <a:r>
              <a:rPr lang="en-US" sz="2800" dirty="0" smtClean="0">
                <a:solidFill>
                  <a:schemeClr val="tx1"/>
                </a:solidFill>
              </a:rPr>
              <a:t>Representatives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State Leadership Team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Associate Dean</a:t>
            </a:r>
          </a:p>
          <a:p>
            <a:r>
              <a:rPr lang="en-US" sz="2800" dirty="0">
                <a:solidFill>
                  <a:schemeClr val="tx1"/>
                </a:solidFill>
              </a:rPr>
              <a:t>Assessment and Accreditation Committee</a:t>
            </a:r>
          </a:p>
          <a:p>
            <a:pPr>
              <a:defRPr/>
            </a:pPr>
            <a:r>
              <a:rPr lang="en-US" sz="2800" dirty="0" smtClean="0"/>
              <a:t>Content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Who are the players in your state?</a:t>
            </a:r>
          </a:p>
        </p:txBody>
      </p:sp>
    </p:spTree>
    <p:extLst>
      <p:ext uri="{BB962C8B-B14F-4D97-AF65-F5344CB8AC3E}">
        <p14:creationId xmlns:p14="http://schemas.microsoft.com/office/powerpoint/2010/main" val="2028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needs do we have based 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Data</a:t>
            </a:r>
          </a:p>
          <a:p>
            <a:r>
              <a:rPr lang="en-US" sz="2800" dirty="0">
                <a:solidFill>
                  <a:schemeClr val="tx1"/>
                </a:solidFill>
              </a:rPr>
              <a:t>Our Mission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State and National </a:t>
            </a:r>
            <a:r>
              <a:rPr lang="en-US" sz="2800" dirty="0" smtClean="0">
                <a:solidFill>
                  <a:schemeClr val="tx1"/>
                </a:solidFill>
              </a:rPr>
              <a:t>Accreditation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Our political climate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40EFA-E6F7-40C0-B452-6E5E18A3A871}" type="slidenum">
              <a:rPr lang="es-ES" altLang="en-US" smtClean="0"/>
              <a:pPr>
                <a:defRPr/>
              </a:pPr>
              <a:t>12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63067544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022475" y="274638"/>
            <a:ext cx="6664325" cy="922114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How </a:t>
            </a:r>
            <a:r>
              <a:rPr lang="en-US" sz="2000" dirty="0"/>
              <a:t>can existing college/university structures (e.g. Assessment &amp; Accreditation Committee) begin </a:t>
            </a:r>
            <a:r>
              <a:rPr lang="en-US" sz="2000" dirty="0" smtClean="0"/>
              <a:t>the </a:t>
            </a:r>
            <a:r>
              <a:rPr lang="en-US" sz="2000" dirty="0"/>
              <a:t>conversation </a:t>
            </a:r>
            <a:r>
              <a:rPr lang="en-US" sz="2000" dirty="0" smtClean="0"/>
              <a:t>?</a:t>
            </a:r>
            <a:endParaRPr lang="en-US" altLang="en-US" sz="43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79613" y="1336675"/>
            <a:ext cx="2682875" cy="8382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anchor="ctr"/>
          <a:lstStyle/>
          <a:p>
            <a:endParaRPr lang="en-US" sz="2000" dirty="0" smtClean="0"/>
          </a:p>
          <a:p>
            <a:r>
              <a:rPr lang="en-US" sz="1800" dirty="0" smtClean="0"/>
              <a:t>Identification </a:t>
            </a:r>
            <a:r>
              <a:rPr lang="en-US" sz="1800" dirty="0"/>
              <a:t>of</a:t>
            </a:r>
          </a:p>
          <a:p>
            <a:r>
              <a:rPr lang="en-US" sz="1800" dirty="0" smtClean="0"/>
              <a:t>KEY </a:t>
            </a:r>
            <a:r>
              <a:rPr lang="en-US" sz="1800" dirty="0"/>
              <a:t>AREAS of Interest</a:t>
            </a:r>
          </a:p>
          <a:p>
            <a:pPr algn="ctr"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79613" y="2174874"/>
            <a:ext cx="2682875" cy="4134445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Classroom Management &amp; Community Building</a:t>
            </a:r>
          </a:p>
          <a:p>
            <a:r>
              <a:rPr lang="en-US" sz="1800" dirty="0">
                <a:solidFill>
                  <a:schemeClr val="tx1"/>
                </a:solidFill>
              </a:rPr>
              <a:t>Culturally Responsive Pedagogy</a:t>
            </a:r>
          </a:p>
          <a:p>
            <a:r>
              <a:rPr lang="en-US" sz="1800" dirty="0">
                <a:solidFill>
                  <a:schemeClr val="tx1"/>
                </a:solidFill>
              </a:rPr>
              <a:t>Technology</a:t>
            </a:r>
          </a:p>
          <a:p>
            <a:r>
              <a:rPr lang="en-US" sz="1800" dirty="0">
                <a:solidFill>
                  <a:schemeClr val="tx1"/>
                </a:solidFill>
              </a:rPr>
              <a:t>Assessment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Reading/Academic Language</a:t>
            </a:r>
          </a:p>
          <a:p>
            <a:r>
              <a:rPr lang="en-US" sz="1800" dirty="0">
                <a:solidFill>
                  <a:schemeClr val="tx1"/>
                </a:solidFill>
              </a:rPr>
              <a:t>Universal Design for Learning</a:t>
            </a:r>
          </a:p>
          <a:p>
            <a:pPr marL="0" indent="0">
              <a:buNone/>
              <a:defRPr/>
            </a:pPr>
            <a:endParaRPr lang="en-US" sz="11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8388" y="1336675"/>
            <a:ext cx="3808412" cy="838200"/>
          </a:xfr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2000" dirty="0"/>
              <a:t>Alignment to Modules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3808412" cy="3830638"/>
          </a:xfr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Align KEY AREAS of interest with CEEDAR modules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Access </a:t>
            </a:r>
            <a:r>
              <a:rPr lang="en-US" sz="1600" dirty="0">
                <a:solidFill>
                  <a:schemeClr val="tx1"/>
                </a:solidFill>
              </a:rPr>
              <a:t>resources</a:t>
            </a:r>
          </a:p>
          <a:p>
            <a:pPr marL="0" indent="0">
              <a:buNone/>
              <a:defRPr/>
            </a:pPr>
            <a:endParaRPr lang="en-US" sz="1600" b="1" dirty="0" smtClean="0"/>
          </a:p>
        </p:txBody>
      </p:sp>
    </p:spTree>
  </p:cSld>
  <p:clrMapOvr>
    <a:masterClrMapping/>
  </p:clrMapOvr>
  <p:transition spd="slow" advTm="1668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SUPPORT </a:t>
            </a:r>
            <a:r>
              <a:rPr lang="en-US" sz="2400" dirty="0"/>
              <a:t>– FOLLOW UP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565104"/>
          </a:xfrm>
        </p:spPr>
        <p:txBody>
          <a:bodyPr/>
          <a:lstStyle/>
          <a:p>
            <a:r>
              <a:rPr lang="en-US" sz="2400" dirty="0" smtClean="0"/>
              <a:t>After you have defined your process, plan for targeted follow-up in the next year.</a:t>
            </a:r>
          </a:p>
          <a:p>
            <a:r>
              <a:rPr lang="en-US" sz="2400" dirty="0" smtClean="0"/>
              <a:t>Continue to tie the work to what your data is telling you and to what you already have in place</a:t>
            </a:r>
          </a:p>
          <a:p>
            <a:r>
              <a:rPr lang="en-US" sz="2400" dirty="0" smtClean="0"/>
              <a:t>Look for venues to share your accomplishments</a:t>
            </a:r>
          </a:p>
          <a:p>
            <a:r>
              <a:rPr lang="en-US" sz="2400" dirty="0" smtClean="0"/>
              <a:t>Communicate your mission consistently, concisely and in context for the targeted audience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40EFA-E6F7-40C0-B452-6E5E18A3A871}" type="slidenum">
              <a:rPr lang="es-ES" altLang="en-US" smtClean="0"/>
              <a:pPr>
                <a:defRPr/>
              </a:pPr>
              <a:t>14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03528908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Where are we headed in Georgia?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565104"/>
          </a:xfrm>
        </p:spPr>
        <p:txBody>
          <a:bodyPr/>
          <a:lstStyle/>
          <a:p>
            <a:r>
              <a:rPr lang="en-US" sz="2800" dirty="0" smtClean="0"/>
              <a:t>Documenting changes</a:t>
            </a:r>
          </a:p>
          <a:p>
            <a:r>
              <a:rPr lang="en-US" sz="2800" dirty="0" smtClean="0"/>
              <a:t>Sharing our work with others (Cohort II)</a:t>
            </a:r>
          </a:p>
          <a:p>
            <a:r>
              <a:rPr lang="en-US" sz="2800" dirty="0" smtClean="0"/>
              <a:t>Maintaining Momentum while scaling up</a:t>
            </a:r>
          </a:p>
          <a:p>
            <a:r>
              <a:rPr lang="en-US" sz="2800" dirty="0" smtClean="0"/>
              <a:t>Developing a formalized mentoring program for our state</a:t>
            </a:r>
          </a:p>
          <a:p>
            <a:r>
              <a:rPr lang="en-US" sz="2800" dirty="0" smtClean="0"/>
              <a:t>Targeted training for policy makers, part-time instructors, P-20 partners</a:t>
            </a:r>
          </a:p>
          <a:p>
            <a:r>
              <a:rPr lang="en-US" sz="2800" dirty="0" smtClean="0"/>
              <a:t>Branding and empowering the state leadership team</a:t>
            </a:r>
          </a:p>
          <a:p>
            <a:endParaRPr lang="en-US" sz="2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40EFA-E6F7-40C0-B452-6E5E18A3A871}" type="slidenum">
              <a:rPr lang="es-ES" altLang="en-US" smtClean="0"/>
              <a:pPr>
                <a:defRPr/>
              </a:pPr>
              <a:t>15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3847491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709120"/>
          </a:xfrm>
        </p:spPr>
        <p:txBody>
          <a:bodyPr/>
          <a:lstStyle/>
          <a:p>
            <a:r>
              <a:rPr lang="en-US" sz="2800" dirty="0" smtClean="0"/>
              <a:t>What are your goals for sustainability?</a:t>
            </a:r>
          </a:p>
          <a:p>
            <a:r>
              <a:rPr lang="en-US" sz="2800" dirty="0" smtClean="0"/>
              <a:t>Who are the players you need at your institution? On your leadership team?</a:t>
            </a:r>
          </a:p>
          <a:p>
            <a:r>
              <a:rPr lang="en-US" sz="2800" dirty="0" smtClean="0"/>
              <a:t>What data do you have that can guide  your process?</a:t>
            </a:r>
          </a:p>
          <a:p>
            <a:r>
              <a:rPr lang="en-US" sz="2800" dirty="0" smtClean="0"/>
              <a:t>How can you engage the key players?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041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Dr. Karen Wyler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KWyler@doe.k12.ga.us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Dr. Sheryl Cowart Moss</a:t>
            </a:r>
          </a:p>
          <a:p>
            <a:pPr marL="0" indent="0">
              <a:buNone/>
            </a:pPr>
            <a:r>
              <a:rPr lang="en-US" smtClean="0">
                <a:hlinkClick r:id="rId3"/>
              </a:rPr>
              <a:t>Smoss13@gsu.edu</a:t>
            </a:r>
            <a:endParaRPr lang="en-US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66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540839"/>
          </a:xfrm>
        </p:spPr>
        <p:txBody>
          <a:bodyPr/>
          <a:lstStyle/>
          <a:p>
            <a:r>
              <a:rPr lang="en-US" sz="3600" dirty="0"/>
              <a:t>Georgia CEEDAR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4" name="Picture 4" descr="Image of Georgia &quot;the Peach State&quot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988840"/>
            <a:ext cx="3835723" cy="4104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4077072"/>
            <a:ext cx="4815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Dr. Gregory Blalock</a:t>
            </a:r>
          </a:p>
          <a:p>
            <a:r>
              <a:rPr lang="en-US" b="1" dirty="0"/>
              <a:t>Columbus State University</a:t>
            </a:r>
          </a:p>
          <a:p>
            <a:endParaRPr lang="en-US" b="1" dirty="0"/>
          </a:p>
          <a:p>
            <a:r>
              <a:rPr lang="en-US" b="1" dirty="0"/>
              <a:t>Dr. Sheryl </a:t>
            </a:r>
            <a:r>
              <a:rPr lang="en-US" b="1" dirty="0" smtClean="0"/>
              <a:t>Cowart </a:t>
            </a:r>
            <a:r>
              <a:rPr lang="en-US" b="1" dirty="0"/>
              <a:t>Moss</a:t>
            </a:r>
          </a:p>
          <a:p>
            <a:r>
              <a:rPr lang="en-US" b="1" dirty="0"/>
              <a:t>Georgia State University</a:t>
            </a:r>
          </a:p>
          <a:p>
            <a:endParaRPr lang="en-US" b="1" dirty="0"/>
          </a:p>
          <a:p>
            <a:r>
              <a:rPr lang="en-US" b="1" dirty="0"/>
              <a:t>Dr. Karen J. Wyler</a:t>
            </a:r>
          </a:p>
          <a:p>
            <a:r>
              <a:rPr lang="en-US" b="1" dirty="0"/>
              <a:t>Georgia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65783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61AF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buClr>
                <a:srgbClr val="0367B3"/>
              </a:buClr>
              <a:buSzPct val="25000"/>
              <a:buFont typeface="Calibri" panose="020F0502020204030204" pitchFamily="34" charset="0"/>
              <a:buNone/>
            </a:pPr>
            <a:r>
              <a:rPr lang="en-US" altLang="en-US" dirty="0">
                <a:solidFill>
                  <a:srgbClr val="0367B3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Are we shooting arrows?</a:t>
            </a:r>
          </a:p>
        </p:txBody>
      </p:sp>
      <p:pic>
        <p:nvPicPr>
          <p:cNvPr id="19459" name="Shape 157" descr="Image of an arrow in a bullseye"/>
          <p:cNvPicPr preferRelativeResize="0">
            <a:picLocks noGrp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8760"/>
            <a:ext cx="3352800" cy="5010150"/>
          </a:xfrm>
        </p:spPr>
      </p:pic>
      <p:pic>
        <p:nvPicPr>
          <p:cNvPr id="19460" name="Shape 158" descr="Image of a man throwing a rock at another man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64" y="2420888"/>
            <a:ext cx="5375275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Shape 159"/>
          <p:cNvSpPr txBox="1"/>
          <p:nvPr/>
        </p:nvSpPr>
        <p:spPr>
          <a:xfrm>
            <a:off x="3594100" y="1268761"/>
            <a:ext cx="5375275" cy="1368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/>
            </a:pP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Or, are we </a:t>
            </a:r>
            <a:b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throwing rocks?</a:t>
            </a:r>
          </a:p>
        </p:txBody>
      </p:sp>
    </p:spTree>
    <p:extLst>
      <p:ext uri="{BB962C8B-B14F-4D97-AF65-F5344CB8AC3E}">
        <p14:creationId xmlns:p14="http://schemas.microsoft.com/office/powerpoint/2010/main" val="211943898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Policy Lever Areas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6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92275" y="2715310"/>
            <a:ext cx="6994525" cy="2513915"/>
          </a:xfrm>
        </p:spPr>
        <p:txBody>
          <a:bodyPr/>
          <a:lstStyle/>
          <a:p>
            <a:r>
              <a:rPr lang="en-US"/>
              <a:t>Teacher and Leader Preparation</a:t>
            </a:r>
          </a:p>
          <a:p>
            <a:r>
              <a:rPr lang="en-US"/>
              <a:t>Licensure Certification</a:t>
            </a:r>
          </a:p>
          <a:p>
            <a:r>
              <a:rPr lang="en-US"/>
              <a:t>Preparation Program Evaluation/Program Approval</a:t>
            </a:r>
          </a:p>
        </p:txBody>
      </p:sp>
    </p:spTree>
    <p:extLst>
      <p:ext uri="{BB962C8B-B14F-4D97-AF65-F5344CB8AC3E}">
        <p14:creationId xmlns:p14="http://schemas.microsoft.com/office/powerpoint/2010/main" val="213435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88602-99FF-4EAE-AAA3-A2121060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Georgia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D4F91E-B001-4C22-8501-F5D740AC1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421088"/>
          </a:xfrm>
        </p:spPr>
        <p:txBody>
          <a:bodyPr/>
          <a:lstStyle/>
          <a:p>
            <a:r>
              <a:rPr lang="en-US"/>
              <a:t>Induction Plan</a:t>
            </a:r>
          </a:p>
          <a:p>
            <a:r>
              <a:rPr lang="en-US"/>
              <a:t>Syllabi Review by EPPs</a:t>
            </a:r>
          </a:p>
          <a:p>
            <a:r>
              <a:rPr lang="en-US"/>
              <a:t>Program Revisions</a:t>
            </a:r>
          </a:p>
          <a:p>
            <a:r>
              <a:rPr lang="en-US"/>
              <a:t>Alignment and Communication of the Work</a:t>
            </a:r>
          </a:p>
          <a:p>
            <a:r>
              <a:rPr lang="en-US"/>
              <a:t>Technical Assistance Modules to Support </a:t>
            </a:r>
            <a:r>
              <a:rPr lang="en-US" err="1"/>
              <a:t>GaPSC</a:t>
            </a:r>
            <a:r>
              <a:rPr lang="en-US"/>
              <a:t> EPPs in Data Usage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5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Table Talk -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Share briefly at your table your state’s accomplishments.</a:t>
            </a:r>
          </a:p>
          <a:p>
            <a:r>
              <a:rPr lang="en-US"/>
              <a:t>Be prepared to report out whole group.</a:t>
            </a:r>
          </a:p>
        </p:txBody>
      </p:sp>
    </p:spTree>
    <p:extLst>
      <p:ext uri="{BB962C8B-B14F-4D97-AF65-F5344CB8AC3E}">
        <p14:creationId xmlns:p14="http://schemas.microsoft.com/office/powerpoint/2010/main" val="300361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67B29-CB57-4089-9BF3-25FF430A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Communicating </a:t>
            </a:r>
            <a:r>
              <a:rPr lang="en-US" sz="4000" dirty="0">
                <a:sym typeface="Wingdings" panose="05000000000000000000" pitchFamily="2" charset="2"/>
              </a:rPr>
              <a:t> Interest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161C1F-8544-4C2D-B1D9-B7DE82BB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6371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Focus on </a:t>
            </a:r>
            <a:r>
              <a:rPr lang="en-US" sz="2400" dirty="0" smtClean="0"/>
              <a:t>you current  landscape…</a:t>
            </a:r>
          </a:p>
          <a:p>
            <a:r>
              <a:rPr lang="en-US" sz="2400" dirty="0" smtClean="0"/>
              <a:t>Georgia Professional Standards Commission</a:t>
            </a:r>
          </a:p>
          <a:p>
            <a:r>
              <a:rPr lang="en-US" sz="2400" dirty="0" smtClean="0"/>
              <a:t>Georgia Department of Education</a:t>
            </a:r>
            <a:endParaRPr lang="en-US" sz="2400" dirty="0"/>
          </a:p>
          <a:p>
            <a:r>
              <a:rPr lang="en-US" sz="2400" dirty="0" smtClean="0"/>
              <a:t>University </a:t>
            </a:r>
            <a:r>
              <a:rPr lang="en-US" sz="2400" dirty="0"/>
              <a:t>System Board of </a:t>
            </a:r>
            <a:r>
              <a:rPr lang="en-US" sz="2400" dirty="0" smtClean="0"/>
              <a:t>Regents</a:t>
            </a:r>
          </a:p>
          <a:p>
            <a:r>
              <a:rPr lang="en-US" sz="2400" dirty="0"/>
              <a:t>University System Dean’s </a:t>
            </a:r>
            <a:r>
              <a:rPr lang="en-US" sz="2400" dirty="0" smtClean="0"/>
              <a:t>Conference</a:t>
            </a:r>
            <a:endParaRPr lang="en-US" sz="2400" dirty="0"/>
          </a:p>
          <a:p>
            <a:r>
              <a:rPr lang="en-US" sz="2400" dirty="0" smtClean="0"/>
              <a:t>Georgia  </a:t>
            </a:r>
            <a:r>
              <a:rPr lang="en-US" sz="2400" dirty="0"/>
              <a:t>Induction </a:t>
            </a:r>
            <a:r>
              <a:rPr lang="en-US" sz="2400" dirty="0" smtClean="0"/>
              <a:t>Summit</a:t>
            </a:r>
          </a:p>
          <a:p>
            <a:r>
              <a:rPr lang="en-US" sz="2400" dirty="0" smtClean="0"/>
              <a:t>Professional Organizations</a:t>
            </a:r>
            <a:endParaRPr lang="en-US" sz="2400" dirty="0"/>
          </a:p>
          <a:p>
            <a:r>
              <a:rPr lang="en-US" sz="2400" dirty="0" smtClean="0"/>
              <a:t>P-20 </a:t>
            </a:r>
            <a:r>
              <a:rPr lang="en-US" sz="2400" dirty="0"/>
              <a:t>Collaboratives</a:t>
            </a:r>
          </a:p>
          <a:p>
            <a:r>
              <a:rPr lang="en-US" sz="2400" dirty="0" smtClean="0"/>
              <a:t>Various </a:t>
            </a:r>
            <a:r>
              <a:rPr lang="en-US" sz="2400" dirty="0"/>
              <a:t>Stakeholder Conferences </a:t>
            </a:r>
          </a:p>
          <a:p>
            <a:r>
              <a:rPr lang="en-US" sz="2400" dirty="0" smtClean="0">
                <a:hlinkClick r:id="rId3"/>
              </a:rPr>
              <a:t>Web </a:t>
            </a:r>
            <a:r>
              <a:rPr lang="en-US" sz="2400" dirty="0">
                <a:hlinkClick r:id="rId3"/>
              </a:rPr>
              <a:t>Presence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8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groups, agencies, organizations exist in your state? </a:t>
            </a:r>
          </a:p>
          <a:p>
            <a:r>
              <a:rPr lang="en-US" dirty="0" smtClean="0"/>
              <a:t>How can you leverage these groups to  move your work forward?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8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345362" cy="114300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Georgia’s Vision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47813" y="1600200"/>
            <a:ext cx="7345362" cy="4421188"/>
          </a:xfrm>
        </p:spPr>
        <p:txBody>
          <a:bodyPr/>
          <a:lstStyle/>
          <a:p>
            <a:endParaRPr lang="en-US" sz="2400" b="1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Teacher/Leader </a:t>
            </a:r>
            <a:r>
              <a:rPr lang="en-US" b="1" dirty="0" smtClean="0">
                <a:latin typeface="Arial" charset="0"/>
                <a:ea typeface="MS PGothic" charset="0"/>
              </a:rPr>
              <a:t>Preparation</a:t>
            </a:r>
          </a:p>
          <a:p>
            <a:endParaRPr lang="en-US" b="1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Certification/</a:t>
            </a:r>
            <a:r>
              <a:rPr lang="en-US" b="1" dirty="0" smtClean="0">
                <a:latin typeface="Arial" charset="0"/>
                <a:ea typeface="MS PGothic" charset="0"/>
              </a:rPr>
              <a:t>Licensure</a:t>
            </a:r>
          </a:p>
          <a:p>
            <a:pPr marL="0" indent="0">
              <a:buNone/>
            </a:pPr>
            <a:endParaRPr lang="en-US" b="1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Program </a:t>
            </a:r>
            <a:r>
              <a:rPr lang="en-US" b="1" dirty="0" smtClean="0">
                <a:latin typeface="Arial" charset="0"/>
                <a:ea typeface="MS PGothic" charset="0"/>
              </a:rPr>
              <a:t>Evaluation</a:t>
            </a:r>
            <a:endParaRPr lang="en-US" b="1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Diseño predeterminado">
  <a:themeElements>
    <a:clrScheme name="Custom 2">
      <a:dk1>
        <a:srgbClr val="0367B3"/>
      </a:dk1>
      <a:lt1>
        <a:srgbClr val="FFFFFF"/>
      </a:lt1>
      <a:dk2>
        <a:srgbClr val="0362B1"/>
      </a:dk2>
      <a:lt2>
        <a:srgbClr val="808080"/>
      </a:lt2>
      <a:accent1>
        <a:srgbClr val="BBE0E3"/>
      </a:accent1>
      <a:accent2>
        <a:srgbClr val="0066B2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32198</TotalTime>
  <Words>533</Words>
  <Application>Microsoft Macintosh PowerPoint</Application>
  <PresentationFormat>On-screen Show (4:3)</PresentationFormat>
  <Paragraphs>127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MS PGothic</vt:lpstr>
      <vt:lpstr>ＭＳ Ｐゴシック</vt:lpstr>
      <vt:lpstr>Times New Roman</vt:lpstr>
      <vt:lpstr>Wingdings</vt:lpstr>
      <vt:lpstr>8_Diseño predeterminado</vt:lpstr>
      <vt:lpstr>PowerPoint Presentation</vt:lpstr>
      <vt:lpstr>Georgia CEEDAR</vt:lpstr>
      <vt:lpstr>Are we shooting arrows?</vt:lpstr>
      <vt:lpstr>Policy Lever Areas</vt:lpstr>
      <vt:lpstr>Georgia Accomplishments</vt:lpstr>
      <vt:lpstr>Table Talk - Accomplishments</vt:lpstr>
      <vt:lpstr>Communicating  Interest</vt:lpstr>
      <vt:lpstr>Table Talk</vt:lpstr>
      <vt:lpstr>Georgia’s Vision</vt:lpstr>
      <vt:lpstr>How do we approach teacher and leader program reform?</vt:lpstr>
      <vt:lpstr>Who will carry out the work?</vt:lpstr>
      <vt:lpstr>What needs do we have based on:</vt:lpstr>
      <vt:lpstr>How can existing college/university structures (e.g. Assessment &amp; Accreditation Committee) begin the conversation ?</vt:lpstr>
      <vt:lpstr>SUPPORT – FOLLOW UP YEAR</vt:lpstr>
      <vt:lpstr>Where are we headed in Georgia?</vt:lpstr>
      <vt:lpstr>Table Talk</vt:lpstr>
      <vt:lpstr>PowerPoint Presentation</vt:lpstr>
    </vt:vector>
  </TitlesOfParts>
  <Company>Toshiba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Hudson,Andrew D</cp:lastModifiedBy>
  <cp:revision>1430</cp:revision>
  <cp:lastPrinted>2013-10-17T20:11:21Z</cp:lastPrinted>
  <dcterms:created xsi:type="dcterms:W3CDTF">2014-02-13T16:05:23Z</dcterms:created>
  <dcterms:modified xsi:type="dcterms:W3CDTF">2017-08-07T18:46:38Z</dcterms:modified>
</cp:coreProperties>
</file>