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23774400" cy="16459200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228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685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1143000" algn="l" defTabSz="457200" rtl="0" eaLnBrk="1" latinLnBrk="0" hangingPunct="1"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1371600" algn="l" defTabSz="457200" rtl="0" eaLnBrk="1" latinLnBrk="0" hangingPunct="1"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1600200" algn="l" defTabSz="457200" rtl="0" eaLnBrk="1" latinLnBrk="0" hangingPunct="1"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1828800" algn="l" defTabSz="457200" rtl="0" eaLnBrk="1" latinLnBrk="0" hangingPunct="1"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21A5"/>
    <a:srgbClr val="FFFFFF"/>
    <a:srgbClr val="99CCFF"/>
    <a:srgbClr val="32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32787"/>
    <p:restoredTop sz="90929"/>
  </p:normalViewPr>
  <p:slideViewPr>
    <p:cSldViewPr>
      <p:cViewPr varScale="1">
        <p:scale>
          <a:sx n="38" d="100"/>
          <a:sy n="38" d="100"/>
        </p:scale>
        <p:origin x="-1776" y="-128"/>
      </p:cViewPr>
      <p:guideLst>
        <p:guide orient="horz" pos="5184"/>
        <p:guide orient="horz" pos="-576"/>
        <p:guide orient="horz" pos="10944"/>
        <p:guide orient="horz" pos="288"/>
        <p:guide orient="horz" pos="10080"/>
        <p:guide pos="288"/>
        <p:guide pos="4680"/>
        <p:guide pos="14688"/>
        <p:guide pos="10656"/>
        <p:guide pos="5112"/>
        <p:guide pos="10224"/>
        <p:guide pos="74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2763" y="5113338"/>
            <a:ext cx="20208875" cy="3527425"/>
          </a:xfrm>
          <a:prstGeom prst="rect">
            <a:avLst/>
          </a:prstGeom>
        </p:spPr>
        <p:txBody>
          <a:bodyPr lIns="45720" tIns="22860" rIns="45720" bIns="2286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6319" y="9326563"/>
            <a:ext cx="16641763" cy="4206875"/>
          </a:xfrm>
          <a:prstGeom prst="rect">
            <a:avLst/>
          </a:prstGeom>
        </p:spPr>
        <p:txBody>
          <a:bodyPr lIns="45720" tIns="22860" rIns="45720" bIns="22860"/>
          <a:lstStyle>
            <a:lvl1pPr marL="0" indent="0" algn="ctr">
              <a:buNone/>
              <a:defRPr/>
            </a:lvl1pPr>
            <a:lvl2pPr marL="228600" indent="0" algn="ctr">
              <a:buNone/>
              <a:defRPr/>
            </a:lvl2pPr>
            <a:lvl3pPr marL="457200" indent="0" algn="ctr">
              <a:buNone/>
              <a:defRPr/>
            </a:lvl3pPr>
            <a:lvl4pPr marL="685800" indent="0" algn="ctr">
              <a:buNone/>
              <a:defRPr/>
            </a:lvl4pPr>
            <a:lvl5pPr marL="914400" indent="0" algn="ctr">
              <a:buNone/>
              <a:defRPr/>
            </a:lvl5pPr>
            <a:lvl6pPr marL="1143000" indent="0" algn="ctr">
              <a:buNone/>
              <a:defRPr/>
            </a:lvl6pPr>
            <a:lvl7pPr marL="1371600" indent="0" algn="ctr">
              <a:buNone/>
              <a:defRPr/>
            </a:lvl7pPr>
            <a:lvl8pPr marL="1600200" indent="0" algn="ctr">
              <a:buNone/>
              <a:defRPr/>
            </a:lvl8pPr>
            <a:lvl9pPr marL="18288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038" y="658813"/>
            <a:ext cx="21396325" cy="2743200"/>
          </a:xfrm>
          <a:prstGeom prst="rect">
            <a:avLst/>
          </a:prstGeom>
        </p:spPr>
        <p:txBody>
          <a:bodyPr lIns="45720" tIns="22860" rIns="45720" bIns="2286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9038" y="3840163"/>
            <a:ext cx="21396325" cy="10862469"/>
          </a:xfrm>
          <a:prstGeom prst="rect">
            <a:avLst/>
          </a:prstGeom>
        </p:spPr>
        <p:txBody>
          <a:bodyPr vert="eaVert" lIns="45720" tIns="22860" rIns="45720" bIns="2286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236282" y="658813"/>
            <a:ext cx="5349081" cy="14043819"/>
          </a:xfrm>
          <a:prstGeom prst="rect">
            <a:avLst/>
          </a:prstGeom>
        </p:spPr>
        <p:txBody>
          <a:bodyPr vert="eaVert" lIns="45720" tIns="22860" rIns="45720" bIns="2286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9038" y="658813"/>
            <a:ext cx="15971044" cy="14043819"/>
          </a:xfrm>
          <a:prstGeom prst="rect">
            <a:avLst/>
          </a:prstGeom>
        </p:spPr>
        <p:txBody>
          <a:bodyPr vert="eaVert" lIns="45720" tIns="22860" rIns="45720" bIns="2286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038" y="658813"/>
            <a:ext cx="21396325" cy="2743200"/>
          </a:xfrm>
          <a:prstGeom prst="rect">
            <a:avLst/>
          </a:prstGeom>
        </p:spPr>
        <p:txBody>
          <a:bodyPr lIns="45720" tIns="22860" rIns="45720" bIns="2286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9038" y="3840163"/>
            <a:ext cx="21396325" cy="10862469"/>
          </a:xfrm>
          <a:prstGeom prst="rect">
            <a:avLst/>
          </a:prstGeom>
        </p:spPr>
        <p:txBody>
          <a:bodyPr lIns="45720" tIns="22860" rIns="45720" bIns="2286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8013" y="10576719"/>
            <a:ext cx="20208082" cy="3268663"/>
          </a:xfrm>
          <a:prstGeom prst="rect">
            <a:avLst/>
          </a:prstGeom>
        </p:spPr>
        <p:txBody>
          <a:bodyPr lIns="45720" tIns="22860" rIns="45720" bIns="22860" anchor="t"/>
          <a:lstStyle>
            <a:lvl1pPr algn="l">
              <a:defRPr sz="2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8013" y="6976269"/>
            <a:ext cx="20208082" cy="3600450"/>
          </a:xfrm>
          <a:prstGeom prst="rect">
            <a:avLst/>
          </a:prstGeom>
        </p:spPr>
        <p:txBody>
          <a:bodyPr lIns="45720" tIns="22860" rIns="45720" bIns="22860" anchor="b"/>
          <a:lstStyle>
            <a:lvl1pPr marL="0" indent="0">
              <a:buNone/>
              <a:defRPr sz="1000"/>
            </a:lvl1pPr>
            <a:lvl2pPr marL="228600" indent="0">
              <a:buNone/>
              <a:defRPr sz="900"/>
            </a:lvl2pPr>
            <a:lvl3pPr marL="457200" indent="0">
              <a:buNone/>
              <a:defRPr sz="800"/>
            </a:lvl3pPr>
            <a:lvl4pPr marL="685800" indent="0">
              <a:buNone/>
              <a:defRPr sz="700"/>
            </a:lvl4pPr>
            <a:lvl5pPr marL="914400" indent="0">
              <a:buNone/>
              <a:defRPr sz="700"/>
            </a:lvl5pPr>
            <a:lvl6pPr marL="1143000" indent="0">
              <a:buNone/>
              <a:defRPr sz="700"/>
            </a:lvl6pPr>
            <a:lvl7pPr marL="1371600" indent="0">
              <a:buNone/>
              <a:defRPr sz="700"/>
            </a:lvl7pPr>
            <a:lvl8pPr marL="1600200" indent="0">
              <a:buNone/>
              <a:defRPr sz="700"/>
            </a:lvl8pPr>
            <a:lvl9pPr marL="18288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038" y="658813"/>
            <a:ext cx="21396325" cy="2743200"/>
          </a:xfrm>
          <a:prstGeom prst="rect">
            <a:avLst/>
          </a:prstGeom>
        </p:spPr>
        <p:txBody>
          <a:bodyPr lIns="45720" tIns="22860" rIns="45720" bIns="2286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9038" y="3840163"/>
            <a:ext cx="10660063" cy="10862469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25300" y="3840163"/>
            <a:ext cx="10660063" cy="10862469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038" y="658813"/>
            <a:ext cx="21396325" cy="2743200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9038" y="3684588"/>
            <a:ext cx="10504488" cy="1535113"/>
          </a:xfrm>
          <a:prstGeom prst="rect">
            <a:avLst/>
          </a:prstGeom>
        </p:spPr>
        <p:txBody>
          <a:bodyPr lIns="45720" tIns="22860" rIns="45720" bIns="22860"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038" y="5219700"/>
            <a:ext cx="10504488" cy="9482932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076907" y="3684588"/>
            <a:ext cx="10508456" cy="1535113"/>
          </a:xfrm>
          <a:prstGeom prst="rect">
            <a:avLst/>
          </a:prstGeom>
        </p:spPr>
        <p:txBody>
          <a:bodyPr lIns="45720" tIns="22860" rIns="45720" bIns="22860"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076907" y="5219700"/>
            <a:ext cx="10508456" cy="9482932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038" y="658813"/>
            <a:ext cx="21396325" cy="2743200"/>
          </a:xfrm>
          <a:prstGeom prst="rect">
            <a:avLst/>
          </a:prstGeom>
        </p:spPr>
        <p:txBody>
          <a:bodyPr lIns="45720" tIns="22860" rIns="45720" bIns="2286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038" y="655638"/>
            <a:ext cx="7821613" cy="2788444"/>
          </a:xfrm>
          <a:prstGeom prst="rect">
            <a:avLst/>
          </a:prstGeom>
        </p:spPr>
        <p:txBody>
          <a:bodyPr lIns="45720" tIns="22860" rIns="45720" bIns="22860" anchor="b"/>
          <a:lstStyle>
            <a:lvl1pPr algn="l">
              <a:defRPr sz="1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4813" y="655638"/>
            <a:ext cx="13290550" cy="14046994"/>
          </a:xfrm>
          <a:prstGeom prst="rect">
            <a:avLst/>
          </a:prstGeom>
        </p:spPr>
        <p:txBody>
          <a:bodyPr lIns="45720" tIns="22860" rIns="45720" bIns="2286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9038" y="3444082"/>
            <a:ext cx="7821613" cy="11258550"/>
          </a:xfrm>
          <a:prstGeom prst="rect">
            <a:avLst/>
          </a:prstGeom>
        </p:spPr>
        <p:txBody>
          <a:bodyPr lIns="45720" tIns="22860" rIns="45720" bIns="22860"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0107" y="11521282"/>
            <a:ext cx="14264481" cy="1360488"/>
          </a:xfrm>
          <a:prstGeom prst="rect">
            <a:avLst/>
          </a:prstGeom>
        </p:spPr>
        <p:txBody>
          <a:bodyPr lIns="45720" tIns="22860" rIns="45720" bIns="22860" anchor="b"/>
          <a:lstStyle>
            <a:lvl1pPr algn="l">
              <a:defRPr sz="1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60107" y="1470819"/>
            <a:ext cx="14264481" cy="9875044"/>
          </a:xfrm>
          <a:prstGeom prst="rect">
            <a:avLst/>
          </a:prstGeom>
        </p:spPr>
        <p:txBody>
          <a:bodyPr lIns="45720" tIns="22860" rIns="45720" bIns="22860"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0107" y="12881769"/>
            <a:ext cx="14264481" cy="1931194"/>
          </a:xfrm>
          <a:prstGeom prst="rect">
            <a:avLst/>
          </a:prstGeom>
        </p:spPr>
        <p:txBody>
          <a:bodyPr lIns="45720" tIns="22860" rIns="45720" bIns="22860"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719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194719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  <a:ea typeface="ヒラギノ角ゴ Pro W3" charset="-128"/>
        </a:defRPr>
      </a:lvl2pPr>
      <a:lvl3pPr algn="ctr" defTabSz="2194719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  <a:ea typeface="ヒラギノ角ゴ Pro W3" charset="-128"/>
        </a:defRPr>
      </a:lvl3pPr>
      <a:lvl4pPr algn="ctr" defTabSz="2194719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  <a:ea typeface="ヒラギノ角ゴ Pro W3" charset="-128"/>
        </a:defRPr>
      </a:lvl4pPr>
      <a:lvl5pPr algn="ctr" defTabSz="2194719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  <a:ea typeface="ヒラギノ角ゴ Pro W3" charset="-128"/>
        </a:defRPr>
      </a:lvl5pPr>
      <a:lvl6pPr marL="228600" algn="ctr" defTabSz="2194719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  <a:ea typeface="ヒラギノ角ゴ Pro W3" charset="-128"/>
        </a:defRPr>
      </a:lvl6pPr>
      <a:lvl7pPr marL="457200" algn="ctr" defTabSz="2194719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  <a:ea typeface="ヒラギノ角ゴ Pro W3" charset="-128"/>
        </a:defRPr>
      </a:lvl7pPr>
      <a:lvl8pPr marL="685800" algn="ctr" defTabSz="2194719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  <a:ea typeface="ヒラギノ角ゴ Pro W3" charset="-128"/>
        </a:defRPr>
      </a:lvl8pPr>
      <a:lvl9pPr marL="914400" algn="ctr" defTabSz="2194719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  <a:ea typeface="ヒラギノ角ゴ Pro W3" charset="-128"/>
        </a:defRPr>
      </a:lvl9pPr>
    </p:titleStyle>
    <p:bodyStyle>
      <a:lvl1pPr marL="823119" indent="-823119" algn="l" defTabSz="2194719" rtl="0" fontAlgn="base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  <a:ea typeface="+mn-ea"/>
          <a:cs typeface="+mn-cs"/>
        </a:defRPr>
      </a:lvl1pPr>
      <a:lvl2pPr marL="1782763" indent="-685007" algn="l" defTabSz="2194719" rtl="0" fontAlgn="base">
        <a:spcBef>
          <a:spcPct val="20000"/>
        </a:spcBef>
        <a:spcAft>
          <a:spcPct val="0"/>
        </a:spcAft>
        <a:buChar char="–"/>
        <a:defRPr sz="6800">
          <a:solidFill>
            <a:schemeClr val="tx1"/>
          </a:solidFill>
          <a:latin typeface="+mn-lt"/>
          <a:ea typeface="+mn-ea"/>
        </a:defRPr>
      </a:lvl2pPr>
      <a:lvl3pPr marL="2743200" indent="-548482" algn="l" defTabSz="2194719" rtl="0" fontAlgn="base">
        <a:spcBef>
          <a:spcPct val="20000"/>
        </a:spcBef>
        <a:spcAft>
          <a:spcPct val="0"/>
        </a:spcAft>
        <a:buChar char="•"/>
        <a:defRPr sz="5800">
          <a:solidFill>
            <a:schemeClr val="tx1"/>
          </a:solidFill>
          <a:latin typeface="+mn-lt"/>
          <a:ea typeface="+mn-ea"/>
        </a:defRPr>
      </a:lvl3pPr>
      <a:lvl4pPr marL="3840163" indent="-548482" algn="l" defTabSz="2194719" rtl="0" fontAlgn="base">
        <a:spcBef>
          <a:spcPct val="20000"/>
        </a:spcBef>
        <a:spcAft>
          <a:spcPct val="0"/>
        </a:spcAft>
        <a:buChar char="–"/>
        <a:defRPr sz="4800">
          <a:solidFill>
            <a:schemeClr val="tx1"/>
          </a:solidFill>
          <a:latin typeface="+mn-lt"/>
          <a:ea typeface="+mn-ea"/>
        </a:defRPr>
      </a:lvl4pPr>
      <a:lvl5pPr marL="4937919" indent="-549275" algn="l" defTabSz="2194719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  <a:ea typeface="+mn-ea"/>
        </a:defRPr>
      </a:lvl5pPr>
      <a:lvl6pPr marL="5166519" indent="-549275" algn="l" defTabSz="2194719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  <a:ea typeface="+mn-ea"/>
        </a:defRPr>
      </a:lvl6pPr>
      <a:lvl7pPr marL="5395119" indent="-549275" algn="l" defTabSz="2194719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  <a:ea typeface="+mn-ea"/>
        </a:defRPr>
      </a:lvl7pPr>
      <a:lvl8pPr marL="5623719" indent="-549275" algn="l" defTabSz="2194719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  <a:ea typeface="+mn-ea"/>
        </a:defRPr>
      </a:lvl8pPr>
      <a:lvl9pPr marL="5852319" indent="-549275" algn="l" defTabSz="2194719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9144000" y="2438400"/>
            <a:ext cx="5867400" cy="609600"/>
          </a:xfrm>
          <a:prstGeom prst="rect">
            <a:avLst/>
          </a:prstGeom>
          <a:solidFill>
            <a:srgbClr val="0021A5"/>
          </a:solidFill>
          <a:ln w="9525">
            <a:noFill/>
            <a:miter lim="800000"/>
            <a:headEnd/>
            <a:tailEnd/>
          </a:ln>
        </p:spPr>
        <p:txBody>
          <a:bodyPr wrap="square" lIns="78373" tIns="39187" rIns="78373" bIns="39187">
            <a:spAutoFit/>
          </a:bodyPr>
          <a:lstStyle/>
          <a:p>
            <a:endParaRPr lang="en-US"/>
          </a:p>
        </p:txBody>
      </p: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16230600" y="2438400"/>
            <a:ext cx="7081904" cy="664068"/>
          </a:xfrm>
          <a:prstGeom prst="rect">
            <a:avLst/>
          </a:prstGeom>
          <a:solidFill>
            <a:srgbClr val="0021A5"/>
          </a:solidFill>
          <a:ln w="9525">
            <a:noFill/>
            <a:miter lim="800000"/>
            <a:headEnd/>
            <a:tailEnd/>
          </a:ln>
        </p:spPr>
        <p:txBody>
          <a:bodyPr wrap="square" lIns="78373" tIns="39187" rIns="78373" bIns="39187">
            <a:spAutoFit/>
          </a:bodyPr>
          <a:lstStyle/>
          <a:p>
            <a:endParaRPr lang="en-US" dirty="0"/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7924800" y="10820400"/>
            <a:ext cx="7081904" cy="664068"/>
          </a:xfrm>
          <a:prstGeom prst="rect">
            <a:avLst/>
          </a:prstGeom>
          <a:solidFill>
            <a:srgbClr val="0021A5"/>
          </a:solidFill>
          <a:ln w="9525">
            <a:noFill/>
            <a:miter lim="800000"/>
            <a:headEnd/>
            <a:tailEnd/>
          </a:ln>
        </p:spPr>
        <p:txBody>
          <a:bodyPr wrap="square" lIns="78373" tIns="39187" rIns="78373" bIns="39187"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57200" y="457200"/>
            <a:ext cx="22860000" cy="1697832"/>
          </a:xfrm>
          <a:prstGeom prst="rect">
            <a:avLst/>
          </a:prstGeom>
          <a:solidFill>
            <a:srgbClr val="0021A5"/>
          </a:solidFill>
          <a:ln w="9525">
            <a:noFill/>
            <a:miter lim="800000"/>
            <a:headEnd/>
            <a:tailEnd/>
          </a:ln>
        </p:spPr>
        <p:txBody>
          <a:bodyPr wrap="none" lIns="45720" tIns="22860" rIns="45720" bIns="22860" anchor="ctr"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625306" y="522288"/>
            <a:ext cx="12523788" cy="664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9187" tIns="19594" rIns="39187" bIns="19594">
            <a:spAutoFit/>
          </a:bodyPr>
          <a:lstStyle/>
          <a:p>
            <a:pPr algn="ctr" defTabSz="392113">
              <a:spcBef>
                <a:spcPct val="50000"/>
              </a:spcBef>
            </a:pPr>
            <a:r>
              <a:rPr lang="en-US" sz="4100" b="1" dirty="0" smtClean="0">
                <a:solidFill>
                  <a:srgbClr val="FFFFFF"/>
                </a:solidFill>
              </a:rPr>
              <a:t>Sunshine State Steps for Sustaining the Effort </a:t>
            </a:r>
            <a:endParaRPr lang="en-US" sz="4100" dirty="0">
              <a:solidFill>
                <a:srgbClr val="FFFFFF"/>
              </a:solidFill>
            </a:endParaRPr>
          </a:p>
        </p:txBody>
      </p:sp>
      <p:grpSp>
        <p:nvGrpSpPr>
          <p:cNvPr id="2064" name="Group 16"/>
          <p:cNvGrpSpPr>
            <a:grpSpLocks/>
          </p:cNvGrpSpPr>
          <p:nvPr/>
        </p:nvGrpSpPr>
        <p:grpSpPr bwMode="auto">
          <a:xfrm>
            <a:off x="461963" y="2383634"/>
            <a:ext cx="7081904" cy="664068"/>
            <a:chOff x="576" y="3504"/>
            <a:chExt cx="6440" cy="975"/>
          </a:xfrm>
          <a:solidFill>
            <a:srgbClr val="0021A5"/>
          </a:solidFill>
        </p:grpSpPr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576" y="3504"/>
              <a:ext cx="6440" cy="9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78373" tIns="39187" rIns="78373" bIns="39187">
              <a:spAutoFit/>
            </a:bodyPr>
            <a:lstStyle/>
            <a:p>
              <a:endParaRPr lang="en-US"/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1819" y="3640"/>
              <a:ext cx="4365" cy="59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78373" tIns="39187" rIns="78373" bIns="39187">
              <a:spAutoFit/>
            </a:bodyPr>
            <a:lstStyle/>
            <a:p>
              <a:pPr algn="ctr" defTabSz="392113">
                <a:spcBef>
                  <a:spcPct val="50000"/>
                </a:spcBef>
              </a:pPr>
              <a:r>
                <a:rPr lang="en-US" sz="2100" b="1" dirty="0" smtClean="0">
                  <a:solidFill>
                    <a:schemeClr val="bg1"/>
                  </a:solidFill>
                </a:rPr>
                <a:t>RELATED BLUEPRINT GOALS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5625306" y="1306513"/>
            <a:ext cx="12523788" cy="4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9187" tIns="19594" rIns="39187" bIns="19594">
            <a:spAutoFit/>
          </a:bodyPr>
          <a:lstStyle/>
          <a:p>
            <a:pPr algn="ctr" defTabSz="392113">
              <a:spcBef>
                <a:spcPct val="50000"/>
              </a:spcBef>
            </a:pPr>
            <a:r>
              <a:rPr lang="en-US" sz="2600" b="1" dirty="0">
                <a:solidFill>
                  <a:srgbClr val="FFFFFF"/>
                </a:solidFill>
              </a:rPr>
              <a:t>John Doe, Ph.D.</a:t>
            </a:r>
            <a:endParaRPr lang="en-US" sz="4100" dirty="0">
              <a:solidFill>
                <a:srgbClr val="FFFFFF"/>
              </a:solidFill>
            </a:endParaRP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9753431" y="2476260"/>
            <a:ext cx="4360088" cy="402527"/>
          </a:xfrm>
          <a:prstGeom prst="rect">
            <a:avLst/>
          </a:prstGeom>
          <a:solidFill>
            <a:srgbClr val="0021A5"/>
          </a:solidFill>
          <a:ln w="9525">
            <a:noFill/>
            <a:miter lim="800000"/>
            <a:headEnd/>
            <a:tailEnd/>
          </a:ln>
        </p:spPr>
        <p:txBody>
          <a:bodyPr wrap="square" lIns="78373" tIns="39187" rIns="78373" bIns="39187">
            <a:spAutoFit/>
          </a:bodyPr>
          <a:lstStyle/>
          <a:p>
            <a:pPr algn="ctr" defTabSz="392113">
              <a:spcBef>
                <a:spcPct val="50000"/>
              </a:spcBef>
            </a:pPr>
            <a:r>
              <a:rPr lang="en-US" sz="2100" b="1" dirty="0">
                <a:solidFill>
                  <a:schemeClr val="bg1"/>
                </a:solidFill>
              </a:rPr>
              <a:t>BLUEPRINT GOALS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9372600" y="10972800"/>
            <a:ext cx="4117182" cy="402597"/>
          </a:xfrm>
          <a:prstGeom prst="rect">
            <a:avLst/>
          </a:prstGeom>
          <a:solidFill>
            <a:srgbClr val="0021A5"/>
          </a:solidFill>
          <a:ln w="9525">
            <a:noFill/>
            <a:miter lim="800000"/>
            <a:headEnd/>
            <a:tailEnd/>
          </a:ln>
        </p:spPr>
        <p:txBody>
          <a:bodyPr lIns="78373" tIns="39187" rIns="78373" bIns="39187">
            <a:spAutoFit/>
          </a:bodyPr>
          <a:lstStyle/>
          <a:p>
            <a:pPr algn="ctr" defTabSz="392113">
              <a:spcBef>
                <a:spcPct val="50000"/>
              </a:spcBef>
            </a:pPr>
            <a:r>
              <a:rPr lang="en-US" sz="2100" b="1" dirty="0" smtClean="0">
                <a:solidFill>
                  <a:schemeClr val="bg1"/>
                </a:solidFill>
              </a:rPr>
              <a:t>PHOTOS/ INFOGRAPHICS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17526000" y="2514600"/>
            <a:ext cx="5181600" cy="402305"/>
          </a:xfrm>
          <a:prstGeom prst="rect">
            <a:avLst/>
          </a:prstGeom>
          <a:solidFill>
            <a:srgbClr val="0021A5"/>
          </a:solidFill>
          <a:ln w="9525">
            <a:noFill/>
            <a:miter lim="800000"/>
            <a:headEnd/>
            <a:tailEnd/>
          </a:ln>
        </p:spPr>
        <p:txBody>
          <a:bodyPr wrap="square" lIns="78373" tIns="39187" rIns="78373" bIns="39187">
            <a:spAutoFit/>
          </a:bodyPr>
          <a:lstStyle/>
          <a:p>
            <a:pPr algn="ctr" defTabSz="392113">
              <a:spcBef>
                <a:spcPct val="50000"/>
              </a:spcBef>
            </a:pPr>
            <a:r>
              <a:rPr lang="en-US" sz="2100" b="1" dirty="0" smtClean="0">
                <a:solidFill>
                  <a:schemeClr val="bg1"/>
                </a:solidFill>
              </a:rPr>
              <a:t>SUSTAINABILITY PLANS/ ACTIVITIES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9220200" y="3276600"/>
            <a:ext cx="53721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>
            <a:spAutoFit/>
          </a:bodyPr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457200" y="3314700"/>
            <a:ext cx="6972300" cy="323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22860" rIns="45720" bIns="22860">
            <a:spAutoFit/>
          </a:bodyPr>
          <a:lstStyle/>
          <a:p>
            <a:endParaRPr lang="en-US" sz="1800" dirty="0"/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16916400" y="3238500"/>
            <a:ext cx="64008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22860" rIns="45720" bIns="22860">
            <a:spAutoFit/>
          </a:bodyPr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457200" y="11620500"/>
            <a:ext cx="697230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22860" rIns="45720" bIns="22860">
            <a:spAutoFit/>
          </a:bodyPr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9829631" y="2552461"/>
            <a:ext cx="4360087" cy="362736"/>
          </a:xfrm>
          <a:prstGeom prst="rect">
            <a:avLst/>
          </a:prstGeom>
          <a:solidFill>
            <a:srgbClr val="0021A5"/>
          </a:solidFill>
          <a:ln w="9525">
            <a:noFill/>
            <a:miter lim="800000"/>
            <a:headEnd/>
            <a:tailEnd/>
          </a:ln>
        </p:spPr>
        <p:txBody>
          <a:bodyPr wrap="square" lIns="39187" tIns="19594" rIns="39187" bIns="19594">
            <a:spAutoFit/>
          </a:bodyPr>
          <a:lstStyle/>
          <a:p>
            <a:pPr algn="ctr" defTabSz="392113">
              <a:spcBef>
                <a:spcPct val="50000"/>
              </a:spcBef>
            </a:pPr>
            <a:r>
              <a:rPr lang="en-US" sz="2100" b="1" dirty="0" smtClean="0">
                <a:solidFill>
                  <a:schemeClr val="bg1"/>
                </a:solidFill>
              </a:rPr>
              <a:t>OUTCOMES &amp; SUCCESSES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6" name="Text Box 38"/>
          <p:cNvSpPr txBox="1">
            <a:spLocks noChangeArrowheads="1"/>
          </p:cNvSpPr>
          <p:nvPr/>
        </p:nvSpPr>
        <p:spPr bwMode="auto">
          <a:xfrm>
            <a:off x="1295400" y="3429000"/>
            <a:ext cx="53721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>
            <a:spAutoFit/>
          </a:bodyPr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27</Words>
  <Application>Microsoft Macintosh PowerPoint</Application>
  <PresentationFormat>Custom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San Diego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Melodie Tune</dc:creator>
  <cp:lastModifiedBy>Erica McCray</cp:lastModifiedBy>
  <cp:revision>24</cp:revision>
  <dcterms:created xsi:type="dcterms:W3CDTF">2005-07-11T22:37:37Z</dcterms:created>
  <dcterms:modified xsi:type="dcterms:W3CDTF">2017-03-10T20:52:04Z</dcterms:modified>
</cp:coreProperties>
</file>