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801" r:id="rId6"/>
    <p:sldMasterId id="2147483814" r:id="rId7"/>
    <p:sldMasterId id="2147483826" r:id="rId8"/>
  </p:sldMasterIdLst>
  <p:notesMasterIdLst>
    <p:notesMasterId r:id="rId34"/>
  </p:notesMasterIdLst>
  <p:handoutMasterIdLst>
    <p:handoutMasterId r:id="rId35"/>
  </p:handoutMasterIdLst>
  <p:sldIdLst>
    <p:sldId id="272" r:id="rId9"/>
    <p:sldId id="299" r:id="rId10"/>
    <p:sldId id="300" r:id="rId11"/>
    <p:sldId id="258" r:id="rId12"/>
    <p:sldId id="270" r:id="rId13"/>
    <p:sldId id="269" r:id="rId14"/>
    <p:sldId id="271" r:id="rId15"/>
    <p:sldId id="293" r:id="rId16"/>
    <p:sldId id="294" r:id="rId17"/>
    <p:sldId id="295" r:id="rId18"/>
    <p:sldId id="296" r:id="rId19"/>
    <p:sldId id="297"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8" r:id="rId33"/>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D81B"/>
    <a:srgbClr val="0000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58" y="52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3" d="100"/>
          <a:sy n="53" d="100"/>
        </p:scale>
        <p:origin x="-1614"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notesMaster" Target="notesMasters/notesMaster1.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eaLnBrk="1" hangingPunct="1">
              <a:defRPr sz="1200">
                <a:latin typeface="Arial" charset="0"/>
                <a:ea typeface="+mn-ea"/>
                <a:cs typeface="+mn-cs"/>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lvl1pPr>
          </a:lstStyle>
          <a:p>
            <a:fld id="{9BE24328-9DCD-47F8-996A-AEC82A90B2CF}" type="datetimeFigureOut">
              <a:rPr lang="en-US" altLang="en-US"/>
              <a:pPr/>
              <a:t>7/18/2016</a:t>
            </a:fld>
            <a:endParaRPr lang="en-US" alt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eaLnBrk="1" hangingPunct="1">
              <a:defRPr sz="1200">
                <a:latin typeface="Arial" charset="0"/>
                <a:ea typeface="+mn-ea"/>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fld id="{4D34F569-54F2-4CC8-91F4-48F5BE530DE3}" type="slidenum">
              <a:rPr lang="en-US" altLang="en-US"/>
              <a:pPr/>
              <a:t>‹#›</a:t>
            </a:fld>
            <a:endParaRPr lang="en-US" altLang="en-US"/>
          </a:p>
        </p:txBody>
      </p:sp>
    </p:spTree>
    <p:extLst>
      <p:ext uri="{BB962C8B-B14F-4D97-AF65-F5344CB8AC3E}">
        <p14:creationId xmlns:p14="http://schemas.microsoft.com/office/powerpoint/2010/main" val="38704026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eaLnBrk="1" hangingPunct="1">
              <a:defRPr sz="1200">
                <a:latin typeface="Arial" charset="0"/>
                <a:ea typeface="+mn-ea"/>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lvl1pPr>
          </a:lstStyle>
          <a:p>
            <a:fld id="{093EEDD1-A300-431E-8B04-30B34C0DA4A0}" type="datetimeFigureOut">
              <a:rPr lang="en-US" altLang="en-US"/>
              <a:pPr/>
              <a:t>7/18/2016</a:t>
            </a:fld>
            <a:endParaRPr lang="en-US" alt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1" hangingPunct="1">
              <a:defRPr sz="1200">
                <a:latin typeface="Arial"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fld id="{9C80F896-9B57-4FB0-A04B-05244FBC1869}" type="slidenum">
              <a:rPr lang="en-US" altLang="en-US"/>
              <a:pPr/>
              <a:t>‹#›</a:t>
            </a:fld>
            <a:endParaRPr lang="en-US" altLang="en-US"/>
          </a:p>
        </p:txBody>
      </p:sp>
    </p:spTree>
    <p:extLst>
      <p:ext uri="{BB962C8B-B14F-4D97-AF65-F5344CB8AC3E}">
        <p14:creationId xmlns:p14="http://schemas.microsoft.com/office/powerpoint/2010/main" val="5274273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6" name="Notes Placeholder 2"/>
          <p:cNvSpPr>
            <a:spLocks noGrp="1"/>
          </p:cNvSpPr>
          <p:nvPr>
            <p:ph type="body" idx="1"/>
          </p:nvPr>
        </p:nvSpPr>
        <p:spPr bwMode="auto">
          <a:xfrm>
            <a:off x="228600" y="4416425"/>
            <a:ext cx="5964238"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600" smtClean="0"/>
          </a:p>
          <a:p>
            <a:r>
              <a:rPr lang="en-US" altLang="en-US" sz="1600" smtClean="0"/>
              <a:t>Walk through the slide</a:t>
            </a:r>
          </a:p>
          <a:p>
            <a:endParaRPr lang="en-US" altLang="en-US" sz="1600" smtClean="0"/>
          </a:p>
        </p:txBody>
      </p:sp>
      <p:sp>
        <p:nvSpPr>
          <p:cNvPr id="573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ABB35CD-D8F1-4663-8CDF-6A312D573070}" type="slidenum">
              <a:rPr lang="en-US" altLang="en-US" sz="1200"/>
              <a:pPr/>
              <a:t>5</a:t>
            </a:fld>
            <a:endParaRPr lang="en-US" altLang="en-US" sz="1200"/>
          </a:p>
        </p:txBody>
      </p:sp>
    </p:spTree>
    <p:extLst>
      <p:ext uri="{BB962C8B-B14F-4D97-AF65-F5344CB8AC3E}">
        <p14:creationId xmlns:p14="http://schemas.microsoft.com/office/powerpoint/2010/main" val="3193605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4" name="Notes Placeholder 2"/>
          <p:cNvSpPr>
            <a:spLocks noGrp="1"/>
          </p:cNvSpPr>
          <p:nvPr>
            <p:ph type="body" idx="1"/>
          </p:nvPr>
        </p:nvSpPr>
        <p:spPr bwMode="auto">
          <a:xfrm>
            <a:off x="228600" y="4416425"/>
            <a:ext cx="6424613"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cs typeface="Times New Roman" panose="02020603050405020304" pitchFamily="18" charset="0"/>
              </a:rPr>
              <a:t>Review slide…</a:t>
            </a:r>
          </a:p>
          <a:p>
            <a:endParaRPr lang="en-US" altLang="en-US" smtClean="0">
              <a:cs typeface="Times New Roman" panose="02020603050405020304" pitchFamily="18" charset="0"/>
            </a:endParaRPr>
          </a:p>
          <a:p>
            <a:r>
              <a:rPr lang="en-US" altLang="en-US" smtClean="0">
                <a:cs typeface="Times New Roman" panose="02020603050405020304" pitchFamily="18" charset="0"/>
              </a:rPr>
              <a:t>A couple of important side notes:</a:t>
            </a:r>
          </a:p>
          <a:p>
            <a:endParaRPr lang="en-US" altLang="en-US" smtClean="0">
              <a:cs typeface="Times New Roman" panose="02020603050405020304" pitchFamily="18" charset="0"/>
            </a:endParaRPr>
          </a:p>
          <a:p>
            <a:r>
              <a:rPr lang="en-US" altLang="en-US" smtClean="0">
                <a:cs typeface="Times New Roman" panose="02020603050405020304" pitchFamily="18" charset="0"/>
              </a:rPr>
              <a:t>Double down on investing in effective principals…evidence shows they are crucial to multiplying the impact of effective teachers and improving low-performing schools</a:t>
            </a:r>
          </a:p>
          <a:p>
            <a:endParaRPr lang="en-US" altLang="en-US" smtClean="0">
              <a:cs typeface="Times New Roman" panose="02020603050405020304" pitchFamily="18" charset="0"/>
            </a:endParaRPr>
          </a:p>
          <a:p>
            <a:r>
              <a:rPr lang="en-US" altLang="en-US" smtClean="0">
                <a:cs typeface="Times New Roman" panose="02020603050405020304" pitchFamily="18" charset="0"/>
              </a:rPr>
              <a:t>Have state agency/local districts evaluate the value &amp; impact of all Title II dollars so you can take better advantage of federal funds to develop its teachers &amp; principals</a:t>
            </a:r>
          </a:p>
          <a:p>
            <a:endParaRPr lang="en-US" altLang="en-US" smtClean="0"/>
          </a:p>
          <a:p>
            <a:r>
              <a:rPr lang="en-US" altLang="en-US" smtClean="0">
                <a:cs typeface="Times New Roman" panose="02020603050405020304" pitchFamily="18" charset="0"/>
              </a:rPr>
              <a:t>Evaluation of teachers &amp; principals allowed &amp; can use Title II funds</a:t>
            </a:r>
            <a:endParaRPr lang="en-US" altLang="en-US" smtClean="0"/>
          </a:p>
        </p:txBody>
      </p:sp>
      <p:sp>
        <p:nvSpPr>
          <p:cNvPr id="593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D89C2E9A-75E2-4CAD-AA89-349587002869}" type="slidenum">
              <a:rPr lang="en-US" altLang="en-US" sz="1200"/>
              <a:pPr/>
              <a:t>6</a:t>
            </a:fld>
            <a:endParaRPr lang="en-US" altLang="en-US" sz="1200"/>
          </a:p>
        </p:txBody>
      </p:sp>
    </p:spTree>
    <p:extLst>
      <p:ext uri="{BB962C8B-B14F-4D97-AF65-F5344CB8AC3E}">
        <p14:creationId xmlns:p14="http://schemas.microsoft.com/office/powerpoint/2010/main" val="3199020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BCBCF85-05D0-4221-810C-D471C9B67701}" type="slidenum">
              <a:rPr lang="en-US" altLang="en-US" sz="1200">
                <a:solidFill>
                  <a:srgbClr val="000000"/>
                </a:solidFill>
                <a:latin typeface="Calibri" panose="020F0502020204030204" pitchFamily="34" charset="0"/>
              </a:rPr>
              <a:pPr/>
              <a:t>13</a:t>
            </a:fld>
            <a:endParaRPr lang="en-US" alt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val="3172581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ea typeface="+mn-ea"/>
                <a:cs typeface="+mn-cs"/>
              </a:defRPr>
            </a:lvl1pPr>
          </a:lstStyle>
          <a:p>
            <a:pPr>
              <a:defRPr/>
            </a:pPr>
            <a:endParaRPr lang="en-US"/>
          </a:p>
        </p:txBody>
      </p:sp>
      <p:sp>
        <p:nvSpPr>
          <p:cNvPr id="5" name="Footer Placeholder 4"/>
          <p:cNvSpPr>
            <a:spLocks noGrp="1" noChangeArrowheads="1"/>
          </p:cNvSpPr>
          <p:nvPr>
            <p:ph type="ftr" sz="quarter" idx="11"/>
          </p:nvPr>
        </p:nvSpPr>
        <p:spPr>
          <a:xfrm>
            <a:off x="3124200" y="6245225"/>
            <a:ext cx="2895600" cy="476250"/>
          </a:xfrm>
          <a:prstGeom prst="rect">
            <a:avLst/>
          </a:prstGeom>
        </p:spPr>
        <p:txBody>
          <a:bodyPr/>
          <a:lstStyle>
            <a:lvl1pPr eaLnBrk="1" hangingPunct="1">
              <a:defRPr>
                <a:latin typeface="Arial" charset="0"/>
                <a:ea typeface="+mn-ea"/>
                <a:cs typeface="+mn-cs"/>
              </a:defRPr>
            </a:lvl1pPr>
          </a:lstStyle>
          <a:p>
            <a:pPr>
              <a:defRPr/>
            </a:pPr>
            <a:endParaRPr lang="en-US"/>
          </a:p>
        </p:txBody>
      </p:sp>
      <p:sp>
        <p:nvSpPr>
          <p:cNvPr id="6" name="Slide Number Placeholder 5"/>
          <p:cNvSpPr>
            <a:spLocks noGrp="1" noChangeArrowheads="1"/>
          </p:cNvSpPr>
          <p:nvPr>
            <p:ph type="sldNum" sz="quarter" idx="12"/>
          </p:nvPr>
        </p:nvSpPr>
        <p:spPr/>
        <p:txBody>
          <a:bodyPr/>
          <a:lstStyle>
            <a:lvl1pPr>
              <a:defRPr/>
            </a:lvl1pPr>
          </a:lstStyle>
          <a:p>
            <a:fld id="{37116E05-B05D-421B-8D50-07940694D116}" type="slidenum">
              <a:rPr lang="en-US" altLang="en-US"/>
              <a:pPr/>
              <a:t>‹#›</a:t>
            </a:fld>
            <a:endParaRPr lang="en-US" altLang="en-US"/>
          </a:p>
        </p:txBody>
      </p:sp>
    </p:spTree>
    <p:extLst>
      <p:ext uri="{BB962C8B-B14F-4D97-AF65-F5344CB8AC3E}">
        <p14:creationId xmlns:p14="http://schemas.microsoft.com/office/powerpoint/2010/main" val="4026864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ea typeface="+mn-ea"/>
                <a:cs typeface="+mn-cs"/>
              </a:defRPr>
            </a:lvl1pPr>
          </a:lstStyle>
          <a:p>
            <a:pPr>
              <a:defRPr/>
            </a:pPr>
            <a:endParaRPr lang="en-US"/>
          </a:p>
        </p:txBody>
      </p:sp>
      <p:sp>
        <p:nvSpPr>
          <p:cNvPr id="5" name="Footer Placeholder 4"/>
          <p:cNvSpPr>
            <a:spLocks noGrp="1" noChangeArrowheads="1"/>
          </p:cNvSpPr>
          <p:nvPr>
            <p:ph type="ftr" sz="quarter" idx="11"/>
          </p:nvPr>
        </p:nvSpPr>
        <p:spPr>
          <a:xfrm>
            <a:off x="3124200" y="6245225"/>
            <a:ext cx="2895600" cy="476250"/>
          </a:xfrm>
          <a:prstGeom prst="rect">
            <a:avLst/>
          </a:prstGeom>
        </p:spPr>
        <p:txBody>
          <a:bodyPr/>
          <a:lstStyle>
            <a:lvl1pPr eaLnBrk="1" hangingPunct="1">
              <a:defRPr>
                <a:latin typeface="Arial" charset="0"/>
                <a:ea typeface="+mn-ea"/>
                <a:cs typeface="+mn-cs"/>
              </a:defRPr>
            </a:lvl1pPr>
          </a:lstStyle>
          <a:p>
            <a:pPr>
              <a:defRPr/>
            </a:pPr>
            <a:endParaRPr lang="en-US"/>
          </a:p>
        </p:txBody>
      </p:sp>
      <p:sp>
        <p:nvSpPr>
          <p:cNvPr id="6" name="Slide Number Placeholder 5"/>
          <p:cNvSpPr>
            <a:spLocks noGrp="1" noChangeArrowheads="1"/>
          </p:cNvSpPr>
          <p:nvPr>
            <p:ph type="sldNum" sz="quarter" idx="12"/>
          </p:nvPr>
        </p:nvSpPr>
        <p:spPr/>
        <p:txBody>
          <a:bodyPr/>
          <a:lstStyle>
            <a:lvl1pPr>
              <a:defRPr/>
            </a:lvl1pPr>
          </a:lstStyle>
          <a:p>
            <a:fld id="{0B9FCB77-0356-499D-A1CE-BFDF9194871D}" type="slidenum">
              <a:rPr lang="en-US" altLang="en-US"/>
              <a:pPr/>
              <a:t>‹#›</a:t>
            </a:fld>
            <a:endParaRPr lang="en-US" altLang="en-US"/>
          </a:p>
        </p:txBody>
      </p:sp>
    </p:spTree>
    <p:extLst>
      <p:ext uri="{BB962C8B-B14F-4D97-AF65-F5344CB8AC3E}">
        <p14:creationId xmlns:p14="http://schemas.microsoft.com/office/powerpoint/2010/main" val="230309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ea typeface="+mn-ea"/>
                <a:cs typeface="+mn-cs"/>
              </a:defRPr>
            </a:lvl1pPr>
          </a:lstStyle>
          <a:p>
            <a:pPr>
              <a:defRPr/>
            </a:pPr>
            <a:endParaRPr lang="en-US"/>
          </a:p>
        </p:txBody>
      </p:sp>
      <p:sp>
        <p:nvSpPr>
          <p:cNvPr id="5" name="Footer Placeholder 4"/>
          <p:cNvSpPr>
            <a:spLocks noGrp="1" noChangeArrowheads="1"/>
          </p:cNvSpPr>
          <p:nvPr>
            <p:ph type="ftr" sz="quarter" idx="11"/>
          </p:nvPr>
        </p:nvSpPr>
        <p:spPr>
          <a:xfrm>
            <a:off x="3124200" y="6245225"/>
            <a:ext cx="2895600" cy="476250"/>
          </a:xfrm>
          <a:prstGeom prst="rect">
            <a:avLst/>
          </a:prstGeom>
        </p:spPr>
        <p:txBody>
          <a:bodyPr/>
          <a:lstStyle>
            <a:lvl1pPr eaLnBrk="1" hangingPunct="1">
              <a:defRPr>
                <a:latin typeface="Arial" charset="0"/>
                <a:ea typeface="+mn-ea"/>
                <a:cs typeface="+mn-cs"/>
              </a:defRPr>
            </a:lvl1pPr>
          </a:lstStyle>
          <a:p>
            <a:pPr>
              <a:defRPr/>
            </a:pPr>
            <a:endParaRPr lang="en-US"/>
          </a:p>
        </p:txBody>
      </p:sp>
      <p:sp>
        <p:nvSpPr>
          <p:cNvPr id="6" name="Slide Number Placeholder 5"/>
          <p:cNvSpPr>
            <a:spLocks noGrp="1" noChangeArrowheads="1"/>
          </p:cNvSpPr>
          <p:nvPr>
            <p:ph type="sldNum" sz="quarter" idx="12"/>
          </p:nvPr>
        </p:nvSpPr>
        <p:spPr/>
        <p:txBody>
          <a:bodyPr/>
          <a:lstStyle>
            <a:lvl1pPr>
              <a:defRPr/>
            </a:lvl1pPr>
          </a:lstStyle>
          <a:p>
            <a:fld id="{6B746156-06ED-44E6-8561-BB6D2A6D0865}" type="slidenum">
              <a:rPr lang="en-US" altLang="en-US"/>
              <a:pPr/>
              <a:t>‹#›</a:t>
            </a:fld>
            <a:endParaRPr lang="en-US" altLang="en-US"/>
          </a:p>
        </p:txBody>
      </p:sp>
    </p:spTree>
    <p:extLst>
      <p:ext uri="{BB962C8B-B14F-4D97-AF65-F5344CB8AC3E}">
        <p14:creationId xmlns:p14="http://schemas.microsoft.com/office/powerpoint/2010/main" val="34026736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fld id="{89E28732-CEEA-4F72-93C6-65AA318D5DDD}" type="slidenum">
              <a:rPr lang="en-US" altLang="en-US"/>
              <a:pPr/>
              <a:t>‹#›</a:t>
            </a:fld>
            <a:endParaRPr lang="en-US" altLang="en-US"/>
          </a:p>
        </p:txBody>
      </p:sp>
    </p:spTree>
    <p:extLst>
      <p:ext uri="{BB962C8B-B14F-4D97-AF65-F5344CB8AC3E}">
        <p14:creationId xmlns:p14="http://schemas.microsoft.com/office/powerpoint/2010/main" val="769270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91680" y="332656"/>
            <a:ext cx="7313324" cy="1470025"/>
          </a:xfrm>
        </p:spPr>
        <p:txBody>
          <a:bodyPr/>
          <a:lstStyle/>
          <a:p>
            <a:r>
              <a:rPr lang="en-US" dirty="0" smtClean="0"/>
              <a:t>Click to edit Master title style</a:t>
            </a:r>
            <a:endParaRPr lang="en-US" dirty="0"/>
          </a:p>
        </p:txBody>
      </p:sp>
      <p:sp>
        <p:nvSpPr>
          <p:cNvPr id="7" name="Rectangle 3"/>
          <p:cNvSpPr>
            <a:spLocks noGrp="1" noChangeArrowheads="1"/>
          </p:cNvSpPr>
          <p:nvPr>
            <p:ph idx="13"/>
          </p:nvPr>
        </p:nvSpPr>
        <p:spPr bwMode="auto">
          <a:xfrm>
            <a:off x="1691680" y="2060848"/>
            <a:ext cx="7344816" cy="3629025"/>
          </a:xfrm>
          <a:prstGeom prst="rect">
            <a:avLst/>
          </a:prstGeom>
          <a:noFill/>
          <a:ln>
            <a:noFill/>
          </a:ln>
          <a:effectLst/>
          <a:extLst/>
        </p:spPr>
        <p:txBody>
          <a:bodyPr/>
          <a:lstStyle/>
          <a:p>
            <a:pPr lvl="0"/>
            <a:r>
              <a:rPr lang="es-ES" noProof="0" dirty="0"/>
              <a:t>Haga clic para modificar el estilo de texto del patrón</a:t>
            </a:r>
          </a:p>
          <a:p>
            <a:pPr lvl="1"/>
            <a:r>
              <a:rPr lang="es-ES" noProof="0" dirty="0"/>
              <a:t>Segundo nivel</a:t>
            </a:r>
          </a:p>
          <a:p>
            <a:pPr lvl="2"/>
            <a:r>
              <a:rPr lang="es-ES" noProof="0" dirty="0"/>
              <a:t>Tercer nivel</a:t>
            </a:r>
          </a:p>
          <a:p>
            <a:pPr lvl="3"/>
            <a:r>
              <a:rPr lang="es-ES" noProof="0" dirty="0"/>
              <a:t>Cuarto nivel</a:t>
            </a:r>
          </a:p>
          <a:p>
            <a:pPr lvl="4"/>
            <a:r>
              <a:rPr lang="es-ES" noProof="0" dirty="0"/>
              <a:t>Quinto nivel</a:t>
            </a:r>
          </a:p>
        </p:txBody>
      </p:sp>
      <p:sp>
        <p:nvSpPr>
          <p:cNvPr id="4" name="Date Placeholder 3"/>
          <p:cNvSpPr>
            <a:spLocks noGrp="1"/>
          </p:cNvSpPr>
          <p:nvPr>
            <p:ph type="dt" sz="half" idx="14"/>
          </p:nvPr>
        </p:nvSpPr>
        <p:spPr>
          <a:xfrm>
            <a:off x="28575" y="5373688"/>
            <a:ext cx="1296988" cy="268287"/>
          </a:xfrm>
          <a:prstGeom prst="rect">
            <a:avLst/>
          </a:prstGeom>
        </p:spPr>
        <p:txBody>
          <a:bodyPr/>
          <a:lstStyle>
            <a:lvl1pPr eaLnBrk="1" hangingPunct="1">
              <a:defRPr>
                <a:solidFill>
                  <a:srgbClr val="0367B3"/>
                </a:solidFill>
                <a:latin typeface="Arial" charset="0"/>
                <a:ea typeface="ＭＳ Ｐゴシック" charset="0"/>
                <a:cs typeface="Arial" charset="0"/>
              </a:defRPr>
            </a:lvl1pPr>
          </a:lstStyle>
          <a:p>
            <a:pPr>
              <a:defRPr/>
            </a:pPr>
            <a:endParaRPr lang="es-ES"/>
          </a:p>
        </p:txBody>
      </p:sp>
      <p:sp>
        <p:nvSpPr>
          <p:cNvPr id="5" name="Footer Placeholder 4"/>
          <p:cNvSpPr>
            <a:spLocks noGrp="1"/>
          </p:cNvSpPr>
          <p:nvPr>
            <p:ph type="ftr" sz="quarter" idx="15"/>
          </p:nvPr>
        </p:nvSpPr>
        <p:spPr>
          <a:xfrm>
            <a:off x="3124200" y="6245225"/>
            <a:ext cx="2895600" cy="476250"/>
          </a:xfrm>
          <a:prstGeom prst="rect">
            <a:avLst/>
          </a:prstGeom>
        </p:spPr>
        <p:txBody>
          <a:bodyPr/>
          <a:lstStyle>
            <a:lvl1pPr eaLnBrk="1" hangingPunct="1">
              <a:defRPr>
                <a:solidFill>
                  <a:srgbClr val="0367B3"/>
                </a:solidFill>
                <a:latin typeface="Arial" charset="0"/>
                <a:ea typeface="ＭＳ Ｐゴシック" charset="0"/>
                <a:cs typeface="Arial" charset="0"/>
              </a:defRPr>
            </a:lvl1pPr>
          </a:lstStyle>
          <a:p>
            <a:pPr>
              <a:defRPr/>
            </a:pPr>
            <a:endParaRPr lang="es-ES"/>
          </a:p>
        </p:txBody>
      </p:sp>
      <p:sp>
        <p:nvSpPr>
          <p:cNvPr id="6" name="Slide Number Placeholder 5"/>
          <p:cNvSpPr>
            <a:spLocks noGrp="1"/>
          </p:cNvSpPr>
          <p:nvPr>
            <p:ph type="sldNum" sz="quarter" idx="16"/>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367B3"/>
                </a:solidFill>
              </a:defRPr>
            </a:lvl1pPr>
          </a:lstStyle>
          <a:p>
            <a:fld id="{FF15D699-A57E-4529-8B9C-476D5FA483F1}" type="slidenum">
              <a:rPr lang="es-ES" altLang="en-US"/>
              <a:pPr/>
              <a:t>‹#›</a:t>
            </a:fld>
            <a:endParaRPr lang="es-ES" altLang="en-US"/>
          </a:p>
        </p:txBody>
      </p:sp>
    </p:spTree>
    <p:extLst>
      <p:ext uri="{BB962C8B-B14F-4D97-AF65-F5344CB8AC3E}">
        <p14:creationId xmlns:p14="http://schemas.microsoft.com/office/powerpoint/2010/main" val="37157831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8575" y="5373688"/>
            <a:ext cx="1296988" cy="268287"/>
          </a:xfrm>
          <a:prstGeom prst="rect">
            <a:avLst/>
          </a:prstGeom>
        </p:spPr>
        <p:txBody>
          <a:bodyPr/>
          <a:lstStyle>
            <a:lvl1pPr eaLnBrk="1" hangingPunct="1">
              <a:defRPr>
                <a:solidFill>
                  <a:srgbClr val="0367B3"/>
                </a:solidFill>
                <a:latin typeface="Arial" charset="0"/>
                <a:ea typeface="ＭＳ Ｐゴシック" charset="0"/>
                <a:cs typeface="Arial" charset="0"/>
              </a:defRPr>
            </a:lvl1pPr>
          </a:lstStyle>
          <a:p>
            <a:pPr>
              <a:defRPr/>
            </a:pPr>
            <a:endParaRPr lang="es-E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eaLnBrk="1" hangingPunct="1">
              <a:defRPr>
                <a:solidFill>
                  <a:srgbClr val="0367B3"/>
                </a:solidFill>
                <a:latin typeface="Arial" charset="0"/>
                <a:ea typeface="ＭＳ Ｐゴシック" charset="0"/>
                <a:cs typeface="Arial" charset="0"/>
              </a:defRPr>
            </a:lvl1pPr>
          </a:lstStyle>
          <a:p>
            <a:pPr>
              <a:defRPr/>
            </a:pPr>
            <a:endParaRPr lang="es-ES"/>
          </a:p>
        </p:txBody>
      </p:sp>
      <p:sp>
        <p:nvSpPr>
          <p:cNvPr id="6" name="Slide Number Placeholder 5"/>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367B3"/>
                </a:solidFill>
              </a:defRPr>
            </a:lvl1pPr>
          </a:lstStyle>
          <a:p>
            <a:fld id="{ACBD48E2-45B4-4854-9034-9B0D373E2008}" type="slidenum">
              <a:rPr lang="es-ES" altLang="en-US"/>
              <a:pPr/>
              <a:t>‹#›</a:t>
            </a:fld>
            <a:endParaRPr lang="es-ES" altLang="en-US"/>
          </a:p>
        </p:txBody>
      </p:sp>
    </p:spTree>
    <p:extLst>
      <p:ext uri="{BB962C8B-B14F-4D97-AF65-F5344CB8AC3E}">
        <p14:creationId xmlns:p14="http://schemas.microsoft.com/office/powerpoint/2010/main" val="1984515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28575" y="5373688"/>
            <a:ext cx="1296988" cy="268287"/>
          </a:xfrm>
          <a:prstGeom prst="rect">
            <a:avLst/>
          </a:prstGeom>
        </p:spPr>
        <p:txBody>
          <a:bodyPr/>
          <a:lstStyle>
            <a:lvl1pPr eaLnBrk="1" hangingPunct="1">
              <a:defRPr>
                <a:solidFill>
                  <a:srgbClr val="0367B3"/>
                </a:solidFill>
                <a:latin typeface="Arial" charset="0"/>
                <a:ea typeface="ＭＳ Ｐゴシック" charset="0"/>
                <a:cs typeface="Arial" charset="0"/>
              </a:defRPr>
            </a:lvl1pPr>
          </a:lstStyle>
          <a:p>
            <a:pPr>
              <a:defRPr/>
            </a:pPr>
            <a:endParaRPr lang="es-E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eaLnBrk="1" hangingPunct="1">
              <a:defRPr>
                <a:solidFill>
                  <a:srgbClr val="0367B3"/>
                </a:solidFill>
                <a:latin typeface="Arial" charset="0"/>
                <a:ea typeface="ＭＳ Ｐゴシック" charset="0"/>
                <a:cs typeface="Arial" charset="0"/>
              </a:defRPr>
            </a:lvl1pPr>
          </a:lstStyle>
          <a:p>
            <a:pPr>
              <a:defRPr/>
            </a:pPr>
            <a:endParaRPr lang="es-ES"/>
          </a:p>
        </p:txBody>
      </p:sp>
      <p:sp>
        <p:nvSpPr>
          <p:cNvPr id="6" name="Slide Number Placeholder 5"/>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367B3"/>
                </a:solidFill>
              </a:defRPr>
            </a:lvl1pPr>
          </a:lstStyle>
          <a:p>
            <a:fld id="{062521E0-9771-4F2C-AE3C-50E2581A66DF}" type="slidenum">
              <a:rPr lang="es-ES" altLang="en-US"/>
              <a:pPr/>
              <a:t>‹#›</a:t>
            </a:fld>
            <a:endParaRPr lang="es-ES" altLang="en-US"/>
          </a:p>
        </p:txBody>
      </p:sp>
    </p:spTree>
    <p:extLst>
      <p:ext uri="{BB962C8B-B14F-4D97-AF65-F5344CB8AC3E}">
        <p14:creationId xmlns:p14="http://schemas.microsoft.com/office/powerpoint/2010/main" val="21657205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28575" y="5373688"/>
            <a:ext cx="1296988" cy="268287"/>
          </a:xfrm>
          <a:prstGeom prst="rect">
            <a:avLst/>
          </a:prstGeom>
        </p:spPr>
        <p:txBody>
          <a:bodyPr/>
          <a:lstStyle>
            <a:lvl1pPr eaLnBrk="1" hangingPunct="1">
              <a:defRPr>
                <a:solidFill>
                  <a:srgbClr val="0367B3"/>
                </a:solidFill>
                <a:latin typeface="Arial" charset="0"/>
                <a:ea typeface="ＭＳ Ｐゴシック" charset="0"/>
                <a:cs typeface="Arial" charset="0"/>
              </a:defRPr>
            </a:lvl1pPr>
          </a:lstStyle>
          <a:p>
            <a:pPr>
              <a:defRPr/>
            </a:pPr>
            <a:endParaRPr lang="es-E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eaLnBrk="1" hangingPunct="1">
              <a:defRPr>
                <a:solidFill>
                  <a:srgbClr val="0367B3"/>
                </a:solidFill>
                <a:latin typeface="Arial" charset="0"/>
                <a:ea typeface="ＭＳ Ｐゴシック" charset="0"/>
                <a:cs typeface="Arial" charset="0"/>
              </a:defRPr>
            </a:lvl1pPr>
          </a:lstStyle>
          <a:p>
            <a:pPr>
              <a:defRPr/>
            </a:pPr>
            <a:endParaRPr lang="es-ES"/>
          </a:p>
        </p:txBody>
      </p:sp>
      <p:sp>
        <p:nvSpPr>
          <p:cNvPr id="7" name="Slide Number Placeholder 6"/>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367B3"/>
                </a:solidFill>
              </a:defRPr>
            </a:lvl1pPr>
          </a:lstStyle>
          <a:p>
            <a:fld id="{4E19761B-0E9C-482C-AF84-DA80D097B777}" type="slidenum">
              <a:rPr lang="es-ES" altLang="en-US"/>
              <a:pPr/>
              <a:t>‹#›</a:t>
            </a:fld>
            <a:endParaRPr lang="es-ES" altLang="en-US"/>
          </a:p>
        </p:txBody>
      </p:sp>
    </p:spTree>
    <p:extLst>
      <p:ext uri="{BB962C8B-B14F-4D97-AF65-F5344CB8AC3E}">
        <p14:creationId xmlns:p14="http://schemas.microsoft.com/office/powerpoint/2010/main" val="16853635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28575" y="5373688"/>
            <a:ext cx="1296988" cy="268287"/>
          </a:xfrm>
          <a:prstGeom prst="rect">
            <a:avLst/>
          </a:prstGeom>
        </p:spPr>
        <p:txBody>
          <a:bodyPr/>
          <a:lstStyle>
            <a:lvl1pPr eaLnBrk="1" hangingPunct="1">
              <a:defRPr>
                <a:solidFill>
                  <a:srgbClr val="0367B3"/>
                </a:solidFill>
                <a:latin typeface="Arial" charset="0"/>
                <a:ea typeface="ＭＳ Ｐゴシック" charset="0"/>
                <a:cs typeface="Arial" charset="0"/>
              </a:defRPr>
            </a:lvl1pPr>
          </a:lstStyle>
          <a:p>
            <a:pPr>
              <a:defRPr/>
            </a:pPr>
            <a:endParaRPr lang="es-ES"/>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eaLnBrk="1" hangingPunct="1">
              <a:defRPr>
                <a:solidFill>
                  <a:srgbClr val="0367B3"/>
                </a:solidFill>
                <a:latin typeface="Arial" charset="0"/>
                <a:ea typeface="ＭＳ Ｐゴシック" charset="0"/>
                <a:cs typeface="Arial" charset="0"/>
              </a:defRPr>
            </a:lvl1pPr>
          </a:lstStyle>
          <a:p>
            <a:pPr>
              <a:defRPr/>
            </a:pPr>
            <a:endParaRPr lang="es-ES"/>
          </a:p>
        </p:txBody>
      </p:sp>
      <p:sp>
        <p:nvSpPr>
          <p:cNvPr id="9" name="Slide Number Placeholder 8"/>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367B3"/>
                </a:solidFill>
              </a:defRPr>
            </a:lvl1pPr>
          </a:lstStyle>
          <a:p>
            <a:fld id="{A7974BB9-4C94-40F8-8922-133DAB5C6AD0}" type="slidenum">
              <a:rPr lang="es-ES" altLang="en-US"/>
              <a:pPr/>
              <a:t>‹#›</a:t>
            </a:fld>
            <a:endParaRPr lang="es-ES" altLang="en-US"/>
          </a:p>
        </p:txBody>
      </p:sp>
    </p:spTree>
    <p:extLst>
      <p:ext uri="{BB962C8B-B14F-4D97-AF65-F5344CB8AC3E}">
        <p14:creationId xmlns:p14="http://schemas.microsoft.com/office/powerpoint/2010/main" val="8047258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28575" y="5373688"/>
            <a:ext cx="1296988" cy="268287"/>
          </a:xfrm>
          <a:prstGeom prst="rect">
            <a:avLst/>
          </a:prstGeom>
        </p:spPr>
        <p:txBody>
          <a:bodyPr/>
          <a:lstStyle>
            <a:lvl1pPr eaLnBrk="1" hangingPunct="1">
              <a:defRPr>
                <a:solidFill>
                  <a:srgbClr val="0367B3"/>
                </a:solidFill>
                <a:latin typeface="Arial" charset="0"/>
                <a:ea typeface="ＭＳ Ｐゴシック" charset="0"/>
                <a:cs typeface="Arial" charset="0"/>
              </a:defRPr>
            </a:lvl1pPr>
          </a:lstStyle>
          <a:p>
            <a:pPr>
              <a:defRPr/>
            </a:pPr>
            <a:endParaRPr lang="es-E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eaLnBrk="1" hangingPunct="1">
              <a:defRPr>
                <a:solidFill>
                  <a:srgbClr val="0367B3"/>
                </a:solidFill>
                <a:latin typeface="Arial" charset="0"/>
                <a:ea typeface="ＭＳ Ｐゴシック" charset="0"/>
                <a:cs typeface="Arial" charset="0"/>
              </a:defRPr>
            </a:lvl1pPr>
          </a:lstStyle>
          <a:p>
            <a:pPr>
              <a:defRPr/>
            </a:pPr>
            <a:endParaRPr lang="es-ES"/>
          </a:p>
        </p:txBody>
      </p:sp>
      <p:sp>
        <p:nvSpPr>
          <p:cNvPr id="5" name="Slide Number Placeholder 4"/>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367B3"/>
                </a:solidFill>
              </a:defRPr>
            </a:lvl1pPr>
          </a:lstStyle>
          <a:p>
            <a:fld id="{F46AEB10-5C5E-4980-A211-05A0552A58E4}" type="slidenum">
              <a:rPr lang="es-ES" altLang="en-US"/>
              <a:pPr/>
              <a:t>‹#›</a:t>
            </a:fld>
            <a:endParaRPr lang="es-ES" altLang="en-US"/>
          </a:p>
        </p:txBody>
      </p:sp>
    </p:spTree>
    <p:extLst>
      <p:ext uri="{BB962C8B-B14F-4D97-AF65-F5344CB8AC3E}">
        <p14:creationId xmlns:p14="http://schemas.microsoft.com/office/powerpoint/2010/main" val="389872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8575" y="5373688"/>
            <a:ext cx="1296988" cy="268287"/>
          </a:xfrm>
          <a:prstGeom prst="rect">
            <a:avLst/>
          </a:prstGeom>
        </p:spPr>
        <p:txBody>
          <a:bodyPr/>
          <a:lstStyle>
            <a:lvl1pPr eaLnBrk="1" hangingPunct="1">
              <a:defRPr>
                <a:solidFill>
                  <a:srgbClr val="0367B3"/>
                </a:solidFill>
                <a:latin typeface="Arial" charset="0"/>
                <a:ea typeface="ＭＳ Ｐゴシック" charset="0"/>
                <a:cs typeface="Arial" charset="0"/>
              </a:defRPr>
            </a:lvl1pPr>
          </a:lstStyle>
          <a:p>
            <a:pPr>
              <a:defRPr/>
            </a:pPr>
            <a:endParaRPr lang="es-ES"/>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eaLnBrk="1" hangingPunct="1">
              <a:defRPr>
                <a:solidFill>
                  <a:srgbClr val="0367B3"/>
                </a:solidFill>
                <a:latin typeface="Arial" charset="0"/>
                <a:ea typeface="ＭＳ Ｐゴシック" charset="0"/>
                <a:cs typeface="Arial" charset="0"/>
              </a:defRPr>
            </a:lvl1pPr>
          </a:lstStyle>
          <a:p>
            <a:pPr>
              <a:defRPr/>
            </a:pPr>
            <a:endParaRPr lang="es-ES"/>
          </a:p>
        </p:txBody>
      </p:sp>
      <p:sp>
        <p:nvSpPr>
          <p:cNvPr id="4" name="Slide Number Placeholder 3"/>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367B3"/>
                </a:solidFill>
              </a:defRPr>
            </a:lvl1pPr>
          </a:lstStyle>
          <a:p>
            <a:fld id="{D895ECFA-4177-4995-BC3D-EA0A534BE7FA}" type="slidenum">
              <a:rPr lang="es-ES" altLang="en-US"/>
              <a:pPr/>
              <a:t>‹#›</a:t>
            </a:fld>
            <a:endParaRPr lang="es-ES" altLang="en-US"/>
          </a:p>
        </p:txBody>
      </p:sp>
    </p:spTree>
    <p:extLst>
      <p:ext uri="{BB962C8B-B14F-4D97-AF65-F5344CB8AC3E}">
        <p14:creationId xmlns:p14="http://schemas.microsoft.com/office/powerpoint/2010/main" val="1181473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8229600" cy="1143000"/>
          </a:xfrm>
          <a:prstGeom prst="rect">
            <a:avLst/>
          </a:prstGeom>
        </p:spPr>
        <p:txBody>
          <a:bodyPr/>
          <a:lstStyle>
            <a:lvl1pPr algn="l">
              <a:defRPr u="sng">
                <a:solidFill>
                  <a:schemeClr val="bg1"/>
                </a:solidFill>
                <a:latin typeface="Calibri" pitchFamily="34" charset="0"/>
                <a:cs typeface="Calibri" pitchFamily="34" charset="0"/>
              </a:defRPr>
            </a:lvl1pPr>
          </a:lstStyle>
          <a:p>
            <a:r>
              <a:rPr lang="en-US" dirty="0"/>
              <a:t>Click to edit Master title style</a:t>
            </a:r>
          </a:p>
        </p:txBody>
      </p:sp>
      <p:sp>
        <p:nvSpPr>
          <p:cNvPr id="3" name="Content Placeholder 2"/>
          <p:cNvSpPr>
            <a:spLocks noGrp="1"/>
          </p:cNvSpPr>
          <p:nvPr>
            <p:ph idx="1"/>
          </p:nvPr>
        </p:nvSpPr>
        <p:spPr>
          <a:xfrm>
            <a:off x="838200" y="1600200"/>
            <a:ext cx="7848600" cy="4525963"/>
          </a:xfrm>
          <a:prstGeom prst="rect">
            <a:avLst/>
          </a:prstGeom>
        </p:spPr>
        <p:txBody>
          <a:bodyPr/>
          <a:lstStyle>
            <a:lvl1pPr>
              <a:defRPr>
                <a:solidFill>
                  <a:schemeClr val="bg1"/>
                </a:solidFill>
                <a:latin typeface="Calibri" pitchFamily="34" charset="0"/>
                <a:cs typeface="Calibri" pitchFamily="34" charset="0"/>
              </a:defRPr>
            </a:lvl1pPr>
            <a:lvl2pPr>
              <a:defRPr>
                <a:solidFill>
                  <a:schemeClr val="bg1"/>
                </a:solidFill>
                <a:latin typeface="Calibri" pitchFamily="34" charset="0"/>
                <a:cs typeface="Calibri" pitchFamily="34" charset="0"/>
              </a:defRPr>
            </a:lvl2pPr>
            <a:lvl3pPr>
              <a:defRPr>
                <a:solidFill>
                  <a:schemeClr val="bg1"/>
                </a:solidFill>
                <a:latin typeface="Calibri" pitchFamily="34" charset="0"/>
                <a:cs typeface="Calibri" pitchFamily="34" charset="0"/>
              </a:defRPr>
            </a:lvl3pPr>
            <a:lvl4pPr>
              <a:defRPr>
                <a:solidFill>
                  <a:schemeClr val="bg1"/>
                </a:solidFill>
                <a:latin typeface="Calibri" pitchFamily="34" charset="0"/>
                <a:cs typeface="Calibri" pitchFamily="34" charset="0"/>
              </a:defRPr>
            </a:lvl4pPr>
            <a:lvl5pPr>
              <a:defRPr>
                <a:solidFill>
                  <a:schemeClr val="bg1"/>
                </a:solidFill>
                <a:latin typeface="Calibri" pitchFamily="34" charset="0"/>
                <a:cs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a:xfrm>
            <a:off x="6629400" y="6477000"/>
            <a:ext cx="2133600" cy="476250"/>
          </a:xfrm>
        </p:spPr>
        <p:txBody>
          <a:bodyPr/>
          <a:lstStyle>
            <a:lvl1pPr>
              <a:defRPr/>
            </a:lvl1pPr>
          </a:lstStyle>
          <a:p>
            <a:fld id="{B312C500-AA3A-4554-8B81-667A76295FB5}" type="slidenum">
              <a:rPr lang="en-US" altLang="en-US"/>
              <a:pPr/>
              <a:t>‹#›</a:t>
            </a:fld>
            <a:endParaRPr lang="en-US" altLang="en-US"/>
          </a:p>
        </p:txBody>
      </p:sp>
    </p:spTree>
    <p:extLst>
      <p:ext uri="{BB962C8B-B14F-4D97-AF65-F5344CB8AC3E}">
        <p14:creationId xmlns:p14="http://schemas.microsoft.com/office/powerpoint/2010/main" val="29067356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28575" y="5373688"/>
            <a:ext cx="1296988" cy="268287"/>
          </a:xfrm>
          <a:prstGeom prst="rect">
            <a:avLst/>
          </a:prstGeom>
        </p:spPr>
        <p:txBody>
          <a:bodyPr/>
          <a:lstStyle>
            <a:lvl1pPr eaLnBrk="1" hangingPunct="1">
              <a:defRPr>
                <a:solidFill>
                  <a:srgbClr val="0367B3"/>
                </a:solidFill>
                <a:latin typeface="Arial" charset="0"/>
                <a:ea typeface="ＭＳ Ｐゴシック" charset="0"/>
                <a:cs typeface="Arial" charset="0"/>
              </a:defRPr>
            </a:lvl1pPr>
          </a:lstStyle>
          <a:p>
            <a:pPr>
              <a:defRPr/>
            </a:pPr>
            <a:endParaRPr lang="es-E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eaLnBrk="1" hangingPunct="1">
              <a:defRPr>
                <a:solidFill>
                  <a:srgbClr val="0367B3"/>
                </a:solidFill>
                <a:latin typeface="Arial" charset="0"/>
                <a:ea typeface="ＭＳ Ｐゴシック" charset="0"/>
                <a:cs typeface="Arial" charset="0"/>
              </a:defRPr>
            </a:lvl1pPr>
          </a:lstStyle>
          <a:p>
            <a:pPr>
              <a:defRPr/>
            </a:pPr>
            <a:endParaRPr lang="es-ES"/>
          </a:p>
        </p:txBody>
      </p:sp>
      <p:sp>
        <p:nvSpPr>
          <p:cNvPr id="7" name="Slide Number Placeholder 6"/>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367B3"/>
                </a:solidFill>
              </a:defRPr>
            </a:lvl1pPr>
          </a:lstStyle>
          <a:p>
            <a:fld id="{D6A36B44-4B6D-4C8D-8B8F-00BCD4883969}" type="slidenum">
              <a:rPr lang="es-ES" altLang="en-US"/>
              <a:pPr/>
              <a:t>‹#›</a:t>
            </a:fld>
            <a:endParaRPr lang="es-ES" altLang="en-US"/>
          </a:p>
        </p:txBody>
      </p:sp>
    </p:spTree>
    <p:extLst>
      <p:ext uri="{BB962C8B-B14F-4D97-AF65-F5344CB8AC3E}">
        <p14:creationId xmlns:p14="http://schemas.microsoft.com/office/powerpoint/2010/main" val="1254285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28575" y="5373688"/>
            <a:ext cx="1296988" cy="268287"/>
          </a:xfrm>
          <a:prstGeom prst="rect">
            <a:avLst/>
          </a:prstGeom>
        </p:spPr>
        <p:txBody>
          <a:bodyPr/>
          <a:lstStyle>
            <a:lvl1pPr eaLnBrk="1" hangingPunct="1">
              <a:defRPr>
                <a:solidFill>
                  <a:srgbClr val="0367B3"/>
                </a:solidFill>
                <a:latin typeface="Arial" charset="0"/>
                <a:ea typeface="ＭＳ Ｐゴシック" charset="0"/>
                <a:cs typeface="Arial" charset="0"/>
              </a:defRPr>
            </a:lvl1pPr>
          </a:lstStyle>
          <a:p>
            <a:pPr>
              <a:defRPr/>
            </a:pPr>
            <a:endParaRPr lang="es-E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eaLnBrk="1" hangingPunct="1">
              <a:defRPr>
                <a:solidFill>
                  <a:srgbClr val="0367B3"/>
                </a:solidFill>
                <a:latin typeface="Arial" charset="0"/>
                <a:ea typeface="ＭＳ Ｐゴシック" charset="0"/>
                <a:cs typeface="Arial" charset="0"/>
              </a:defRPr>
            </a:lvl1pPr>
          </a:lstStyle>
          <a:p>
            <a:pPr>
              <a:defRPr/>
            </a:pPr>
            <a:endParaRPr lang="es-ES"/>
          </a:p>
        </p:txBody>
      </p:sp>
      <p:sp>
        <p:nvSpPr>
          <p:cNvPr id="7" name="Slide Number Placeholder 6"/>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367B3"/>
                </a:solidFill>
              </a:defRPr>
            </a:lvl1pPr>
          </a:lstStyle>
          <a:p>
            <a:fld id="{932E940A-6CB9-4D17-B9A5-302F17E3EF1B}" type="slidenum">
              <a:rPr lang="es-ES" altLang="en-US"/>
              <a:pPr/>
              <a:t>‹#›</a:t>
            </a:fld>
            <a:endParaRPr lang="es-ES" altLang="en-US"/>
          </a:p>
        </p:txBody>
      </p:sp>
    </p:spTree>
    <p:extLst>
      <p:ext uri="{BB962C8B-B14F-4D97-AF65-F5344CB8AC3E}">
        <p14:creationId xmlns:p14="http://schemas.microsoft.com/office/powerpoint/2010/main" val="11727592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8575" y="5373688"/>
            <a:ext cx="1296988" cy="268287"/>
          </a:xfrm>
          <a:prstGeom prst="rect">
            <a:avLst/>
          </a:prstGeom>
        </p:spPr>
        <p:txBody>
          <a:bodyPr/>
          <a:lstStyle>
            <a:lvl1pPr eaLnBrk="1" hangingPunct="1">
              <a:defRPr>
                <a:solidFill>
                  <a:srgbClr val="0367B3"/>
                </a:solidFill>
                <a:latin typeface="Arial" charset="0"/>
                <a:ea typeface="ＭＳ Ｐゴシック" charset="0"/>
                <a:cs typeface="Arial" charset="0"/>
              </a:defRPr>
            </a:lvl1pPr>
          </a:lstStyle>
          <a:p>
            <a:pPr>
              <a:defRPr/>
            </a:pPr>
            <a:endParaRPr lang="es-E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eaLnBrk="1" hangingPunct="1">
              <a:defRPr>
                <a:solidFill>
                  <a:srgbClr val="0367B3"/>
                </a:solidFill>
                <a:latin typeface="Arial" charset="0"/>
                <a:ea typeface="ＭＳ Ｐゴシック" charset="0"/>
                <a:cs typeface="Arial" charset="0"/>
              </a:defRPr>
            </a:lvl1pPr>
          </a:lstStyle>
          <a:p>
            <a:pPr>
              <a:defRPr/>
            </a:pPr>
            <a:endParaRPr lang="es-ES"/>
          </a:p>
        </p:txBody>
      </p:sp>
      <p:sp>
        <p:nvSpPr>
          <p:cNvPr id="6" name="Slide Number Placeholder 5"/>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367B3"/>
                </a:solidFill>
              </a:defRPr>
            </a:lvl1pPr>
          </a:lstStyle>
          <a:p>
            <a:fld id="{5A6FB77D-4BA0-484A-B826-E28A281E8A73}" type="slidenum">
              <a:rPr lang="es-ES" altLang="en-US"/>
              <a:pPr/>
              <a:t>‹#›</a:t>
            </a:fld>
            <a:endParaRPr lang="es-ES" altLang="en-US"/>
          </a:p>
        </p:txBody>
      </p:sp>
    </p:spTree>
    <p:extLst>
      <p:ext uri="{BB962C8B-B14F-4D97-AF65-F5344CB8AC3E}">
        <p14:creationId xmlns:p14="http://schemas.microsoft.com/office/powerpoint/2010/main" val="14934394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8575" y="5373688"/>
            <a:ext cx="1296988" cy="268287"/>
          </a:xfrm>
          <a:prstGeom prst="rect">
            <a:avLst/>
          </a:prstGeom>
        </p:spPr>
        <p:txBody>
          <a:bodyPr/>
          <a:lstStyle>
            <a:lvl1pPr eaLnBrk="1" hangingPunct="1">
              <a:defRPr>
                <a:solidFill>
                  <a:srgbClr val="0367B3"/>
                </a:solidFill>
                <a:latin typeface="Arial" charset="0"/>
                <a:ea typeface="ＭＳ Ｐゴシック" charset="0"/>
                <a:cs typeface="Arial" charset="0"/>
              </a:defRPr>
            </a:lvl1pPr>
          </a:lstStyle>
          <a:p>
            <a:pPr>
              <a:defRPr/>
            </a:pPr>
            <a:endParaRPr lang="es-E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eaLnBrk="1" hangingPunct="1">
              <a:defRPr>
                <a:solidFill>
                  <a:srgbClr val="0367B3"/>
                </a:solidFill>
                <a:latin typeface="Arial" charset="0"/>
                <a:ea typeface="ＭＳ Ｐゴシック" charset="0"/>
                <a:cs typeface="Arial" charset="0"/>
              </a:defRPr>
            </a:lvl1pPr>
          </a:lstStyle>
          <a:p>
            <a:pPr>
              <a:defRPr/>
            </a:pPr>
            <a:endParaRPr lang="es-ES"/>
          </a:p>
        </p:txBody>
      </p:sp>
      <p:sp>
        <p:nvSpPr>
          <p:cNvPr id="6" name="Slide Number Placeholder 5"/>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367B3"/>
                </a:solidFill>
              </a:defRPr>
            </a:lvl1pPr>
          </a:lstStyle>
          <a:p>
            <a:fld id="{CE3BF7BC-04BF-4816-A57C-5DE1A98541E8}" type="slidenum">
              <a:rPr lang="es-ES" altLang="en-US"/>
              <a:pPr/>
              <a:t>‹#›</a:t>
            </a:fld>
            <a:endParaRPr lang="es-ES" altLang="en-US"/>
          </a:p>
        </p:txBody>
      </p:sp>
    </p:spTree>
    <p:extLst>
      <p:ext uri="{BB962C8B-B14F-4D97-AF65-F5344CB8AC3E}">
        <p14:creationId xmlns:p14="http://schemas.microsoft.com/office/powerpoint/2010/main" val="11098031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677114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defTabSz="914400" eaLnBrk="0" hangingPunct="0">
              <a:defRPr/>
            </a:lvl1pPr>
          </a:lstStyle>
          <a:p>
            <a:fld id="{1EBF9BED-2E26-4CC4-A05A-B65F7EFE1D04}" type="datetimeFigureOut">
              <a:rPr lang="en-US" altLang="en-US"/>
              <a:pPr/>
              <a:t>7/18/2016</a:t>
            </a:fld>
            <a:endParaRPr lang="en-US" altLang="en-US"/>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eaLnBrk="0" hangingPunct="0">
              <a:defRPr/>
            </a:lvl1pPr>
          </a:lstStyle>
          <a:p>
            <a:fld id="{1E5D5B0B-A290-4F85-9B73-C47D661B7CD4}" type="slidenum">
              <a:rPr lang="en-US" altLang="en-US"/>
              <a:pPr/>
              <a:t>‹#›</a:t>
            </a:fld>
            <a:endParaRPr lang="en-US" altLang="en-US"/>
          </a:p>
        </p:txBody>
      </p:sp>
    </p:spTree>
    <p:extLst>
      <p:ext uri="{BB962C8B-B14F-4D97-AF65-F5344CB8AC3E}">
        <p14:creationId xmlns:p14="http://schemas.microsoft.com/office/powerpoint/2010/main" val="39973517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eaLnBrk="0" hangingPunct="0">
              <a:defRPr/>
            </a:lvl1pPr>
          </a:lstStyle>
          <a:p>
            <a:fld id="{6534AF14-994C-4BE3-930C-7BAAF694A2EE}" type="datetimeFigureOut">
              <a:rPr lang="en-US" altLang="en-US"/>
              <a:pPr/>
              <a:t>7/18/2016</a:t>
            </a:fld>
            <a:endParaRPr lang="en-US" altLang="en-US"/>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eaLnBrk="0" hangingPunct="0">
              <a:defRPr/>
            </a:lvl1pPr>
          </a:lstStyle>
          <a:p>
            <a:fld id="{5AAB499E-BEAB-49CE-80F9-D46F754D1F2E}" type="slidenum">
              <a:rPr lang="en-US" altLang="en-US"/>
              <a:pPr/>
              <a:t>‹#›</a:t>
            </a:fld>
            <a:endParaRPr lang="en-US" altLang="en-US"/>
          </a:p>
        </p:txBody>
      </p:sp>
    </p:spTree>
    <p:extLst>
      <p:ext uri="{BB962C8B-B14F-4D97-AF65-F5344CB8AC3E}">
        <p14:creationId xmlns:p14="http://schemas.microsoft.com/office/powerpoint/2010/main" val="15484623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914400" eaLnBrk="0" hangingPunct="0">
              <a:defRPr/>
            </a:lvl1pPr>
          </a:lstStyle>
          <a:p>
            <a:fld id="{EBB1ACF4-0470-4BB6-BD46-E90B6C495652}" type="datetimeFigureOut">
              <a:rPr lang="en-US" altLang="en-US"/>
              <a:pPr/>
              <a:t>7/18/2016</a:t>
            </a:fld>
            <a:endParaRPr lang="en-US" altLang="en-US"/>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eaLnBrk="0" hangingPunct="0">
              <a:defRPr/>
            </a:lvl1pPr>
          </a:lstStyle>
          <a:p>
            <a:fld id="{0CCA68FB-91FB-4496-86E8-002783637624}" type="slidenum">
              <a:rPr lang="en-US" altLang="en-US"/>
              <a:pPr/>
              <a:t>‹#›</a:t>
            </a:fld>
            <a:endParaRPr lang="en-US" altLang="en-US"/>
          </a:p>
        </p:txBody>
      </p:sp>
    </p:spTree>
    <p:extLst>
      <p:ext uri="{BB962C8B-B14F-4D97-AF65-F5344CB8AC3E}">
        <p14:creationId xmlns:p14="http://schemas.microsoft.com/office/powerpoint/2010/main" val="16553912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defTabSz="914400" eaLnBrk="0" hangingPunct="0">
              <a:defRPr/>
            </a:lvl1pPr>
          </a:lstStyle>
          <a:p>
            <a:fld id="{63ED0134-1FC6-47D2-BA9A-BCB2810AAF83}" type="datetimeFigureOut">
              <a:rPr lang="en-US" altLang="en-US"/>
              <a:pPr/>
              <a:t>7/18/2016</a:t>
            </a:fld>
            <a:endParaRPr lang="en-US" altLang="en-US"/>
          </a:p>
        </p:txBody>
      </p:sp>
      <p:sp>
        <p:nvSpPr>
          <p:cNvPr id="6" name="Footer Placeholder 5"/>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eaLnBrk="0" hangingPunct="0">
              <a:defRPr/>
            </a:lvl1pPr>
          </a:lstStyle>
          <a:p>
            <a:fld id="{8FE3AD59-BDA9-49A7-8691-AEB489751283}" type="slidenum">
              <a:rPr lang="en-US" altLang="en-US"/>
              <a:pPr/>
              <a:t>‹#›</a:t>
            </a:fld>
            <a:endParaRPr lang="en-US" altLang="en-US"/>
          </a:p>
        </p:txBody>
      </p:sp>
    </p:spTree>
    <p:extLst>
      <p:ext uri="{BB962C8B-B14F-4D97-AF65-F5344CB8AC3E}">
        <p14:creationId xmlns:p14="http://schemas.microsoft.com/office/powerpoint/2010/main" val="8831734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defTabSz="914400" eaLnBrk="0" hangingPunct="0">
              <a:defRPr/>
            </a:lvl1pPr>
          </a:lstStyle>
          <a:p>
            <a:fld id="{B5EBD084-163D-4780-B522-B447C711093E}" type="datetimeFigureOut">
              <a:rPr lang="en-US" altLang="en-US"/>
              <a:pPr/>
              <a:t>7/18/2016</a:t>
            </a:fld>
            <a:endParaRPr lang="en-US" altLang="en-US"/>
          </a:p>
        </p:txBody>
      </p:sp>
      <p:sp>
        <p:nvSpPr>
          <p:cNvPr id="8" name="Footer Placeholder 7"/>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defTabSz="914400" eaLnBrk="0" hangingPunct="0">
              <a:defRPr/>
            </a:lvl1pPr>
          </a:lstStyle>
          <a:p>
            <a:fld id="{AD53F18D-7FBA-41F9-8EB9-10C12A67A4F8}" type="slidenum">
              <a:rPr lang="en-US" altLang="en-US"/>
              <a:pPr/>
              <a:t>‹#›</a:t>
            </a:fld>
            <a:endParaRPr lang="en-US" altLang="en-US"/>
          </a:p>
        </p:txBody>
      </p:sp>
    </p:spTree>
    <p:extLst>
      <p:ext uri="{BB962C8B-B14F-4D97-AF65-F5344CB8AC3E}">
        <p14:creationId xmlns:p14="http://schemas.microsoft.com/office/powerpoint/2010/main" val="309380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ea typeface="+mn-ea"/>
                <a:cs typeface="+mn-cs"/>
              </a:defRPr>
            </a:lvl1pPr>
          </a:lstStyle>
          <a:p>
            <a:pPr>
              <a:defRPr/>
            </a:pPr>
            <a:endParaRPr lang="en-US"/>
          </a:p>
        </p:txBody>
      </p:sp>
      <p:sp>
        <p:nvSpPr>
          <p:cNvPr id="5" name="Footer Placeholder 4"/>
          <p:cNvSpPr>
            <a:spLocks noGrp="1" noChangeArrowheads="1"/>
          </p:cNvSpPr>
          <p:nvPr>
            <p:ph type="ftr" sz="quarter" idx="11"/>
          </p:nvPr>
        </p:nvSpPr>
        <p:spPr>
          <a:xfrm>
            <a:off x="3124200" y="6245225"/>
            <a:ext cx="2895600" cy="476250"/>
          </a:xfrm>
          <a:prstGeom prst="rect">
            <a:avLst/>
          </a:prstGeom>
        </p:spPr>
        <p:txBody>
          <a:bodyPr/>
          <a:lstStyle>
            <a:lvl1pPr eaLnBrk="1" hangingPunct="1">
              <a:defRPr>
                <a:latin typeface="Arial" charset="0"/>
                <a:ea typeface="+mn-ea"/>
                <a:cs typeface="+mn-cs"/>
              </a:defRPr>
            </a:lvl1pPr>
          </a:lstStyle>
          <a:p>
            <a:pPr>
              <a:defRPr/>
            </a:pPr>
            <a:endParaRPr lang="en-US"/>
          </a:p>
        </p:txBody>
      </p:sp>
      <p:sp>
        <p:nvSpPr>
          <p:cNvPr id="6" name="Slide Number Placeholder 5"/>
          <p:cNvSpPr>
            <a:spLocks noGrp="1" noChangeArrowheads="1"/>
          </p:cNvSpPr>
          <p:nvPr>
            <p:ph type="sldNum" sz="quarter" idx="12"/>
          </p:nvPr>
        </p:nvSpPr>
        <p:spPr/>
        <p:txBody>
          <a:bodyPr/>
          <a:lstStyle>
            <a:lvl1pPr>
              <a:defRPr/>
            </a:lvl1pPr>
          </a:lstStyle>
          <a:p>
            <a:fld id="{C3C0D4F2-0389-4404-B631-36B27B5EEE40}" type="slidenum">
              <a:rPr lang="en-US" altLang="en-US"/>
              <a:pPr/>
              <a:t>‹#›</a:t>
            </a:fld>
            <a:endParaRPr lang="en-US" altLang="en-US"/>
          </a:p>
        </p:txBody>
      </p:sp>
    </p:spTree>
    <p:extLst>
      <p:ext uri="{BB962C8B-B14F-4D97-AF65-F5344CB8AC3E}">
        <p14:creationId xmlns:p14="http://schemas.microsoft.com/office/powerpoint/2010/main" val="31865412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defTabSz="914400" eaLnBrk="0" hangingPunct="0">
              <a:defRPr/>
            </a:lvl1pPr>
          </a:lstStyle>
          <a:p>
            <a:fld id="{DB623B39-1BE3-4B28-994E-E5E2CE6FC2C1}" type="datetimeFigureOut">
              <a:rPr lang="en-US" altLang="en-US"/>
              <a:pPr/>
              <a:t>7/18/2016</a:t>
            </a:fld>
            <a:endParaRPr lang="en-US" altLang="en-US"/>
          </a:p>
        </p:txBody>
      </p:sp>
      <p:sp>
        <p:nvSpPr>
          <p:cNvPr id="4" name="Footer Placeholder 3"/>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defTabSz="914400" eaLnBrk="0" hangingPunct="0">
              <a:defRPr/>
            </a:lvl1pPr>
          </a:lstStyle>
          <a:p>
            <a:fld id="{A5A6E7DD-BC42-41DD-A426-ECFB01228CEC}" type="slidenum">
              <a:rPr lang="en-US" altLang="en-US"/>
              <a:pPr/>
              <a:t>‹#›</a:t>
            </a:fld>
            <a:endParaRPr lang="en-US" altLang="en-US"/>
          </a:p>
        </p:txBody>
      </p:sp>
    </p:spTree>
    <p:extLst>
      <p:ext uri="{BB962C8B-B14F-4D97-AF65-F5344CB8AC3E}">
        <p14:creationId xmlns:p14="http://schemas.microsoft.com/office/powerpoint/2010/main" val="32732252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4400" eaLnBrk="0" hangingPunct="0">
              <a:defRPr/>
            </a:lvl1pPr>
          </a:lstStyle>
          <a:p>
            <a:fld id="{D3A2FA38-11E0-4CEE-BFCE-25E37A275132}" type="datetimeFigureOut">
              <a:rPr lang="en-US" altLang="en-US"/>
              <a:pPr/>
              <a:t>7/18/2016</a:t>
            </a:fld>
            <a:endParaRPr lang="en-US" altLang="en-US"/>
          </a:p>
        </p:txBody>
      </p:sp>
      <p:sp>
        <p:nvSpPr>
          <p:cNvPr id="3" name="Footer Placeholder 2"/>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defTabSz="914400" eaLnBrk="0" hangingPunct="0">
              <a:defRPr/>
            </a:lvl1pPr>
          </a:lstStyle>
          <a:p>
            <a:fld id="{CF91E104-B043-4055-B7D6-9D58B3D20893}" type="slidenum">
              <a:rPr lang="en-US" altLang="en-US"/>
              <a:pPr/>
              <a:t>‹#›</a:t>
            </a:fld>
            <a:endParaRPr lang="en-US" altLang="en-US"/>
          </a:p>
        </p:txBody>
      </p:sp>
    </p:spTree>
    <p:extLst>
      <p:ext uri="{BB962C8B-B14F-4D97-AF65-F5344CB8AC3E}">
        <p14:creationId xmlns:p14="http://schemas.microsoft.com/office/powerpoint/2010/main" val="10035801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4"/>
          </p:nvPr>
        </p:nvSpPr>
        <p:spPr/>
        <p:txBody>
          <a:bodyPr/>
          <a:lstStyle>
            <a:lvl1pPr defTabSz="914400" eaLnBrk="0" hangingPunct="0">
              <a:defRPr/>
            </a:lvl1pPr>
          </a:lstStyle>
          <a:p>
            <a:fld id="{5D63EA91-E41B-4935-AEDA-E407E7761EFC}" type="datetimeFigureOut">
              <a:rPr lang="en-US" altLang="en-US"/>
              <a:pPr/>
              <a:t>7/18/2016</a:t>
            </a:fld>
            <a:endParaRPr lang="en-US" altLang="en-US"/>
          </a:p>
        </p:txBody>
      </p:sp>
      <p:sp>
        <p:nvSpPr>
          <p:cNvPr id="6" name="Footer Placeholder 5"/>
          <p:cNvSpPr>
            <a:spLocks noGrp="1"/>
          </p:cNvSpPr>
          <p:nvPr>
            <p:ph type="ftr" sz="quarter" idx="15"/>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6"/>
          </p:nvPr>
        </p:nvSpPr>
        <p:spPr/>
        <p:txBody>
          <a:bodyPr/>
          <a:lstStyle>
            <a:lvl1pPr defTabSz="914400" eaLnBrk="0" hangingPunct="0">
              <a:defRPr/>
            </a:lvl1pPr>
          </a:lstStyle>
          <a:p>
            <a:fld id="{5AB58ABF-91C3-4CBE-93E4-C200B494CCBF}" type="slidenum">
              <a:rPr lang="en-US" altLang="en-US"/>
              <a:pPr/>
              <a:t>‹#›</a:t>
            </a:fld>
            <a:endParaRPr lang="en-US" altLang="en-US"/>
          </a:p>
        </p:txBody>
      </p:sp>
    </p:spTree>
    <p:extLst>
      <p:ext uri="{BB962C8B-B14F-4D97-AF65-F5344CB8AC3E}">
        <p14:creationId xmlns:p14="http://schemas.microsoft.com/office/powerpoint/2010/main" val="1247741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7"/>
          <p:cNvSpPr>
            <a:spLocks noGrp="1"/>
          </p:cNvSpPr>
          <p:nvPr>
            <p:ph type="dt" sz="half" idx="10"/>
          </p:nvPr>
        </p:nvSpPr>
        <p:spPr/>
        <p:txBody>
          <a:bodyPr/>
          <a:lstStyle>
            <a:lvl1pPr defTabSz="914400" eaLnBrk="0" hangingPunct="0">
              <a:defRPr/>
            </a:lvl1pPr>
          </a:lstStyle>
          <a:p>
            <a:fld id="{9087935D-FD3B-4598-94DB-540F5D214B51}" type="datetimeFigureOut">
              <a:rPr lang="en-US" altLang="en-US"/>
              <a:pPr/>
              <a:t>7/18/2016</a:t>
            </a:fld>
            <a:endParaRPr lang="en-US" altLang="en-US"/>
          </a:p>
        </p:txBody>
      </p:sp>
      <p:sp>
        <p:nvSpPr>
          <p:cNvPr id="6" name="Slide Number Placeholder 8"/>
          <p:cNvSpPr>
            <a:spLocks noGrp="1"/>
          </p:cNvSpPr>
          <p:nvPr>
            <p:ph type="sldNum" sz="quarter" idx="11"/>
          </p:nvPr>
        </p:nvSpPr>
        <p:spPr/>
        <p:txBody>
          <a:bodyPr/>
          <a:lstStyle>
            <a:lvl1pPr defTabSz="914400" eaLnBrk="0" hangingPunct="0">
              <a:defRPr/>
            </a:lvl1pPr>
          </a:lstStyle>
          <a:p>
            <a:fld id="{5B694A77-992D-435B-93CC-DB2BF452CDB6}" type="slidenum">
              <a:rPr lang="en-US" altLang="en-US"/>
              <a:pPr/>
              <a:t>‹#›</a:t>
            </a:fld>
            <a:endParaRPr lang="en-US" altLang="en-US"/>
          </a:p>
        </p:txBody>
      </p:sp>
      <p:sp>
        <p:nvSpPr>
          <p:cNvPr id="7" name="Footer Placeholder 9"/>
          <p:cNvSpPr>
            <a:spLocks noGrp="1"/>
          </p:cNvSpPr>
          <p:nvPr>
            <p:ph type="ftr" sz="quarter" idx="12"/>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Tree>
    <p:extLst>
      <p:ext uri="{BB962C8B-B14F-4D97-AF65-F5344CB8AC3E}">
        <p14:creationId xmlns:p14="http://schemas.microsoft.com/office/powerpoint/2010/main" val="33327525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eaLnBrk="0" hangingPunct="0">
              <a:defRPr/>
            </a:lvl1pPr>
          </a:lstStyle>
          <a:p>
            <a:fld id="{6B4C505A-2AD1-4E02-A309-9D619C8D9349}" type="datetimeFigureOut">
              <a:rPr lang="en-US" altLang="en-US"/>
              <a:pPr/>
              <a:t>7/18/2016</a:t>
            </a:fld>
            <a:endParaRPr lang="en-US" altLang="en-US"/>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eaLnBrk="0" hangingPunct="0">
              <a:defRPr/>
            </a:lvl1pPr>
          </a:lstStyle>
          <a:p>
            <a:fld id="{CF458E99-BC80-4EE4-8E1A-802250A4FE23}" type="slidenum">
              <a:rPr lang="en-US" altLang="en-US"/>
              <a:pPr/>
              <a:t>‹#›</a:t>
            </a:fld>
            <a:endParaRPr lang="en-US" altLang="en-US"/>
          </a:p>
        </p:txBody>
      </p:sp>
    </p:spTree>
    <p:extLst>
      <p:ext uri="{BB962C8B-B14F-4D97-AF65-F5344CB8AC3E}">
        <p14:creationId xmlns:p14="http://schemas.microsoft.com/office/powerpoint/2010/main" val="9771338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eaLnBrk="0" hangingPunct="0">
              <a:defRPr/>
            </a:lvl1pPr>
          </a:lstStyle>
          <a:p>
            <a:fld id="{6B7B9CAE-FC84-435C-9C2F-8AC4393D3B94}" type="datetimeFigureOut">
              <a:rPr lang="en-US" altLang="en-US"/>
              <a:pPr/>
              <a:t>7/18/2016</a:t>
            </a:fld>
            <a:endParaRPr lang="en-US" altLang="en-US"/>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eaLnBrk="0" hangingPunct="0">
              <a:defRPr/>
            </a:lvl1pPr>
          </a:lstStyle>
          <a:p>
            <a:fld id="{1AC95F8B-2053-480B-BB0F-69F1C938B48A}" type="slidenum">
              <a:rPr lang="en-US" altLang="en-US"/>
              <a:pPr/>
              <a:t>‹#›</a:t>
            </a:fld>
            <a:endParaRPr lang="en-US" altLang="en-US"/>
          </a:p>
        </p:txBody>
      </p:sp>
    </p:spTree>
    <p:extLst>
      <p:ext uri="{BB962C8B-B14F-4D97-AF65-F5344CB8AC3E}">
        <p14:creationId xmlns:p14="http://schemas.microsoft.com/office/powerpoint/2010/main" val="30017412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defTabSz="914400" eaLnBrk="0" hangingPunct="0">
              <a:defRPr/>
            </a:lvl1pPr>
          </a:lstStyle>
          <a:p>
            <a:fld id="{6C31ACA5-75C5-4FB8-BF4A-DA57E4293007}" type="datetimeFigureOut">
              <a:rPr lang="en-US" altLang="en-US"/>
              <a:pPr/>
              <a:t>7/18/2016</a:t>
            </a:fld>
            <a:endParaRPr lang="en-US" altLang="en-US"/>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eaLnBrk="0" hangingPunct="0">
              <a:defRPr/>
            </a:lvl1pPr>
          </a:lstStyle>
          <a:p>
            <a:fld id="{5DD72018-0197-44A4-B292-E14F7D804DA1}" type="slidenum">
              <a:rPr lang="en-US" altLang="en-US"/>
              <a:pPr/>
              <a:t>‹#›</a:t>
            </a:fld>
            <a:endParaRPr lang="en-US" altLang="en-US"/>
          </a:p>
        </p:txBody>
      </p:sp>
    </p:spTree>
    <p:extLst>
      <p:ext uri="{BB962C8B-B14F-4D97-AF65-F5344CB8AC3E}">
        <p14:creationId xmlns:p14="http://schemas.microsoft.com/office/powerpoint/2010/main" val="34920575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eaLnBrk="0" hangingPunct="0">
              <a:defRPr/>
            </a:lvl1pPr>
          </a:lstStyle>
          <a:p>
            <a:fld id="{8F141439-ECAB-4A2A-8B1D-5801101A2B98}" type="datetimeFigureOut">
              <a:rPr lang="en-US" altLang="en-US"/>
              <a:pPr/>
              <a:t>7/18/2016</a:t>
            </a:fld>
            <a:endParaRPr lang="en-US" altLang="en-US"/>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eaLnBrk="0" hangingPunct="0">
              <a:defRPr/>
            </a:lvl1pPr>
          </a:lstStyle>
          <a:p>
            <a:fld id="{0FF7F377-8F95-4040-81D7-3A87B2C686ED}" type="slidenum">
              <a:rPr lang="en-US" altLang="en-US"/>
              <a:pPr/>
              <a:t>‹#›</a:t>
            </a:fld>
            <a:endParaRPr lang="en-US" altLang="en-US"/>
          </a:p>
        </p:txBody>
      </p:sp>
    </p:spTree>
    <p:extLst>
      <p:ext uri="{BB962C8B-B14F-4D97-AF65-F5344CB8AC3E}">
        <p14:creationId xmlns:p14="http://schemas.microsoft.com/office/powerpoint/2010/main" val="4473571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914400" eaLnBrk="0" hangingPunct="0">
              <a:defRPr/>
            </a:lvl1pPr>
          </a:lstStyle>
          <a:p>
            <a:fld id="{1C82EA70-9B53-4765-B504-7C0845312298}" type="datetimeFigureOut">
              <a:rPr lang="en-US" altLang="en-US"/>
              <a:pPr/>
              <a:t>7/18/2016</a:t>
            </a:fld>
            <a:endParaRPr lang="en-US" altLang="en-US"/>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eaLnBrk="0" hangingPunct="0">
              <a:defRPr/>
            </a:lvl1pPr>
          </a:lstStyle>
          <a:p>
            <a:fld id="{D1D6218F-10FE-47D3-8E04-2A04F9382397}" type="slidenum">
              <a:rPr lang="en-US" altLang="en-US"/>
              <a:pPr/>
              <a:t>‹#›</a:t>
            </a:fld>
            <a:endParaRPr lang="en-US" altLang="en-US"/>
          </a:p>
        </p:txBody>
      </p:sp>
    </p:spTree>
    <p:extLst>
      <p:ext uri="{BB962C8B-B14F-4D97-AF65-F5344CB8AC3E}">
        <p14:creationId xmlns:p14="http://schemas.microsoft.com/office/powerpoint/2010/main" val="42894736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defTabSz="914400" eaLnBrk="0" hangingPunct="0">
              <a:defRPr/>
            </a:lvl1pPr>
          </a:lstStyle>
          <a:p>
            <a:fld id="{EEC435BF-0CFD-42D7-8FF9-BEABF211F37A}" type="datetimeFigureOut">
              <a:rPr lang="en-US" altLang="en-US"/>
              <a:pPr/>
              <a:t>7/18/2016</a:t>
            </a:fld>
            <a:endParaRPr lang="en-US" altLang="en-US"/>
          </a:p>
        </p:txBody>
      </p:sp>
      <p:sp>
        <p:nvSpPr>
          <p:cNvPr id="6" name="Footer Placeholder 5"/>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eaLnBrk="0" hangingPunct="0">
              <a:defRPr/>
            </a:lvl1pPr>
          </a:lstStyle>
          <a:p>
            <a:fld id="{98D19C90-153C-42B0-B094-37F131A99A84}" type="slidenum">
              <a:rPr lang="en-US" altLang="en-US"/>
              <a:pPr/>
              <a:t>‹#›</a:t>
            </a:fld>
            <a:endParaRPr lang="en-US" altLang="en-US"/>
          </a:p>
        </p:txBody>
      </p:sp>
    </p:spTree>
    <p:extLst>
      <p:ext uri="{BB962C8B-B14F-4D97-AF65-F5344CB8AC3E}">
        <p14:creationId xmlns:p14="http://schemas.microsoft.com/office/powerpoint/2010/main" val="1474942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ea typeface="+mn-ea"/>
                <a:cs typeface="+mn-cs"/>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eaLnBrk="1" hangingPunct="1">
              <a:defRPr>
                <a:latin typeface="Arial" charset="0"/>
                <a:ea typeface="+mn-ea"/>
                <a:cs typeface="+mn-cs"/>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a:defRPr/>
            </a:lvl1pPr>
          </a:lstStyle>
          <a:p>
            <a:fld id="{DAB7CE7D-9057-4E9F-B204-F33B0007C7D7}" type="slidenum">
              <a:rPr lang="en-US" altLang="en-US"/>
              <a:pPr/>
              <a:t>‹#›</a:t>
            </a:fld>
            <a:endParaRPr lang="en-US" altLang="en-US"/>
          </a:p>
        </p:txBody>
      </p:sp>
    </p:spTree>
    <p:extLst>
      <p:ext uri="{BB962C8B-B14F-4D97-AF65-F5344CB8AC3E}">
        <p14:creationId xmlns:p14="http://schemas.microsoft.com/office/powerpoint/2010/main" val="29221920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defTabSz="914400" eaLnBrk="0" hangingPunct="0">
              <a:defRPr/>
            </a:lvl1pPr>
          </a:lstStyle>
          <a:p>
            <a:fld id="{3998BAB8-80B3-4EBB-8757-E3DF0F6EF6C2}" type="datetimeFigureOut">
              <a:rPr lang="en-US" altLang="en-US"/>
              <a:pPr/>
              <a:t>7/18/2016</a:t>
            </a:fld>
            <a:endParaRPr lang="en-US" altLang="en-US"/>
          </a:p>
        </p:txBody>
      </p:sp>
      <p:sp>
        <p:nvSpPr>
          <p:cNvPr id="8" name="Footer Placeholder 7"/>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defTabSz="914400" eaLnBrk="0" hangingPunct="0">
              <a:defRPr/>
            </a:lvl1pPr>
          </a:lstStyle>
          <a:p>
            <a:fld id="{9E70C725-2EF4-4DE7-8107-BCF24E57FDA8}" type="slidenum">
              <a:rPr lang="en-US" altLang="en-US"/>
              <a:pPr/>
              <a:t>‹#›</a:t>
            </a:fld>
            <a:endParaRPr lang="en-US" altLang="en-US"/>
          </a:p>
        </p:txBody>
      </p:sp>
    </p:spTree>
    <p:extLst>
      <p:ext uri="{BB962C8B-B14F-4D97-AF65-F5344CB8AC3E}">
        <p14:creationId xmlns:p14="http://schemas.microsoft.com/office/powerpoint/2010/main" val="10498274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defTabSz="914400" eaLnBrk="0" hangingPunct="0">
              <a:defRPr/>
            </a:lvl1pPr>
          </a:lstStyle>
          <a:p>
            <a:fld id="{87E426DA-E62D-4ADF-8BE4-7D6A2CAC181F}" type="datetimeFigureOut">
              <a:rPr lang="en-US" altLang="en-US"/>
              <a:pPr/>
              <a:t>7/18/2016</a:t>
            </a:fld>
            <a:endParaRPr lang="en-US" altLang="en-US"/>
          </a:p>
        </p:txBody>
      </p:sp>
      <p:sp>
        <p:nvSpPr>
          <p:cNvPr id="4" name="Footer Placeholder 3"/>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defTabSz="914400" eaLnBrk="0" hangingPunct="0">
              <a:defRPr/>
            </a:lvl1pPr>
          </a:lstStyle>
          <a:p>
            <a:fld id="{751E4901-03F2-4B86-A8B0-3D0B9A8506CA}" type="slidenum">
              <a:rPr lang="en-US" altLang="en-US"/>
              <a:pPr/>
              <a:t>‹#›</a:t>
            </a:fld>
            <a:endParaRPr lang="en-US" altLang="en-US"/>
          </a:p>
        </p:txBody>
      </p:sp>
    </p:spTree>
    <p:extLst>
      <p:ext uri="{BB962C8B-B14F-4D97-AF65-F5344CB8AC3E}">
        <p14:creationId xmlns:p14="http://schemas.microsoft.com/office/powerpoint/2010/main" val="3697815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4400" eaLnBrk="0" hangingPunct="0">
              <a:defRPr/>
            </a:lvl1pPr>
          </a:lstStyle>
          <a:p>
            <a:fld id="{15A3D762-9BD3-49B1-B212-32FDD831FCE0}" type="datetimeFigureOut">
              <a:rPr lang="en-US" altLang="en-US"/>
              <a:pPr/>
              <a:t>7/18/2016</a:t>
            </a:fld>
            <a:endParaRPr lang="en-US" altLang="en-US"/>
          </a:p>
        </p:txBody>
      </p:sp>
      <p:sp>
        <p:nvSpPr>
          <p:cNvPr id="3" name="Footer Placeholder 2"/>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defTabSz="914400" eaLnBrk="0" hangingPunct="0">
              <a:defRPr/>
            </a:lvl1pPr>
          </a:lstStyle>
          <a:p>
            <a:fld id="{5F155A71-7FA2-4A25-A88A-5379B9B3AB59}" type="slidenum">
              <a:rPr lang="en-US" altLang="en-US"/>
              <a:pPr/>
              <a:t>‹#›</a:t>
            </a:fld>
            <a:endParaRPr lang="en-US" altLang="en-US"/>
          </a:p>
        </p:txBody>
      </p:sp>
    </p:spTree>
    <p:extLst>
      <p:ext uri="{BB962C8B-B14F-4D97-AF65-F5344CB8AC3E}">
        <p14:creationId xmlns:p14="http://schemas.microsoft.com/office/powerpoint/2010/main" val="15644124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914400" eaLnBrk="0" hangingPunct="0">
              <a:defRPr/>
            </a:lvl1pPr>
          </a:lstStyle>
          <a:p>
            <a:fld id="{61633A08-F6F4-4F6A-B66D-09F537351366}" type="datetimeFigureOut">
              <a:rPr lang="en-US" altLang="en-US"/>
              <a:pPr/>
              <a:t>7/18/2016</a:t>
            </a:fld>
            <a:endParaRPr lang="en-US" altLang="en-US"/>
          </a:p>
        </p:txBody>
      </p:sp>
      <p:sp>
        <p:nvSpPr>
          <p:cNvPr id="6" name="Footer Placeholder 5"/>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eaLnBrk="0" hangingPunct="0">
              <a:defRPr/>
            </a:lvl1pPr>
          </a:lstStyle>
          <a:p>
            <a:fld id="{F776B4C4-6BF3-4984-929A-9CCB7C0271BB}" type="slidenum">
              <a:rPr lang="en-US" altLang="en-US"/>
              <a:pPr/>
              <a:t>‹#›</a:t>
            </a:fld>
            <a:endParaRPr lang="en-US" altLang="en-US"/>
          </a:p>
        </p:txBody>
      </p:sp>
    </p:spTree>
    <p:extLst>
      <p:ext uri="{BB962C8B-B14F-4D97-AF65-F5344CB8AC3E}">
        <p14:creationId xmlns:p14="http://schemas.microsoft.com/office/powerpoint/2010/main" val="24559758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914400" eaLnBrk="0" hangingPunct="0">
              <a:defRPr/>
            </a:lvl1pPr>
          </a:lstStyle>
          <a:p>
            <a:fld id="{BF903958-4203-40F4-81C0-E6F65CB273EE}" type="datetimeFigureOut">
              <a:rPr lang="en-US" altLang="en-US"/>
              <a:pPr/>
              <a:t>7/18/2016</a:t>
            </a:fld>
            <a:endParaRPr lang="en-US" altLang="en-US"/>
          </a:p>
        </p:txBody>
      </p:sp>
      <p:sp>
        <p:nvSpPr>
          <p:cNvPr id="6" name="Footer Placeholder 5"/>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eaLnBrk="0" hangingPunct="0">
              <a:defRPr/>
            </a:lvl1pPr>
          </a:lstStyle>
          <a:p>
            <a:fld id="{EB0EF3BD-9A28-4F6E-898D-8F995557C09E}" type="slidenum">
              <a:rPr lang="en-US" altLang="en-US"/>
              <a:pPr/>
              <a:t>‹#›</a:t>
            </a:fld>
            <a:endParaRPr lang="en-US" altLang="en-US"/>
          </a:p>
        </p:txBody>
      </p:sp>
    </p:spTree>
    <p:extLst>
      <p:ext uri="{BB962C8B-B14F-4D97-AF65-F5344CB8AC3E}">
        <p14:creationId xmlns:p14="http://schemas.microsoft.com/office/powerpoint/2010/main" val="35981581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eaLnBrk="0" hangingPunct="0">
              <a:defRPr/>
            </a:lvl1pPr>
          </a:lstStyle>
          <a:p>
            <a:fld id="{F01885A2-7FE6-4F85-BA88-E259EFB93513}" type="datetimeFigureOut">
              <a:rPr lang="en-US" altLang="en-US"/>
              <a:pPr/>
              <a:t>7/18/2016</a:t>
            </a:fld>
            <a:endParaRPr lang="en-US" altLang="en-US"/>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eaLnBrk="0" hangingPunct="0">
              <a:defRPr/>
            </a:lvl1pPr>
          </a:lstStyle>
          <a:p>
            <a:fld id="{F2AF250B-62FA-4BAE-B74C-D0D753069712}" type="slidenum">
              <a:rPr lang="en-US" altLang="en-US"/>
              <a:pPr/>
              <a:t>‹#›</a:t>
            </a:fld>
            <a:endParaRPr lang="en-US" altLang="en-US"/>
          </a:p>
        </p:txBody>
      </p:sp>
    </p:spTree>
    <p:extLst>
      <p:ext uri="{BB962C8B-B14F-4D97-AF65-F5344CB8AC3E}">
        <p14:creationId xmlns:p14="http://schemas.microsoft.com/office/powerpoint/2010/main" val="7768378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eaLnBrk="0" hangingPunct="0">
              <a:defRPr/>
            </a:lvl1pPr>
          </a:lstStyle>
          <a:p>
            <a:fld id="{598B63A2-6595-4533-B13C-56CE638C0FCA}" type="datetimeFigureOut">
              <a:rPr lang="en-US" altLang="en-US"/>
              <a:pPr/>
              <a:t>7/18/2016</a:t>
            </a:fld>
            <a:endParaRPr lang="en-US" altLang="en-US"/>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eaLnBrk="0" hangingPunct="0">
              <a:defRPr/>
            </a:lvl1pPr>
          </a:lstStyle>
          <a:p>
            <a:fld id="{29072F8F-896B-4820-A164-00948ECE6296}" type="slidenum">
              <a:rPr lang="en-US" altLang="en-US"/>
              <a:pPr/>
              <a:t>‹#›</a:t>
            </a:fld>
            <a:endParaRPr lang="en-US" altLang="en-US"/>
          </a:p>
        </p:txBody>
      </p:sp>
    </p:spTree>
    <p:extLst>
      <p:ext uri="{BB962C8B-B14F-4D97-AF65-F5344CB8AC3E}">
        <p14:creationId xmlns:p14="http://schemas.microsoft.com/office/powerpoint/2010/main" val="3148336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ea typeface="+mn-ea"/>
                <a:cs typeface="+mn-cs"/>
              </a:defRPr>
            </a:lvl1pPr>
          </a:lstStyle>
          <a:p>
            <a:pPr>
              <a:defRPr/>
            </a:pPr>
            <a:endParaRPr lang="en-US"/>
          </a:p>
        </p:txBody>
      </p:sp>
      <p:sp>
        <p:nvSpPr>
          <p:cNvPr id="8" name="Footer Placeholder 7"/>
          <p:cNvSpPr>
            <a:spLocks noGrp="1" noChangeArrowheads="1"/>
          </p:cNvSpPr>
          <p:nvPr>
            <p:ph type="ftr" sz="quarter" idx="11"/>
          </p:nvPr>
        </p:nvSpPr>
        <p:spPr>
          <a:xfrm>
            <a:off x="3124200" y="6245225"/>
            <a:ext cx="2895600" cy="476250"/>
          </a:xfrm>
          <a:prstGeom prst="rect">
            <a:avLst/>
          </a:prstGeom>
        </p:spPr>
        <p:txBody>
          <a:bodyPr/>
          <a:lstStyle>
            <a:lvl1pPr eaLnBrk="1" hangingPunct="1">
              <a:defRPr>
                <a:latin typeface="Arial" charset="0"/>
                <a:ea typeface="+mn-ea"/>
                <a:cs typeface="+mn-cs"/>
              </a:defRPr>
            </a:lvl1pPr>
          </a:lstStyle>
          <a:p>
            <a:pPr>
              <a:defRPr/>
            </a:pPr>
            <a:endParaRPr lang="en-US"/>
          </a:p>
        </p:txBody>
      </p:sp>
      <p:sp>
        <p:nvSpPr>
          <p:cNvPr id="9" name="Slide Number Placeholder 8"/>
          <p:cNvSpPr>
            <a:spLocks noGrp="1" noChangeArrowheads="1"/>
          </p:cNvSpPr>
          <p:nvPr>
            <p:ph type="sldNum" sz="quarter" idx="12"/>
          </p:nvPr>
        </p:nvSpPr>
        <p:spPr/>
        <p:txBody>
          <a:bodyPr/>
          <a:lstStyle>
            <a:lvl1pPr>
              <a:defRPr/>
            </a:lvl1pPr>
          </a:lstStyle>
          <a:p>
            <a:fld id="{6CCDE368-984C-41C1-9EB8-8E0049751214}" type="slidenum">
              <a:rPr lang="en-US" altLang="en-US"/>
              <a:pPr/>
              <a:t>‹#›</a:t>
            </a:fld>
            <a:endParaRPr lang="en-US" altLang="en-US"/>
          </a:p>
        </p:txBody>
      </p:sp>
    </p:spTree>
    <p:extLst>
      <p:ext uri="{BB962C8B-B14F-4D97-AF65-F5344CB8AC3E}">
        <p14:creationId xmlns:p14="http://schemas.microsoft.com/office/powerpoint/2010/main" val="1526637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ea typeface="+mn-ea"/>
                <a:cs typeface="+mn-cs"/>
              </a:defRPr>
            </a:lvl1pPr>
          </a:lstStyle>
          <a:p>
            <a:pPr>
              <a:defRPr/>
            </a:pPr>
            <a:endParaRPr lang="en-US"/>
          </a:p>
        </p:txBody>
      </p:sp>
      <p:sp>
        <p:nvSpPr>
          <p:cNvPr id="4" name="Footer Placeholder 3"/>
          <p:cNvSpPr>
            <a:spLocks noGrp="1" noChangeArrowheads="1"/>
          </p:cNvSpPr>
          <p:nvPr>
            <p:ph type="ftr" sz="quarter" idx="11"/>
          </p:nvPr>
        </p:nvSpPr>
        <p:spPr>
          <a:xfrm>
            <a:off x="3124200" y="6245225"/>
            <a:ext cx="2895600" cy="476250"/>
          </a:xfrm>
          <a:prstGeom prst="rect">
            <a:avLst/>
          </a:prstGeom>
        </p:spPr>
        <p:txBody>
          <a:bodyPr/>
          <a:lstStyle>
            <a:lvl1pPr eaLnBrk="1" hangingPunct="1">
              <a:defRPr>
                <a:latin typeface="Arial" charset="0"/>
                <a:ea typeface="+mn-ea"/>
                <a:cs typeface="+mn-cs"/>
              </a:defRPr>
            </a:lvl1pPr>
          </a:lstStyle>
          <a:p>
            <a:pPr>
              <a:defRPr/>
            </a:pPr>
            <a:endParaRPr lang="en-US"/>
          </a:p>
        </p:txBody>
      </p:sp>
      <p:sp>
        <p:nvSpPr>
          <p:cNvPr id="5" name="Slide Number Placeholder 4"/>
          <p:cNvSpPr>
            <a:spLocks noGrp="1" noChangeArrowheads="1"/>
          </p:cNvSpPr>
          <p:nvPr>
            <p:ph type="sldNum" sz="quarter" idx="12"/>
          </p:nvPr>
        </p:nvSpPr>
        <p:spPr/>
        <p:txBody>
          <a:bodyPr/>
          <a:lstStyle>
            <a:lvl1pPr>
              <a:defRPr/>
            </a:lvl1pPr>
          </a:lstStyle>
          <a:p>
            <a:fld id="{00652556-CC06-49A1-8414-A4AFCAF96F97}" type="slidenum">
              <a:rPr lang="en-US" altLang="en-US"/>
              <a:pPr/>
              <a:t>‹#›</a:t>
            </a:fld>
            <a:endParaRPr lang="en-US" altLang="en-US"/>
          </a:p>
        </p:txBody>
      </p:sp>
    </p:spTree>
    <p:extLst>
      <p:ext uri="{BB962C8B-B14F-4D97-AF65-F5344CB8AC3E}">
        <p14:creationId xmlns:p14="http://schemas.microsoft.com/office/powerpoint/2010/main" val="1475934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ea typeface="+mn-ea"/>
                <a:cs typeface="+mn-cs"/>
              </a:defRPr>
            </a:lvl1pPr>
          </a:lstStyle>
          <a:p>
            <a:pPr>
              <a:defRPr/>
            </a:pPr>
            <a:endParaRPr lang="en-US"/>
          </a:p>
        </p:txBody>
      </p:sp>
      <p:sp>
        <p:nvSpPr>
          <p:cNvPr id="3" name="Footer Placeholder 2"/>
          <p:cNvSpPr>
            <a:spLocks noGrp="1" noChangeArrowheads="1"/>
          </p:cNvSpPr>
          <p:nvPr>
            <p:ph type="ftr" sz="quarter" idx="11"/>
          </p:nvPr>
        </p:nvSpPr>
        <p:spPr>
          <a:xfrm>
            <a:off x="3124200" y="6245225"/>
            <a:ext cx="2895600" cy="476250"/>
          </a:xfrm>
          <a:prstGeom prst="rect">
            <a:avLst/>
          </a:prstGeom>
        </p:spPr>
        <p:txBody>
          <a:bodyPr/>
          <a:lstStyle>
            <a:lvl1pPr eaLnBrk="1" hangingPunct="1">
              <a:defRPr>
                <a:latin typeface="Arial" charset="0"/>
                <a:ea typeface="+mn-ea"/>
                <a:cs typeface="+mn-cs"/>
              </a:defRPr>
            </a:lvl1pPr>
          </a:lstStyle>
          <a:p>
            <a:pPr>
              <a:defRPr/>
            </a:pPr>
            <a:endParaRPr lang="en-US"/>
          </a:p>
        </p:txBody>
      </p:sp>
      <p:sp>
        <p:nvSpPr>
          <p:cNvPr id="4" name="Slide Number Placeholder 3"/>
          <p:cNvSpPr>
            <a:spLocks noGrp="1" noChangeArrowheads="1"/>
          </p:cNvSpPr>
          <p:nvPr>
            <p:ph type="sldNum" sz="quarter" idx="12"/>
          </p:nvPr>
        </p:nvSpPr>
        <p:spPr/>
        <p:txBody>
          <a:bodyPr/>
          <a:lstStyle>
            <a:lvl1pPr>
              <a:defRPr/>
            </a:lvl1pPr>
          </a:lstStyle>
          <a:p>
            <a:fld id="{53B7BB08-4E9E-45C7-A7FD-46FEBB494B8B}" type="slidenum">
              <a:rPr lang="en-US" altLang="en-US"/>
              <a:pPr/>
              <a:t>‹#›</a:t>
            </a:fld>
            <a:endParaRPr lang="en-US" altLang="en-US"/>
          </a:p>
        </p:txBody>
      </p:sp>
    </p:spTree>
    <p:extLst>
      <p:ext uri="{BB962C8B-B14F-4D97-AF65-F5344CB8AC3E}">
        <p14:creationId xmlns:p14="http://schemas.microsoft.com/office/powerpoint/2010/main" val="2511535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ea typeface="+mn-ea"/>
                <a:cs typeface="+mn-cs"/>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eaLnBrk="1" hangingPunct="1">
              <a:defRPr>
                <a:latin typeface="Arial" charset="0"/>
                <a:ea typeface="+mn-ea"/>
                <a:cs typeface="+mn-cs"/>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a:defRPr/>
            </a:lvl1pPr>
          </a:lstStyle>
          <a:p>
            <a:fld id="{0C15C40B-B101-4E2D-9A87-0160BA3FB9EB}" type="slidenum">
              <a:rPr lang="en-US" altLang="en-US"/>
              <a:pPr/>
              <a:t>‹#›</a:t>
            </a:fld>
            <a:endParaRPr lang="en-US" altLang="en-US"/>
          </a:p>
        </p:txBody>
      </p:sp>
    </p:spTree>
    <p:extLst>
      <p:ext uri="{BB962C8B-B14F-4D97-AF65-F5344CB8AC3E}">
        <p14:creationId xmlns:p14="http://schemas.microsoft.com/office/powerpoint/2010/main" val="4233313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ea typeface="+mn-ea"/>
                <a:cs typeface="+mn-cs"/>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eaLnBrk="1" hangingPunct="1">
              <a:defRPr>
                <a:latin typeface="Arial" charset="0"/>
                <a:ea typeface="+mn-ea"/>
                <a:cs typeface="+mn-cs"/>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a:defRPr/>
            </a:lvl1pPr>
          </a:lstStyle>
          <a:p>
            <a:fld id="{28C9B8F8-CB6F-4BD5-ADBC-2E194448907D}" type="slidenum">
              <a:rPr lang="en-US" altLang="en-US"/>
              <a:pPr/>
              <a:t>‹#›</a:t>
            </a:fld>
            <a:endParaRPr lang="en-US" altLang="en-US"/>
          </a:p>
        </p:txBody>
      </p:sp>
    </p:spTree>
    <p:extLst>
      <p:ext uri="{BB962C8B-B14F-4D97-AF65-F5344CB8AC3E}">
        <p14:creationId xmlns:p14="http://schemas.microsoft.com/office/powerpoint/2010/main" val="2904360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6.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30" name="Rectangle 6"/>
          <p:cNvSpPr>
            <a:spLocks noGrp="1" noChangeArrowheads="1"/>
          </p:cNvSpPr>
          <p:nvPr>
            <p:ph type="sldNum" sz="quarter" idx="4"/>
          </p:nvPr>
        </p:nvSpPr>
        <p:spPr bwMode="auto">
          <a:xfrm>
            <a:off x="6629400" y="64008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9249C86D-980B-475D-A876-006768F246C3}" type="slidenum">
              <a:rPr lang="en-US" altLang="en-US"/>
              <a:pPr/>
              <a:t>‹#›</a:t>
            </a:fld>
            <a:endParaRPr lang="en-US" altLang="en-US"/>
          </a:p>
        </p:txBody>
      </p:sp>
      <p:sp>
        <p:nvSpPr>
          <p:cNvPr id="1027" name="Title Placeholder 2"/>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3"/>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974" r:id="rId1"/>
    <p:sldLayoutId id="2147483975" r:id="rId2"/>
    <p:sldLayoutId id="2147483976" r:id="rId3"/>
    <p:sldLayoutId id="2147483977" r:id="rId4"/>
    <p:sldLayoutId id="2147483978" r:id="rId5"/>
    <p:sldLayoutId id="2147483979" r:id="rId6"/>
    <p:sldLayoutId id="2147483980" r:id="rId7"/>
    <p:sldLayoutId id="2147483981" r:id="rId8"/>
    <p:sldLayoutId id="2147483982" r:id="rId9"/>
    <p:sldLayoutId id="2147483983" r:id="rId10"/>
    <p:sldLayoutId id="2147483984" r:id="rId11"/>
    <p:sldLayoutId id="2147483972"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92275" y="274638"/>
            <a:ext cx="6994525" cy="1143000"/>
          </a:xfrm>
          <a:prstGeom prst="rect">
            <a:avLst/>
          </a:prstGeom>
          <a:ln>
            <a:solidFill>
              <a:srgbClr val="0061AF"/>
            </a:solidFill>
          </a:ln>
          <a:extLst/>
        </p:spPr>
        <p:style>
          <a:lnRef idx="2">
            <a:schemeClr val="accent1"/>
          </a:lnRef>
          <a:fillRef idx="1">
            <a:schemeClr val="lt1"/>
          </a:fillRef>
          <a:effectRef idx="0">
            <a:schemeClr val="accent1"/>
          </a:effectRef>
          <a:fontRef idx="none"/>
        </p:style>
        <p:txBody>
          <a:bodyPr vert="horz" wrap="square" lIns="91440" tIns="45720" rIns="91440" bIns="45720" numCol="1" anchor="ctr" anchorCtr="0" compatLnSpc="1">
            <a:prstTxWarp prst="textNoShape">
              <a:avLst/>
            </a:prstTxWarp>
          </a:bodyPr>
          <a:lstStyle/>
          <a:p>
            <a:pPr lvl="0"/>
            <a:r>
              <a:rPr lang="es-ES" altLang="en-US" smtClean="0"/>
              <a:t>Haga clic para cambiar el estilo de título	</a:t>
            </a:r>
          </a:p>
        </p:txBody>
      </p:sp>
      <p:sp>
        <p:nvSpPr>
          <p:cNvPr id="14339" name="Rectangle 3"/>
          <p:cNvSpPr>
            <a:spLocks noGrp="1" noChangeArrowheads="1"/>
          </p:cNvSpPr>
          <p:nvPr>
            <p:ph type="body" idx="1"/>
          </p:nvPr>
        </p:nvSpPr>
        <p:spPr bwMode="auto">
          <a:xfrm>
            <a:off x="1692275" y="1600200"/>
            <a:ext cx="6994525" cy="362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n-US" smtClean="0"/>
              <a:t>Haga clic para modificar el estilo de texto del patrón</a:t>
            </a:r>
          </a:p>
          <a:p>
            <a:pPr lvl="1"/>
            <a:r>
              <a:rPr lang="es-ES" altLang="en-US" smtClean="0"/>
              <a:t>Segundo nivel</a:t>
            </a:r>
          </a:p>
          <a:p>
            <a:pPr lvl="2"/>
            <a:r>
              <a:rPr lang="es-ES" altLang="en-US" smtClean="0"/>
              <a:t>Tercer nivel</a:t>
            </a:r>
          </a:p>
          <a:p>
            <a:pPr lvl="3"/>
            <a:r>
              <a:rPr lang="es-ES" altLang="en-US" smtClean="0"/>
              <a:t>Cuarto nivel</a:t>
            </a:r>
          </a:p>
          <a:p>
            <a:pPr lvl="4"/>
            <a:r>
              <a:rPr lang="es-ES" altLang="en-US" smtClean="0"/>
              <a:t>Quinto nivel</a:t>
            </a:r>
          </a:p>
        </p:txBody>
      </p:sp>
      <p:pic>
        <p:nvPicPr>
          <p:cNvPr id="14340" name="Picture 1" descr="CEEDAR-LogoFinal-simple-white-17.png"/>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07950" y="6381750"/>
            <a:ext cx="125888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2"/>
          <p:cNvPicPr>
            <a:picLocks noChangeAspect="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8223250" y="6092825"/>
            <a:ext cx="90805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 id="2147483973" r:id="rId12"/>
  </p:sldLayoutIdLst>
  <p:txStyles>
    <p:titleStyle>
      <a:lvl1pPr algn="ctr" rtl="0" eaLnBrk="0" fontAlgn="base" hangingPunct="0">
        <a:spcBef>
          <a:spcPct val="0"/>
        </a:spcBef>
        <a:spcAft>
          <a:spcPct val="0"/>
        </a:spcAft>
        <a:defRPr sz="4400" b="1">
          <a:solidFill>
            <a:srgbClr val="0061AF"/>
          </a:solidFill>
          <a:latin typeface="+mj-lt"/>
          <a:ea typeface="MS PGothic" panose="020B0600070205080204" pitchFamily="34" charset="-128"/>
          <a:cs typeface="+mj-cs"/>
        </a:defRPr>
      </a:lvl1pPr>
      <a:lvl2pPr algn="ctr" rtl="0" eaLnBrk="0" fontAlgn="base" hangingPunct="0">
        <a:spcBef>
          <a:spcPct val="0"/>
        </a:spcBef>
        <a:spcAft>
          <a:spcPct val="0"/>
        </a:spcAft>
        <a:defRPr sz="4400" b="1">
          <a:solidFill>
            <a:srgbClr val="0061AF"/>
          </a:solidFill>
          <a:latin typeface="Arial" charset="0"/>
          <a:ea typeface="MS PGothic" panose="020B0600070205080204" pitchFamily="34" charset="-128"/>
          <a:cs typeface="Arial" charset="0"/>
        </a:defRPr>
      </a:lvl2pPr>
      <a:lvl3pPr algn="ctr" rtl="0" eaLnBrk="0" fontAlgn="base" hangingPunct="0">
        <a:spcBef>
          <a:spcPct val="0"/>
        </a:spcBef>
        <a:spcAft>
          <a:spcPct val="0"/>
        </a:spcAft>
        <a:defRPr sz="4400" b="1">
          <a:solidFill>
            <a:srgbClr val="0061AF"/>
          </a:solidFill>
          <a:latin typeface="Arial" charset="0"/>
          <a:ea typeface="MS PGothic" panose="020B0600070205080204" pitchFamily="34" charset="-128"/>
          <a:cs typeface="Arial" charset="0"/>
        </a:defRPr>
      </a:lvl3pPr>
      <a:lvl4pPr algn="ctr" rtl="0" eaLnBrk="0" fontAlgn="base" hangingPunct="0">
        <a:spcBef>
          <a:spcPct val="0"/>
        </a:spcBef>
        <a:spcAft>
          <a:spcPct val="0"/>
        </a:spcAft>
        <a:defRPr sz="4400" b="1">
          <a:solidFill>
            <a:srgbClr val="0061AF"/>
          </a:solidFill>
          <a:latin typeface="Arial" charset="0"/>
          <a:ea typeface="MS PGothic" panose="020B0600070205080204" pitchFamily="34" charset="-128"/>
          <a:cs typeface="Arial" charset="0"/>
        </a:defRPr>
      </a:lvl4pPr>
      <a:lvl5pPr algn="ctr" rtl="0" eaLnBrk="0" fontAlgn="base" hangingPunct="0">
        <a:spcBef>
          <a:spcPct val="0"/>
        </a:spcBef>
        <a:spcAft>
          <a:spcPct val="0"/>
        </a:spcAft>
        <a:defRPr sz="4400" b="1">
          <a:solidFill>
            <a:srgbClr val="0061AF"/>
          </a:solidFill>
          <a:latin typeface="Arial" charset="0"/>
          <a:ea typeface="MS PGothic" panose="020B0600070205080204" pitchFamily="34" charset="-128"/>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buChar char="²"/>
        <a:defRPr sz="3200">
          <a:solidFill>
            <a:srgbClr val="0061AF"/>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rgbClr val="0061AF"/>
          </a:solidFill>
          <a:latin typeface="+mn-lt"/>
          <a:ea typeface="Arial" charset="0"/>
          <a:cs typeface="+mn-cs"/>
        </a:defRPr>
      </a:lvl2pPr>
      <a:lvl3pPr marL="1143000" indent="-228600" algn="l" rtl="0" eaLnBrk="0" fontAlgn="base" hangingPunct="0">
        <a:spcBef>
          <a:spcPct val="20000"/>
        </a:spcBef>
        <a:spcAft>
          <a:spcPct val="0"/>
        </a:spcAft>
        <a:buChar char="•"/>
        <a:defRPr sz="2400">
          <a:solidFill>
            <a:srgbClr val="0061AF"/>
          </a:solidFill>
          <a:latin typeface="+mn-lt"/>
          <a:ea typeface="Arial" charset="0"/>
          <a:cs typeface="+mn-cs"/>
        </a:defRPr>
      </a:lvl3pPr>
      <a:lvl4pPr marL="1600200" indent="-228600" algn="l" rtl="0" eaLnBrk="0" fontAlgn="base" hangingPunct="0">
        <a:spcBef>
          <a:spcPct val="20000"/>
        </a:spcBef>
        <a:spcAft>
          <a:spcPct val="0"/>
        </a:spcAft>
        <a:buChar char="–"/>
        <a:defRPr sz="2000">
          <a:solidFill>
            <a:srgbClr val="0061AF"/>
          </a:solidFill>
          <a:latin typeface="+mn-lt"/>
          <a:ea typeface="Arial" charset="0"/>
          <a:cs typeface="+mn-cs"/>
        </a:defRPr>
      </a:lvl4pPr>
      <a:lvl5pPr marL="2057400" indent="-228600" algn="l" rtl="0" eaLnBrk="0" fontAlgn="base" hangingPunct="0">
        <a:spcBef>
          <a:spcPct val="20000"/>
        </a:spcBef>
        <a:spcAft>
          <a:spcPct val="0"/>
        </a:spcAft>
        <a:buChar char="»"/>
        <a:defRPr sz="2000">
          <a:solidFill>
            <a:srgbClr val="0061AF"/>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26627" name="Text Placeholder 2"/>
          <p:cNvSpPr>
            <a:spLocks noGrp="1"/>
          </p:cNvSpPr>
          <p:nvPr>
            <p:ph type="body" idx="1"/>
          </p:nvPr>
        </p:nvSpPr>
        <p:spPr bwMode="auto">
          <a:xfrm>
            <a:off x="457200" y="1600200"/>
            <a:ext cx="7620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srgbClr val="FFFFFF"/>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srgbClr val="FFFFFF"/>
              </a:solidFill>
            </a:endParaRPr>
          </a:p>
        </p:txBody>
      </p:sp>
      <p:sp>
        <p:nvSpPr>
          <p:cNvPr id="6" name="Slide Number Placeholder 5"/>
          <p:cNvSpPr>
            <a:spLocks noGrp="1"/>
          </p:cNvSpPr>
          <p:nvPr>
            <p:ph type="sldNum" sz="quarter" idx="4"/>
          </p:nvPr>
        </p:nvSpPr>
        <p:spPr>
          <a:xfrm>
            <a:off x="8531225" y="5648325"/>
            <a:ext cx="549275" cy="396875"/>
          </a:xfrm>
          <a:prstGeom prst="bracketPair">
            <a:avLst>
              <a:gd name="adj" fmla="val 17949"/>
            </a:avLst>
          </a:prstGeom>
          <a:ln w="19050">
            <a:solidFill>
              <a:srgbClr val="FFFFFF"/>
            </a:solidFill>
          </a:ln>
        </p:spPr>
        <p:txBody>
          <a:bodyPr vert="horz" wrap="square" lIns="0" tIns="0" rIns="0" bIns="0" numCol="1" anchor="ctr" anchorCtr="0" compatLnSpc="1">
            <a:prstTxWarp prst="textNoShape">
              <a:avLst/>
            </a:prstTxWarp>
          </a:bodyPr>
          <a:lstStyle>
            <a:lvl1pPr algn="ctr" defTabSz="457200" eaLnBrk="1" hangingPunct="1">
              <a:defRPr>
                <a:solidFill>
                  <a:srgbClr val="FFFFFF"/>
                </a:solidFill>
                <a:latin typeface="Calibri" panose="020F0502020204030204" pitchFamily="34" charset="0"/>
              </a:defRPr>
            </a:lvl1pPr>
          </a:lstStyle>
          <a:p>
            <a:fld id="{5ACBF4CE-6474-4062-A209-7092905F53F0}" type="slidenum">
              <a:rPr lang="en-US" altLang="en-US"/>
              <a:pPr/>
              <a:t>‹#›</a:t>
            </a:fld>
            <a:endParaRPr lang="en-US" altLang="en-US"/>
          </a:p>
        </p:txBody>
      </p:sp>
      <p:sp>
        <p:nvSpPr>
          <p:cNvPr id="5" name="Footer Placeholder 4"/>
          <p:cNvSpPr>
            <a:spLocks noGrp="1"/>
          </p:cNvSpPr>
          <p:nvPr>
            <p:ph type="ftr" sz="quarter" idx="3"/>
          </p:nvPr>
        </p:nvSpPr>
        <p:spPr>
          <a:xfrm rot="16200000">
            <a:off x="7587456" y="4048919"/>
            <a:ext cx="2366963" cy="365125"/>
          </a:xfrm>
          <a:prstGeom prst="rect">
            <a:avLst/>
          </a:prstGeom>
        </p:spPr>
        <p:txBody>
          <a:bodyPr vert="horz" lIns="91440" tIns="45720" rIns="91440" bIns="45720" rtlCol="0" anchor="ctr"/>
          <a:lstStyle>
            <a:lvl1pPr algn="r" defTabSz="457200" eaLnBrk="1" fontAlgn="auto" hangingPunct="1">
              <a:spcBef>
                <a:spcPts val="0"/>
              </a:spcBef>
              <a:spcAft>
                <a:spcPts val="0"/>
              </a:spcAft>
              <a:defRPr sz="1200">
                <a:solidFill>
                  <a:srgbClr val="DFDCB7"/>
                </a:solidFill>
                <a:latin typeface="Calibri"/>
                <a:ea typeface="+mn-ea"/>
                <a:cs typeface="+mn-cs"/>
              </a:defRPr>
            </a:lvl1pPr>
          </a:lstStyle>
          <a:p>
            <a:pPr>
              <a:defRPr/>
            </a:pPr>
            <a:endParaRPr lang="en-US"/>
          </a:p>
        </p:txBody>
      </p:sp>
      <p:sp>
        <p:nvSpPr>
          <p:cNvPr id="4" name="Date Placeholder 3"/>
          <p:cNvSpPr>
            <a:spLocks noGrp="1"/>
          </p:cNvSpPr>
          <p:nvPr>
            <p:ph type="dt" sz="half" idx="2"/>
          </p:nvPr>
        </p:nvSpPr>
        <p:spPr>
          <a:xfrm rot="16200000">
            <a:off x="7551738" y="1646237"/>
            <a:ext cx="2438400" cy="365125"/>
          </a:xfrm>
          <a:prstGeom prst="rect">
            <a:avLst/>
          </a:prstGeom>
        </p:spPr>
        <p:txBody>
          <a:bodyPr vert="horz" wrap="square" lIns="91440" tIns="45720" rIns="91440" bIns="45720" numCol="1" anchor="ctr" anchorCtr="0" compatLnSpc="1">
            <a:prstTxWarp prst="textNoShape">
              <a:avLst/>
            </a:prstTxWarp>
          </a:bodyPr>
          <a:lstStyle>
            <a:lvl1pPr defTabSz="457200" eaLnBrk="1" hangingPunct="1">
              <a:defRPr sz="1200">
                <a:solidFill>
                  <a:srgbClr val="DFDCB7"/>
                </a:solidFill>
                <a:latin typeface="Calibri" panose="020F0502020204030204" pitchFamily="34" charset="0"/>
              </a:defRPr>
            </a:lvl1pPr>
          </a:lstStyle>
          <a:p>
            <a:fld id="{165D5D6B-474A-4A28-842C-21874D6F76D2}" type="datetimeFigureOut">
              <a:rPr lang="en-US" altLang="en-US"/>
              <a:pPr/>
              <a:t>7/18/2016</a:t>
            </a:fld>
            <a:endParaRPr lang="en-US" altLang="en-US"/>
          </a:p>
        </p:txBody>
      </p:sp>
    </p:spTree>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Lst>
  <p:txStyles>
    <p:titleStyle>
      <a:lvl1pPr algn="l" rtl="0" eaLnBrk="0" fontAlgn="base" hangingPunct="0">
        <a:spcBef>
          <a:spcPct val="0"/>
        </a:spcBef>
        <a:spcAft>
          <a:spcPct val="0"/>
        </a:spcAft>
        <a:defRPr sz="4600" kern="1200" spc="-100">
          <a:solidFill>
            <a:schemeClr val="tx2"/>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4600">
          <a:solidFill>
            <a:schemeClr val="tx2"/>
          </a:solidFill>
          <a:latin typeface="Cambria" charset="0"/>
          <a:ea typeface="MS PGothic" panose="020B0600070205080204" pitchFamily="34" charset="-128"/>
          <a:cs typeface="ＭＳ Ｐゴシック" charset="0"/>
        </a:defRPr>
      </a:lvl2pPr>
      <a:lvl3pPr algn="l" rtl="0" eaLnBrk="0" fontAlgn="base" hangingPunct="0">
        <a:spcBef>
          <a:spcPct val="0"/>
        </a:spcBef>
        <a:spcAft>
          <a:spcPct val="0"/>
        </a:spcAft>
        <a:defRPr sz="4600">
          <a:solidFill>
            <a:schemeClr val="tx2"/>
          </a:solidFill>
          <a:latin typeface="Cambria" charset="0"/>
          <a:ea typeface="MS PGothic" panose="020B0600070205080204" pitchFamily="34" charset="-128"/>
          <a:cs typeface="ＭＳ Ｐゴシック" charset="0"/>
        </a:defRPr>
      </a:lvl3pPr>
      <a:lvl4pPr algn="l" rtl="0" eaLnBrk="0" fontAlgn="base" hangingPunct="0">
        <a:spcBef>
          <a:spcPct val="0"/>
        </a:spcBef>
        <a:spcAft>
          <a:spcPct val="0"/>
        </a:spcAft>
        <a:defRPr sz="4600">
          <a:solidFill>
            <a:schemeClr val="tx2"/>
          </a:solidFill>
          <a:latin typeface="Cambria" charset="0"/>
          <a:ea typeface="MS PGothic" panose="020B0600070205080204" pitchFamily="34" charset="-128"/>
          <a:cs typeface="ＭＳ Ｐゴシック" charset="0"/>
        </a:defRPr>
      </a:lvl4pPr>
      <a:lvl5pPr algn="l" rtl="0" eaLnBrk="0" fontAlgn="base" hangingPunct="0">
        <a:spcBef>
          <a:spcPct val="0"/>
        </a:spcBef>
        <a:spcAft>
          <a:spcPct val="0"/>
        </a:spcAft>
        <a:defRPr sz="4600">
          <a:solidFill>
            <a:schemeClr val="tx2"/>
          </a:solidFill>
          <a:latin typeface="Cambria" charset="0"/>
          <a:ea typeface="MS PGothic" panose="020B0600070205080204" pitchFamily="34" charset="-128"/>
          <a:cs typeface="ＭＳ Ｐゴシック" charset="0"/>
        </a:defRPr>
      </a:lvl5pPr>
      <a:lvl6pPr marL="457200" algn="l" rtl="0" fontAlgn="base">
        <a:spcBef>
          <a:spcPct val="0"/>
        </a:spcBef>
        <a:spcAft>
          <a:spcPct val="0"/>
        </a:spcAft>
        <a:defRPr sz="4600">
          <a:solidFill>
            <a:schemeClr val="tx2"/>
          </a:solidFill>
          <a:latin typeface="Cambria" charset="0"/>
          <a:ea typeface="ＭＳ Ｐゴシック" charset="0"/>
          <a:cs typeface="ＭＳ Ｐゴシック" charset="0"/>
        </a:defRPr>
      </a:lvl6pPr>
      <a:lvl7pPr marL="914400" algn="l" rtl="0" fontAlgn="base">
        <a:spcBef>
          <a:spcPct val="0"/>
        </a:spcBef>
        <a:spcAft>
          <a:spcPct val="0"/>
        </a:spcAft>
        <a:defRPr sz="4600">
          <a:solidFill>
            <a:schemeClr val="tx2"/>
          </a:solidFill>
          <a:latin typeface="Cambria" charset="0"/>
          <a:ea typeface="ＭＳ Ｐゴシック" charset="0"/>
          <a:cs typeface="ＭＳ Ｐゴシック" charset="0"/>
        </a:defRPr>
      </a:lvl7pPr>
      <a:lvl8pPr marL="1371600" algn="l" rtl="0" fontAlgn="base">
        <a:spcBef>
          <a:spcPct val="0"/>
        </a:spcBef>
        <a:spcAft>
          <a:spcPct val="0"/>
        </a:spcAft>
        <a:defRPr sz="4600">
          <a:solidFill>
            <a:schemeClr val="tx2"/>
          </a:solidFill>
          <a:latin typeface="Cambria" charset="0"/>
          <a:ea typeface="ＭＳ Ｐゴシック" charset="0"/>
          <a:cs typeface="ＭＳ Ｐゴシック" charset="0"/>
        </a:defRPr>
      </a:lvl8pPr>
      <a:lvl9pPr marL="1828800" algn="l" rtl="0" fontAlgn="base">
        <a:spcBef>
          <a:spcPct val="0"/>
        </a:spcBef>
        <a:spcAft>
          <a:spcPct val="0"/>
        </a:spcAft>
        <a:defRPr sz="4600">
          <a:solidFill>
            <a:schemeClr val="tx2"/>
          </a:solidFill>
          <a:latin typeface="Cambria" charset="0"/>
          <a:ea typeface="ＭＳ Ｐゴシック" charset="0"/>
          <a:cs typeface="ＭＳ Ｐゴシック" charset="0"/>
        </a:defRPr>
      </a:lvl9pPr>
    </p:titleStyle>
    <p:bodyStyle>
      <a:lvl1pPr marL="342900" indent="-228600" algn="l" rtl="0" eaLnBrk="0" fontAlgn="base" hangingPunct="0">
        <a:spcBef>
          <a:spcPct val="20000"/>
        </a:spcBef>
        <a:spcAft>
          <a:spcPct val="0"/>
        </a:spcAft>
        <a:buClr>
          <a:schemeClr val="accent1"/>
        </a:buClr>
        <a:buFont typeface="Arial" panose="020B0604020202020204" pitchFamily="34" charset="0"/>
        <a:buChar char="•"/>
        <a:defRPr sz="2200" kern="1200">
          <a:solidFill>
            <a:schemeClr val="tx1"/>
          </a:solidFill>
          <a:latin typeface="+mj-lt"/>
          <a:ea typeface="MS PGothic" panose="020B0600070205080204" pitchFamily="34" charset="-128"/>
          <a:cs typeface="ＭＳ Ｐゴシック" charset="0"/>
        </a:defRPr>
      </a:lvl1pPr>
      <a:lvl2pPr marL="639763" indent="-228600" algn="l" rtl="0" eaLnBrk="0" fontAlgn="base" hangingPunct="0">
        <a:spcBef>
          <a:spcPct val="20000"/>
        </a:spcBef>
        <a:spcAft>
          <a:spcPct val="0"/>
        </a:spcAft>
        <a:buClr>
          <a:schemeClr val="accent2"/>
        </a:buClr>
        <a:buFont typeface="Arial" panose="020B0604020202020204" pitchFamily="34" charset="0"/>
        <a:buChar char="•"/>
        <a:defRPr sz="2000" kern="1200">
          <a:solidFill>
            <a:schemeClr val="tx1"/>
          </a:solidFill>
          <a:latin typeface="+mj-lt"/>
          <a:ea typeface="MS PGothic" panose="020B0600070205080204" pitchFamily="34" charset="-128"/>
          <a:cs typeface="+mn-cs"/>
        </a:defRPr>
      </a:lvl2pPr>
      <a:lvl3pPr marL="1004888" indent="-228600" algn="l" rtl="0" eaLnBrk="0" fontAlgn="base" hangingPunct="0">
        <a:spcBef>
          <a:spcPct val="20000"/>
        </a:spcBef>
        <a:spcAft>
          <a:spcPct val="0"/>
        </a:spcAft>
        <a:buClr>
          <a:srgbClr val="D2CB6C"/>
        </a:buClr>
        <a:buFont typeface="Arial" panose="020B0604020202020204" pitchFamily="34" charset="0"/>
        <a:buChar char="•"/>
        <a:defRPr kern="1200">
          <a:solidFill>
            <a:schemeClr val="tx1"/>
          </a:solidFill>
          <a:latin typeface="+mj-lt"/>
          <a:ea typeface="MS PGothic" panose="020B0600070205080204" pitchFamily="34" charset="-128"/>
          <a:cs typeface="+mn-cs"/>
        </a:defRPr>
      </a:lvl3pPr>
      <a:lvl4pPr marL="1279525" indent="-228600" algn="l" rtl="0" eaLnBrk="0" fontAlgn="base" hangingPunct="0">
        <a:spcBef>
          <a:spcPct val="20000"/>
        </a:spcBef>
        <a:spcAft>
          <a:spcPct val="0"/>
        </a:spcAft>
        <a:buClr>
          <a:srgbClr val="95A39D"/>
        </a:buClr>
        <a:buFont typeface="Arial" panose="020B0604020202020204" pitchFamily="34" charset="0"/>
        <a:buChar char="•"/>
        <a:defRPr sz="1600" kern="1200">
          <a:solidFill>
            <a:schemeClr val="tx1"/>
          </a:solidFill>
          <a:latin typeface="+mj-lt"/>
          <a:ea typeface="MS PGothic" panose="020B0600070205080204" pitchFamily="34" charset="-128"/>
          <a:cs typeface="+mn-cs"/>
        </a:defRPr>
      </a:lvl4pPr>
      <a:lvl5pPr marL="1554163" indent="-228600" algn="l" rtl="0" eaLnBrk="0" fontAlgn="base" hangingPunct="0">
        <a:spcBef>
          <a:spcPct val="20000"/>
        </a:spcBef>
        <a:spcAft>
          <a:spcPct val="0"/>
        </a:spcAft>
        <a:buClr>
          <a:srgbClr val="C89F5D"/>
        </a:buClr>
        <a:buFont typeface="Arial" panose="020B0604020202020204" pitchFamily="34" charset="0"/>
        <a:buChar char="•"/>
        <a:defRPr sz="1400" kern="1200">
          <a:solidFill>
            <a:schemeClr val="tx1"/>
          </a:solidFill>
          <a:latin typeface="+mj-lt"/>
          <a:ea typeface="MS PGothic" panose="020B0600070205080204" pitchFamily="34" charset="-128"/>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891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defTabSz="457200" eaLnBrk="1" hangingPunct="1">
              <a:defRPr sz="1200">
                <a:solidFill>
                  <a:srgbClr val="898989"/>
                </a:solidFill>
                <a:latin typeface="Calibri" panose="020F0502020204030204" pitchFamily="34" charset="0"/>
              </a:defRPr>
            </a:lvl1pPr>
          </a:lstStyle>
          <a:p>
            <a:fld id="{BDD9F34E-BAB1-4F95-970F-666FFECEEB69}" type="datetimeFigureOut">
              <a:rPr lang="en-US" altLang="en-US"/>
              <a:pPr/>
              <a:t>7/18/2016</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457200"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defTabSz="457200" eaLnBrk="1" hangingPunct="1">
              <a:defRPr sz="1200">
                <a:solidFill>
                  <a:srgbClr val="898989"/>
                </a:solidFill>
                <a:latin typeface="Calibri" panose="020F0502020204030204" pitchFamily="34" charset="0"/>
              </a:defRPr>
            </a:lvl1pPr>
          </a:lstStyle>
          <a:p>
            <a:fld id="{1216AB01-06C3-4C85-B8B3-E184A0A93B1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07" r:id="rId1"/>
    <p:sldLayoutId id="2147484008" r:id="rId2"/>
    <p:sldLayoutId id="2147484009" r:id="rId3"/>
    <p:sldLayoutId id="2147484010" r:id="rId4"/>
    <p:sldLayoutId id="2147484011" r:id="rId5"/>
    <p:sldLayoutId id="2147484012" r:id="rId6"/>
    <p:sldLayoutId id="2147484013" r:id="rId7"/>
    <p:sldLayoutId id="2147484014" r:id="rId8"/>
    <p:sldLayoutId id="2147484015" r:id="rId9"/>
    <p:sldLayoutId id="2147484016" r:id="rId10"/>
    <p:sldLayoutId id="2147484017"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openxmlformats.org/officeDocument/2006/relationships/hyperlink" Target="mailto:bpazey@utexas.edu" TargetMode="External"/><Relationship Id="rId2" Type="http://schemas.openxmlformats.org/officeDocument/2006/relationships/hyperlink" Target="mailto:bpazey@austin.utexas.edu" TargetMode="Externa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mj-ea"/>
              </a:rPr>
              <a:t>Principal Policy and preparation</a:t>
            </a:r>
            <a:endParaRPr lang="en-US" dirty="0">
              <a:ea typeface="+mj-ea"/>
            </a:endParaRPr>
          </a:p>
        </p:txBody>
      </p:sp>
      <p:sp>
        <p:nvSpPr>
          <p:cNvPr id="53250" name="Text Placeholder 2"/>
          <p:cNvSpPr>
            <a:spLocks noGrp="1"/>
          </p:cNvSpPr>
          <p:nvPr>
            <p:ph type="body" idx="1"/>
          </p:nvPr>
        </p:nvSpPr>
        <p:spPr/>
        <p:txBody>
          <a:bodyPr/>
          <a:lstStyle/>
          <a:p>
            <a:r>
              <a:rPr lang="en-US" altLang="en-US" smtClean="0"/>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0088"/>
            <a:ext cx="8229600" cy="717550"/>
          </a:xfrm>
        </p:spPr>
        <p:txBody>
          <a:bodyPr>
            <a:normAutofit fontScale="90000"/>
          </a:bodyPr>
          <a:lstStyle/>
          <a:p>
            <a:pPr eaLnBrk="1" hangingPunct="1"/>
            <a:r>
              <a:rPr lang="en-US" altLang="en-US" sz="4000" b="1" smtClean="0"/>
              <a:t>NELP Standard Eight:</a:t>
            </a:r>
            <a:br>
              <a:rPr lang="en-US" altLang="en-US" sz="4000" b="1" smtClean="0"/>
            </a:br>
            <a:r>
              <a:rPr lang="en-US" altLang="en-US" sz="4000" b="1" smtClean="0"/>
              <a:t> Internship and Clinical Practice</a:t>
            </a:r>
            <a:r>
              <a:rPr lang="en-US" altLang="en-US" sz="4000" smtClean="0"/>
              <a:t> </a:t>
            </a:r>
            <a:br>
              <a:rPr lang="en-US" altLang="en-US" sz="4000" smtClean="0"/>
            </a:br>
            <a:endParaRPr lang="en-US" altLang="en-US" sz="4000" smtClean="0"/>
          </a:p>
        </p:txBody>
      </p:sp>
      <p:sp>
        <p:nvSpPr>
          <p:cNvPr id="3" name="Content Placeholder 2"/>
          <p:cNvSpPr>
            <a:spLocks noGrp="1"/>
          </p:cNvSpPr>
          <p:nvPr>
            <p:ph idx="1"/>
          </p:nvPr>
        </p:nvSpPr>
        <p:spPr/>
        <p:txBody>
          <a:bodyPr>
            <a:normAutofit/>
          </a:bodyPr>
          <a:lstStyle/>
          <a:p>
            <a:pPr marL="0" indent="0" eaLnBrk="1" hangingPunct="1">
              <a:lnSpc>
                <a:spcPct val="90000"/>
              </a:lnSpc>
              <a:buFont typeface="Arial" panose="020B0604020202020204" pitchFamily="34" charset="0"/>
              <a:buNone/>
            </a:pPr>
            <a:r>
              <a:rPr lang="en-US" altLang="en-US" smtClean="0"/>
              <a:t>Program completers who successfully complete a building level educational leadership preparation program engaged in a substantial and sustained educational leadership internship experience that developed their ability to promote the success and well-being of each student, teacher and leader through field experiences and clinical practice within a building setting, monitored and evaluated by a qualified, on-site mentor.</a:t>
            </a:r>
          </a:p>
          <a:p>
            <a:pPr marL="0" indent="0" eaLnBrk="1" hangingPunct="1">
              <a:lnSpc>
                <a:spcPct val="90000"/>
              </a:lnSpc>
              <a:buFont typeface="Arial" panose="020B0604020202020204" pitchFamily="34" charset="0"/>
              <a:buNone/>
            </a:pPr>
            <a:endParaRPr lang="en-US" altLang="en-US"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pPr eaLnBrk="1" hangingPunct="1"/>
            <a:r>
              <a:rPr lang="en-US" altLang="en-US" smtClean="0"/>
              <a:t>Elements</a:t>
            </a:r>
          </a:p>
        </p:txBody>
      </p:sp>
      <p:sp>
        <p:nvSpPr>
          <p:cNvPr id="3" name="Content Placeholder 2"/>
          <p:cNvSpPr>
            <a:spLocks noGrp="1"/>
          </p:cNvSpPr>
          <p:nvPr>
            <p:ph idx="1"/>
          </p:nvPr>
        </p:nvSpPr>
        <p:spPr>
          <a:xfrm>
            <a:off x="457200" y="1417638"/>
            <a:ext cx="8229600" cy="5226050"/>
          </a:xfrm>
        </p:spPr>
        <p:txBody>
          <a:bodyPr>
            <a:normAutofit/>
          </a:bodyPr>
          <a:lstStyle/>
          <a:p>
            <a:pPr marL="0" indent="0" eaLnBrk="1" hangingPunct="1">
              <a:lnSpc>
                <a:spcPct val="80000"/>
              </a:lnSpc>
              <a:buFont typeface="Arial" panose="020B0604020202020204" pitchFamily="34" charset="0"/>
              <a:buNone/>
            </a:pPr>
            <a:r>
              <a:rPr lang="en-US" altLang="en-US" sz="2000" b="1" smtClean="0"/>
              <a:t>Element 8.1 </a:t>
            </a:r>
            <a:r>
              <a:rPr lang="en-US" altLang="en-US" sz="2000" smtClean="0"/>
              <a:t>(FIELD EXPERIENCES)</a:t>
            </a:r>
          </a:p>
          <a:p>
            <a:pPr marL="0" indent="0" eaLnBrk="1" hangingPunct="1">
              <a:lnSpc>
                <a:spcPct val="80000"/>
              </a:lnSpc>
            </a:pPr>
            <a:r>
              <a:rPr lang="en-US" altLang="en-US" sz="2000" smtClean="0"/>
              <a:t>Candidates are provided coherent, authentic, experiences that provide opportunities to synthesize and apply the content knowledge, develop and refine the professional skills, and demonstrate their capabilities as articulated in each of the elements included in NELP Building-Level Program Standards one through seven. </a:t>
            </a:r>
          </a:p>
          <a:p>
            <a:pPr marL="0" indent="0" eaLnBrk="1" hangingPunct="1">
              <a:lnSpc>
                <a:spcPct val="80000"/>
              </a:lnSpc>
              <a:buFont typeface="Arial" panose="020B0604020202020204" pitchFamily="34" charset="0"/>
              <a:buNone/>
            </a:pPr>
            <a:r>
              <a:rPr lang="en-US" altLang="en-US" sz="2000" b="1" smtClean="0"/>
              <a:t>Element 8.2 </a:t>
            </a:r>
            <a:r>
              <a:rPr lang="en-US" altLang="en-US" sz="2000" smtClean="0"/>
              <a:t>(AUTHENTIC)</a:t>
            </a:r>
          </a:p>
          <a:p>
            <a:pPr marL="0" indent="0" eaLnBrk="1" hangingPunct="1">
              <a:lnSpc>
                <a:spcPct val="80000"/>
              </a:lnSpc>
            </a:pPr>
            <a:r>
              <a:rPr lang="en-US" altLang="en-US" sz="2000" smtClean="0"/>
              <a:t>Candidates are provided a minimum of six-months of concentrated (10-15 hours per week) building-level internship or clinical experiences that are authentic leadership activities within a building setting. </a:t>
            </a:r>
          </a:p>
          <a:p>
            <a:pPr marL="0" indent="0" eaLnBrk="1" hangingPunct="1">
              <a:lnSpc>
                <a:spcPct val="80000"/>
              </a:lnSpc>
              <a:buFont typeface="Arial" panose="020B0604020202020204" pitchFamily="34" charset="0"/>
              <a:buNone/>
            </a:pPr>
            <a:r>
              <a:rPr lang="en-US" altLang="en-US" sz="2000" b="1" smtClean="0"/>
              <a:t>Element 8.3 </a:t>
            </a:r>
            <a:r>
              <a:rPr lang="en-US" altLang="en-US" sz="2000" smtClean="0"/>
              <a:t>(MENTOR)</a:t>
            </a:r>
          </a:p>
          <a:p>
            <a:pPr marL="0" indent="0" eaLnBrk="1" hangingPunct="1">
              <a:lnSpc>
                <a:spcPct val="80000"/>
              </a:lnSpc>
            </a:pPr>
            <a:r>
              <a:rPr lang="en-US" altLang="en-US" sz="2000" smtClean="0"/>
              <a:t>Candidates are provided a mentor who has demonstrated effectiveness as an educational leader within a building setting; understands the specific school context; is present for a significant portion of the internship; is selected collaboratively by the intern, a representative of the school and/or district, and program faculty; and is provided with training by the supervising institution. </a:t>
            </a:r>
          </a:p>
          <a:p>
            <a:pPr marL="0" indent="0" eaLnBrk="1" hangingPunct="1">
              <a:lnSpc>
                <a:spcPct val="80000"/>
              </a:lnSpc>
            </a:pPr>
            <a:endParaRPr lang="en-US" altLang="en-US" sz="200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pPr eaLnBrk="1" hangingPunct="1"/>
            <a:r>
              <a:rPr lang="en-US" altLang="en-US" smtClean="0"/>
              <a:t>Questions to Consider</a:t>
            </a:r>
          </a:p>
        </p:txBody>
      </p:sp>
      <p:sp>
        <p:nvSpPr>
          <p:cNvPr id="3" name="Content Placeholder 2"/>
          <p:cNvSpPr>
            <a:spLocks noGrp="1"/>
          </p:cNvSpPr>
          <p:nvPr>
            <p:ph idx="1"/>
          </p:nvPr>
        </p:nvSpPr>
        <p:spPr/>
        <p:txBody>
          <a:bodyPr rtlCol="0">
            <a:normAutofit fontScale="92500"/>
          </a:bodyPr>
          <a:lstStyle/>
          <a:p>
            <a:pPr eaLnBrk="1" fontAlgn="auto" hangingPunct="1">
              <a:spcAft>
                <a:spcPts val="0"/>
              </a:spcAft>
              <a:buFont typeface="Arial"/>
              <a:buChar char="•"/>
              <a:defRPr/>
            </a:pPr>
            <a:r>
              <a:rPr lang="en-US" dirty="0">
                <a:ea typeface="+mn-ea"/>
                <a:cs typeface="+mn-cs"/>
              </a:rPr>
              <a:t>How can universities, districts, and states work together to identify exemplary leaders with strong models of MTSS who can serve as mentors to novice leaders and those in training?</a:t>
            </a:r>
          </a:p>
          <a:p>
            <a:pPr eaLnBrk="1" fontAlgn="auto" hangingPunct="1">
              <a:spcAft>
                <a:spcPts val="0"/>
              </a:spcAft>
              <a:buFont typeface="Arial"/>
              <a:buChar char="•"/>
              <a:defRPr/>
            </a:pPr>
            <a:r>
              <a:rPr lang="en-US" dirty="0">
                <a:ea typeface="+mn-ea"/>
                <a:cs typeface="+mn-cs"/>
              </a:rPr>
              <a:t>What are the barriers to strengthening relationships between higher education and p-12 partners to help principal preparation programs enhance internships and clinical practice?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1775" y="441325"/>
            <a:ext cx="8580438" cy="2098675"/>
          </a:xfrm>
        </p:spPr>
        <p:txBody>
          <a:bodyPr>
            <a:normAutofit/>
          </a:bodyPr>
          <a:lstStyle/>
          <a:p>
            <a:pPr eaLnBrk="1" fontAlgn="auto" hangingPunct="1">
              <a:spcAft>
                <a:spcPts val="0"/>
              </a:spcAft>
              <a:defRPr/>
            </a:pPr>
            <a:r>
              <a:rPr lang="en-US" sz="4000" dirty="0" smtClean="0">
                <a:ea typeface="+mj-ea"/>
                <a:cs typeface="+mj-cs"/>
              </a:rPr>
              <a:t>Principals as Instructional Leaders for Effective, Inclusive Schools: Leadership Preparation Programs &amp; Standards</a:t>
            </a:r>
            <a:endParaRPr lang="en-US" sz="4000" dirty="0">
              <a:ea typeface="+mj-ea"/>
              <a:cs typeface="+mj-cs"/>
            </a:endParaRPr>
          </a:p>
        </p:txBody>
      </p:sp>
      <p:sp>
        <p:nvSpPr>
          <p:cNvPr id="66562" name="Subtitle 2"/>
          <p:cNvSpPr>
            <a:spLocks noGrp="1"/>
          </p:cNvSpPr>
          <p:nvPr>
            <p:ph type="subTitle" idx="1"/>
          </p:nvPr>
        </p:nvSpPr>
        <p:spPr>
          <a:xfrm>
            <a:off x="434975" y="5033963"/>
            <a:ext cx="7388225" cy="1241425"/>
          </a:xfrm>
        </p:spPr>
        <p:txBody>
          <a:bodyPr/>
          <a:lstStyle/>
          <a:p>
            <a:pPr algn="ctr" eaLnBrk="1" hangingPunct="1"/>
            <a:r>
              <a:rPr lang="en-US" altLang="en-US" smtClean="0">
                <a:solidFill>
                  <a:schemeClr val="tx2"/>
                </a:solidFill>
              </a:rPr>
              <a:t>Barbara L. Pazey, Ph.D.</a:t>
            </a:r>
          </a:p>
          <a:p>
            <a:pPr algn="ctr" eaLnBrk="1" hangingPunct="1"/>
            <a:r>
              <a:rPr lang="en-US" altLang="en-US" smtClean="0">
                <a:solidFill>
                  <a:schemeClr val="tx2"/>
                </a:solidFill>
              </a:rPr>
              <a:t>The University of Texas at Austin</a:t>
            </a:r>
          </a:p>
          <a:p>
            <a:pPr algn="ctr" eaLnBrk="1" hangingPunct="1"/>
            <a:r>
              <a:rPr lang="en-US" altLang="en-US" smtClean="0">
                <a:solidFill>
                  <a:schemeClr val="tx2"/>
                </a:solidFill>
              </a:rPr>
              <a:t>Departments of Special Education &amp; Educational Administration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463"/>
            <a:ext cx="7620000" cy="1143000"/>
          </a:xfrm>
        </p:spPr>
        <p:txBody>
          <a:bodyPr/>
          <a:lstStyle/>
          <a:p>
            <a:pPr algn="ctr" eaLnBrk="1" fontAlgn="auto" hangingPunct="1">
              <a:spcAft>
                <a:spcPts val="0"/>
              </a:spcAft>
              <a:defRPr/>
            </a:pPr>
            <a:r>
              <a:rPr lang="en-US" dirty="0" smtClean="0">
                <a:ea typeface="+mj-ea"/>
                <a:cs typeface="+mj-cs"/>
              </a:rPr>
              <a:t>Guiding Questions</a:t>
            </a:r>
            <a:endParaRPr lang="en-US" dirty="0">
              <a:ea typeface="+mj-ea"/>
              <a:cs typeface="+mj-cs"/>
            </a:endParaRPr>
          </a:p>
        </p:txBody>
      </p:sp>
      <p:sp>
        <p:nvSpPr>
          <p:cNvPr id="68610" name="Content Placeholder 2"/>
          <p:cNvSpPr>
            <a:spLocks noGrp="1"/>
          </p:cNvSpPr>
          <p:nvPr>
            <p:ph idx="1"/>
          </p:nvPr>
        </p:nvSpPr>
        <p:spPr>
          <a:xfrm>
            <a:off x="457200" y="1271588"/>
            <a:ext cx="7620000" cy="4800600"/>
          </a:xfrm>
        </p:spPr>
        <p:txBody>
          <a:bodyPr/>
          <a:lstStyle/>
          <a:p>
            <a:pPr eaLnBrk="1" hangingPunct="1"/>
            <a:r>
              <a:rPr lang="en-US" altLang="en-US" sz="2800" smtClean="0"/>
              <a:t>What barriers tend to impede educational leadership preparation programs (ELPP) from providing principals with the training needed to become instructional leaders for effective, inclusive schools? </a:t>
            </a:r>
          </a:p>
          <a:p>
            <a:pPr eaLnBrk="1" hangingPunct="1"/>
            <a:endParaRPr lang="en-US" altLang="en-US" sz="2800" smtClean="0"/>
          </a:p>
          <a:p>
            <a:pPr eaLnBrk="1" hangingPunct="1"/>
            <a:r>
              <a:rPr lang="en-US" altLang="en-US" sz="2800" smtClean="0"/>
              <a:t>What types of structures &amp; supports would facilitate the development of educational leadership preparation programs that enable &amp; empower principals to be strong instructional leaders for effective inclusive, schools?</a:t>
            </a:r>
          </a:p>
          <a:p>
            <a:pPr eaLnBrk="1" hangingPunct="1"/>
            <a:endParaRPr lang="en-US" altLang="en-US" sz="280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463"/>
            <a:ext cx="7620000" cy="966787"/>
          </a:xfrm>
        </p:spPr>
        <p:txBody>
          <a:bodyPr/>
          <a:lstStyle/>
          <a:p>
            <a:pPr algn="ctr" eaLnBrk="1" fontAlgn="auto" hangingPunct="1">
              <a:spcAft>
                <a:spcPts val="0"/>
              </a:spcAft>
              <a:defRPr/>
            </a:pPr>
            <a:r>
              <a:rPr lang="en-US" dirty="0" smtClean="0">
                <a:ea typeface="+mj-ea"/>
                <a:cs typeface="+mj-cs"/>
              </a:rPr>
              <a:t>Barriers</a:t>
            </a:r>
            <a:endParaRPr lang="en-US" dirty="0">
              <a:ea typeface="+mj-ea"/>
              <a:cs typeface="+mj-cs"/>
            </a:endParaRPr>
          </a:p>
        </p:txBody>
      </p:sp>
      <p:sp>
        <p:nvSpPr>
          <p:cNvPr id="3" name="Content Placeholder 2"/>
          <p:cNvSpPr>
            <a:spLocks noGrp="1"/>
          </p:cNvSpPr>
          <p:nvPr>
            <p:ph idx="1"/>
          </p:nvPr>
        </p:nvSpPr>
        <p:spPr>
          <a:xfrm>
            <a:off x="115888" y="1111250"/>
            <a:ext cx="8326437" cy="5570538"/>
          </a:xfrm>
        </p:spPr>
        <p:txBody>
          <a:bodyPr rtlCol="0">
            <a:noAutofit/>
          </a:bodyPr>
          <a:lstStyle/>
          <a:p>
            <a:pPr marL="114300" indent="0" eaLnBrk="1" fontAlgn="auto" hangingPunct="1">
              <a:spcAft>
                <a:spcPts val="0"/>
              </a:spcAft>
              <a:buFont typeface="Arial" panose="020B0604020202020204" pitchFamily="34" charset="0"/>
              <a:buNone/>
              <a:defRPr/>
            </a:pPr>
            <a:r>
              <a:rPr lang="en-US" sz="2800" dirty="0">
                <a:ea typeface="+mn-ea"/>
                <a:cs typeface="+mn-cs"/>
              </a:rPr>
              <a:t>Lack of Knowledge &amp; Skills among Faculty</a:t>
            </a:r>
          </a:p>
          <a:p>
            <a:pPr marL="640080" lvl="1" eaLnBrk="1" fontAlgn="auto" hangingPunct="1">
              <a:spcAft>
                <a:spcPts val="0"/>
              </a:spcAft>
              <a:defRPr/>
            </a:pPr>
            <a:r>
              <a:rPr lang="en-US" sz="2400" dirty="0">
                <a:ea typeface="+mn-ea"/>
              </a:rPr>
              <a:t>Special Education &amp; Special Education Law</a:t>
            </a:r>
          </a:p>
          <a:p>
            <a:pPr marL="640080" lvl="1" eaLnBrk="1" fontAlgn="auto" hangingPunct="1">
              <a:spcAft>
                <a:spcPts val="0"/>
              </a:spcAft>
              <a:defRPr/>
            </a:pPr>
            <a:r>
              <a:rPr lang="en-US" sz="2400" dirty="0">
                <a:ea typeface="+mn-ea"/>
              </a:rPr>
              <a:t>Co-Teaching / Collaboration</a:t>
            </a:r>
          </a:p>
          <a:p>
            <a:pPr marL="640080" lvl="1" eaLnBrk="1" fontAlgn="auto" hangingPunct="1">
              <a:spcAft>
                <a:spcPts val="0"/>
              </a:spcAft>
              <a:defRPr/>
            </a:pPr>
            <a:r>
              <a:rPr lang="en-US" sz="2400" dirty="0" smtClean="0">
                <a:ea typeface="+mn-ea"/>
              </a:rPr>
              <a:t>Coaching, Supporting, Evaluating </a:t>
            </a:r>
            <a:r>
              <a:rPr lang="en-US" sz="2400" dirty="0">
                <a:ea typeface="+mn-ea"/>
              </a:rPr>
              <a:t>Special Education Teachers</a:t>
            </a:r>
          </a:p>
          <a:p>
            <a:pPr marL="640080" lvl="1" eaLnBrk="1" fontAlgn="auto" hangingPunct="1">
              <a:spcAft>
                <a:spcPts val="0"/>
              </a:spcAft>
              <a:defRPr/>
            </a:pPr>
            <a:r>
              <a:rPr lang="en-US" sz="2400" dirty="0">
                <a:ea typeface="+mn-ea"/>
              </a:rPr>
              <a:t>Working with Parents / Families of Students w</a:t>
            </a:r>
            <a:r>
              <a:rPr lang="en-US" sz="2400" dirty="0" smtClean="0">
                <a:ea typeface="+mn-ea"/>
              </a:rPr>
              <a:t>/   Dis/Abilities </a:t>
            </a:r>
            <a:r>
              <a:rPr lang="en-US" sz="2400" dirty="0">
                <a:ea typeface="+mn-ea"/>
              </a:rPr>
              <a:t>(SWD)</a:t>
            </a:r>
          </a:p>
          <a:p>
            <a:pPr marL="640080" lvl="1" eaLnBrk="1" fontAlgn="auto" hangingPunct="1">
              <a:spcAft>
                <a:spcPts val="0"/>
              </a:spcAft>
              <a:defRPr/>
            </a:pPr>
            <a:r>
              <a:rPr lang="en-US" sz="2400" dirty="0">
                <a:ea typeface="+mn-ea"/>
              </a:rPr>
              <a:t>Student Discipline </a:t>
            </a:r>
            <a:endParaRPr lang="en-US" sz="2400" dirty="0" smtClean="0">
              <a:ea typeface="+mn-ea"/>
            </a:endParaRPr>
          </a:p>
          <a:p>
            <a:pPr marL="640080" lvl="1" eaLnBrk="1" fontAlgn="auto" hangingPunct="1">
              <a:spcAft>
                <a:spcPts val="0"/>
              </a:spcAft>
              <a:defRPr/>
            </a:pPr>
            <a:r>
              <a:rPr lang="en-US" sz="2400" dirty="0" smtClean="0">
                <a:ea typeface="+mn-ea"/>
              </a:rPr>
              <a:t>Theories &amp; Practices Related to Special Education</a:t>
            </a:r>
            <a:endParaRPr lang="en-US" sz="2400" dirty="0">
              <a:ea typeface="+mn-ea"/>
            </a:endParaRPr>
          </a:p>
          <a:p>
            <a:pPr marL="640080" lvl="1" eaLnBrk="1" fontAlgn="auto" hangingPunct="1">
              <a:spcAft>
                <a:spcPts val="0"/>
              </a:spcAft>
              <a:defRPr/>
            </a:pPr>
            <a:endParaRPr lang="en-US" sz="2800" dirty="0">
              <a:ea typeface="+mn-ea"/>
            </a:endParaRPr>
          </a:p>
          <a:p>
            <a:pPr eaLnBrk="1" fontAlgn="auto" hangingPunct="1">
              <a:spcAft>
                <a:spcPts val="0"/>
              </a:spcAft>
              <a:defRPr/>
            </a:pPr>
            <a:r>
              <a:rPr lang="en-US" sz="2800" dirty="0" smtClean="0">
                <a:ea typeface="+mn-ea"/>
                <a:cs typeface="+mn-cs"/>
              </a:rPr>
              <a:t>Lack of Leadership Experience in P-12 Schools among Faculty</a:t>
            </a:r>
          </a:p>
          <a:p>
            <a:pPr eaLnBrk="1" fontAlgn="auto" hangingPunct="1">
              <a:spcAft>
                <a:spcPts val="0"/>
              </a:spcAft>
              <a:defRPr/>
            </a:pPr>
            <a:endParaRPr lang="en-US" sz="2800" dirty="0">
              <a:ea typeface="+mn-ea"/>
              <a:cs typeface="+mn-cs"/>
            </a:endParaRPr>
          </a:p>
          <a:p>
            <a:pPr eaLnBrk="1" fontAlgn="auto" hangingPunct="1">
              <a:spcAft>
                <a:spcPts val="0"/>
              </a:spcAft>
              <a:defRPr/>
            </a:pPr>
            <a:endParaRPr lang="en-US" sz="2800" dirty="0" smtClean="0">
              <a:ea typeface="+mn-ea"/>
              <a:cs typeface="+mn-cs"/>
            </a:endParaRPr>
          </a:p>
          <a:p>
            <a:pPr eaLnBrk="1" fontAlgn="auto" hangingPunct="1">
              <a:spcAft>
                <a:spcPts val="0"/>
              </a:spcAft>
              <a:defRPr/>
            </a:pPr>
            <a:endParaRPr lang="en-US" sz="2800" dirty="0">
              <a:ea typeface="+mn-ea"/>
              <a:cs typeface="+mn-cs"/>
            </a:endParaRPr>
          </a:p>
          <a:p>
            <a:pPr eaLnBrk="1" fontAlgn="auto" hangingPunct="1">
              <a:spcAft>
                <a:spcPts val="0"/>
              </a:spcAft>
              <a:defRPr/>
            </a:pPr>
            <a:endParaRPr lang="en-US" sz="2800" dirty="0">
              <a:ea typeface="+mn-ea"/>
              <a:cs typeface="+mn-cs"/>
            </a:endParaRPr>
          </a:p>
          <a:p>
            <a:pPr eaLnBrk="1" fontAlgn="auto" hangingPunct="1">
              <a:spcAft>
                <a:spcPts val="0"/>
              </a:spcAft>
              <a:defRPr/>
            </a:pPr>
            <a:endParaRPr lang="en-US" sz="2800" dirty="0" smtClean="0">
              <a:ea typeface="+mn-ea"/>
              <a:cs typeface="+mn-cs"/>
            </a:endParaRPr>
          </a:p>
          <a:p>
            <a:pPr eaLnBrk="1" fontAlgn="auto" hangingPunct="1">
              <a:spcAft>
                <a:spcPts val="0"/>
              </a:spcAft>
              <a:defRPr/>
            </a:pPr>
            <a:endParaRPr lang="en-US" sz="2800" dirty="0">
              <a:ea typeface="+mn-ea"/>
              <a:cs typeface="+mn-cs"/>
            </a:endParaRPr>
          </a:p>
          <a:p>
            <a:pPr eaLnBrk="1" fontAlgn="auto" hangingPunct="1">
              <a:spcAft>
                <a:spcPts val="0"/>
              </a:spcAft>
              <a:defRPr/>
            </a:pPr>
            <a:endParaRPr lang="en-US" sz="2800" dirty="0" smtClean="0">
              <a:ea typeface="+mn-ea"/>
              <a:cs typeface="+mn-cs"/>
            </a:endParaRPr>
          </a:p>
          <a:p>
            <a:pPr eaLnBrk="1" fontAlgn="auto" hangingPunct="1">
              <a:spcAft>
                <a:spcPts val="0"/>
              </a:spcAft>
              <a:defRPr/>
            </a:pPr>
            <a:endParaRPr lang="en-US" sz="2800" dirty="0">
              <a:ea typeface="+mn-ea"/>
              <a:cs typeface="+mn-cs"/>
            </a:endParaRPr>
          </a:p>
          <a:p>
            <a:pPr marL="114300" indent="0" eaLnBrk="1" fontAlgn="auto" hangingPunct="1">
              <a:spcAft>
                <a:spcPts val="0"/>
              </a:spcAft>
              <a:buFont typeface="Arial" panose="020B0604020202020204" pitchFamily="34" charset="0"/>
              <a:buNone/>
              <a:defRPr/>
            </a:pPr>
            <a:endParaRPr lang="en-US" sz="2800" dirty="0">
              <a:ea typeface="+mn-ea"/>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463"/>
            <a:ext cx="7620000" cy="966787"/>
          </a:xfrm>
        </p:spPr>
        <p:txBody>
          <a:bodyPr/>
          <a:lstStyle/>
          <a:p>
            <a:pPr algn="ctr" eaLnBrk="1" fontAlgn="auto" hangingPunct="1">
              <a:spcAft>
                <a:spcPts val="0"/>
              </a:spcAft>
              <a:defRPr/>
            </a:pPr>
            <a:r>
              <a:rPr lang="en-US" dirty="0" smtClean="0">
                <a:ea typeface="+mj-ea"/>
                <a:cs typeface="+mj-cs"/>
              </a:rPr>
              <a:t>Barriers Part 2</a:t>
            </a:r>
            <a:endParaRPr lang="en-US" dirty="0">
              <a:ea typeface="+mj-ea"/>
              <a:cs typeface="+mj-cs"/>
            </a:endParaRPr>
          </a:p>
        </p:txBody>
      </p:sp>
      <p:sp>
        <p:nvSpPr>
          <p:cNvPr id="3" name="Content Placeholder 2"/>
          <p:cNvSpPr>
            <a:spLocks noGrp="1"/>
          </p:cNvSpPr>
          <p:nvPr>
            <p:ph idx="1"/>
          </p:nvPr>
        </p:nvSpPr>
        <p:spPr>
          <a:xfrm>
            <a:off x="115888" y="1111250"/>
            <a:ext cx="8167687" cy="5570538"/>
          </a:xfrm>
        </p:spPr>
        <p:txBody>
          <a:bodyPr rtlCol="0">
            <a:noAutofit/>
          </a:bodyPr>
          <a:lstStyle/>
          <a:p>
            <a:pPr eaLnBrk="1" fontAlgn="auto" hangingPunct="1">
              <a:spcAft>
                <a:spcPts val="0"/>
              </a:spcAft>
              <a:defRPr/>
            </a:pPr>
            <a:r>
              <a:rPr lang="en-US" sz="2800" dirty="0">
                <a:ea typeface="+mn-ea"/>
                <a:cs typeface="+mn-cs"/>
              </a:rPr>
              <a:t>Absence of Special Education Focus in Standards for Leadership Preparation Programs (ISLLC, 2008; ELCC, 2011) </a:t>
            </a:r>
          </a:p>
          <a:p>
            <a:pPr eaLnBrk="1" fontAlgn="auto" hangingPunct="1">
              <a:spcAft>
                <a:spcPts val="0"/>
              </a:spcAft>
              <a:defRPr/>
            </a:pPr>
            <a:endParaRPr lang="en-US" sz="2800" dirty="0" smtClean="0">
              <a:ea typeface="+mn-ea"/>
              <a:cs typeface="+mn-cs"/>
            </a:endParaRPr>
          </a:p>
          <a:p>
            <a:pPr eaLnBrk="1" fontAlgn="auto" hangingPunct="1">
              <a:spcAft>
                <a:spcPts val="0"/>
              </a:spcAft>
              <a:defRPr/>
            </a:pPr>
            <a:r>
              <a:rPr lang="en-US" sz="2800" dirty="0" smtClean="0">
                <a:ea typeface="+mn-ea"/>
                <a:cs typeface="+mn-cs"/>
              </a:rPr>
              <a:t>Little to No Special Education Course Requirements in Teacher / Leadership Preparation Programs</a:t>
            </a:r>
          </a:p>
          <a:p>
            <a:pPr marL="114300" indent="0" eaLnBrk="1" fontAlgn="auto" hangingPunct="1">
              <a:spcAft>
                <a:spcPts val="0"/>
              </a:spcAft>
              <a:buFont typeface="Arial" panose="020B0604020202020204" pitchFamily="34" charset="0"/>
              <a:buNone/>
              <a:defRPr/>
            </a:pPr>
            <a:endParaRPr lang="en-US" sz="2800" dirty="0">
              <a:ea typeface="+mn-ea"/>
              <a:cs typeface="+mn-cs"/>
            </a:endParaRPr>
          </a:p>
          <a:p>
            <a:pPr eaLnBrk="1" fontAlgn="auto" hangingPunct="1">
              <a:spcAft>
                <a:spcPts val="0"/>
              </a:spcAft>
              <a:defRPr/>
            </a:pPr>
            <a:r>
              <a:rPr lang="en-US" sz="2800" dirty="0" smtClean="0">
                <a:ea typeface="+mn-ea"/>
                <a:cs typeface="+mn-cs"/>
              </a:rPr>
              <a:t>Lack of Willingness to Collaborate among Faculty in Special </a:t>
            </a:r>
            <a:r>
              <a:rPr lang="en-US" sz="2800" dirty="0">
                <a:ea typeface="+mn-ea"/>
                <a:cs typeface="+mn-cs"/>
              </a:rPr>
              <a:t>Education, Educational Leadership, &amp; General Education Preparation </a:t>
            </a:r>
            <a:r>
              <a:rPr lang="en-US" sz="2800" dirty="0" smtClean="0">
                <a:ea typeface="+mn-ea"/>
                <a:cs typeface="+mn-cs"/>
              </a:rPr>
              <a:t>Programs</a:t>
            </a:r>
          </a:p>
          <a:p>
            <a:pPr eaLnBrk="1" fontAlgn="auto" hangingPunct="1">
              <a:spcAft>
                <a:spcPts val="0"/>
              </a:spcAft>
              <a:defRPr/>
            </a:pPr>
            <a:endParaRPr lang="en-US" sz="2800" dirty="0">
              <a:ea typeface="+mn-ea"/>
              <a:cs typeface="+mn-cs"/>
            </a:endParaRPr>
          </a:p>
          <a:p>
            <a:pPr eaLnBrk="1" fontAlgn="auto" hangingPunct="1">
              <a:spcAft>
                <a:spcPts val="0"/>
              </a:spcAft>
              <a:defRPr/>
            </a:pPr>
            <a:endParaRPr lang="en-US" sz="2800" dirty="0">
              <a:ea typeface="+mn-ea"/>
              <a:cs typeface="+mn-cs"/>
            </a:endParaRPr>
          </a:p>
          <a:p>
            <a:pPr eaLnBrk="1" fontAlgn="auto" hangingPunct="1">
              <a:spcAft>
                <a:spcPts val="0"/>
              </a:spcAft>
              <a:defRPr/>
            </a:pPr>
            <a:endParaRPr lang="en-US" sz="2800" dirty="0">
              <a:ea typeface="+mn-ea"/>
              <a:cs typeface="+mn-cs"/>
            </a:endParaRPr>
          </a:p>
          <a:p>
            <a:pPr eaLnBrk="1" fontAlgn="auto" hangingPunct="1">
              <a:spcAft>
                <a:spcPts val="0"/>
              </a:spcAft>
              <a:defRPr/>
            </a:pPr>
            <a:endParaRPr lang="en-US" sz="2800" dirty="0" smtClean="0">
              <a:ea typeface="+mn-ea"/>
              <a:cs typeface="+mn-cs"/>
            </a:endParaRPr>
          </a:p>
          <a:p>
            <a:pPr eaLnBrk="1" fontAlgn="auto" hangingPunct="1">
              <a:spcAft>
                <a:spcPts val="0"/>
              </a:spcAft>
              <a:defRPr/>
            </a:pPr>
            <a:endParaRPr lang="en-US" sz="2800" dirty="0">
              <a:ea typeface="+mn-ea"/>
              <a:cs typeface="+mn-cs"/>
            </a:endParaRPr>
          </a:p>
          <a:p>
            <a:pPr eaLnBrk="1" fontAlgn="auto" hangingPunct="1">
              <a:spcAft>
                <a:spcPts val="0"/>
              </a:spcAft>
              <a:defRPr/>
            </a:pPr>
            <a:endParaRPr lang="en-US" sz="2800" dirty="0">
              <a:ea typeface="+mn-ea"/>
              <a:cs typeface="+mn-cs"/>
            </a:endParaRPr>
          </a:p>
          <a:p>
            <a:pPr eaLnBrk="1" fontAlgn="auto" hangingPunct="1">
              <a:spcAft>
                <a:spcPts val="0"/>
              </a:spcAft>
              <a:defRPr/>
            </a:pPr>
            <a:endParaRPr lang="en-US" sz="2800" dirty="0" smtClean="0">
              <a:ea typeface="+mn-ea"/>
              <a:cs typeface="+mn-cs"/>
            </a:endParaRPr>
          </a:p>
          <a:p>
            <a:pPr eaLnBrk="1" fontAlgn="auto" hangingPunct="1">
              <a:spcAft>
                <a:spcPts val="0"/>
              </a:spcAft>
              <a:defRPr/>
            </a:pPr>
            <a:endParaRPr lang="en-US" sz="2800" dirty="0">
              <a:ea typeface="+mn-ea"/>
              <a:cs typeface="+mn-cs"/>
            </a:endParaRPr>
          </a:p>
          <a:p>
            <a:pPr eaLnBrk="1" fontAlgn="auto" hangingPunct="1">
              <a:spcAft>
                <a:spcPts val="0"/>
              </a:spcAft>
              <a:defRPr/>
            </a:pPr>
            <a:endParaRPr lang="en-US" sz="2800" dirty="0" smtClean="0">
              <a:ea typeface="+mn-ea"/>
              <a:cs typeface="+mn-cs"/>
            </a:endParaRPr>
          </a:p>
          <a:p>
            <a:pPr eaLnBrk="1" fontAlgn="auto" hangingPunct="1">
              <a:spcAft>
                <a:spcPts val="0"/>
              </a:spcAft>
              <a:defRPr/>
            </a:pPr>
            <a:endParaRPr lang="en-US" sz="2800" dirty="0">
              <a:ea typeface="+mn-ea"/>
              <a:cs typeface="+mn-cs"/>
            </a:endParaRPr>
          </a:p>
          <a:p>
            <a:pPr marL="114300" indent="0" eaLnBrk="1" fontAlgn="auto" hangingPunct="1">
              <a:spcAft>
                <a:spcPts val="0"/>
              </a:spcAft>
              <a:buFont typeface="Arial" panose="020B0604020202020204" pitchFamily="34" charset="0"/>
              <a:buNone/>
              <a:defRPr/>
            </a:pPr>
            <a:endParaRPr lang="en-US" sz="2800" dirty="0">
              <a:ea typeface="+mn-ea"/>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463"/>
            <a:ext cx="7620000" cy="1143000"/>
          </a:xfrm>
        </p:spPr>
        <p:txBody>
          <a:bodyPr/>
          <a:lstStyle/>
          <a:p>
            <a:pPr algn="ctr" eaLnBrk="1" fontAlgn="auto" hangingPunct="1">
              <a:spcAft>
                <a:spcPts val="0"/>
              </a:spcAft>
              <a:defRPr/>
            </a:pPr>
            <a:r>
              <a:rPr lang="en-US" dirty="0" smtClean="0">
                <a:ea typeface="+mj-ea"/>
                <a:cs typeface="+mj-cs"/>
              </a:rPr>
              <a:t>Barriers Part 3</a:t>
            </a:r>
            <a:endParaRPr lang="en-US" dirty="0">
              <a:ea typeface="+mj-ea"/>
              <a:cs typeface="+mj-cs"/>
            </a:endParaRPr>
          </a:p>
        </p:txBody>
      </p:sp>
      <p:sp>
        <p:nvSpPr>
          <p:cNvPr id="3" name="Content Placeholder 2"/>
          <p:cNvSpPr>
            <a:spLocks noGrp="1"/>
          </p:cNvSpPr>
          <p:nvPr>
            <p:ph idx="1"/>
          </p:nvPr>
        </p:nvSpPr>
        <p:spPr>
          <a:xfrm>
            <a:off x="274638" y="1271588"/>
            <a:ext cx="7802562" cy="5380037"/>
          </a:xfrm>
        </p:spPr>
        <p:txBody>
          <a:bodyPr rtlCol="0">
            <a:noAutofit/>
          </a:bodyPr>
          <a:lstStyle/>
          <a:p>
            <a:pPr eaLnBrk="1" fontAlgn="auto" hangingPunct="1">
              <a:spcAft>
                <a:spcPts val="0"/>
              </a:spcAft>
              <a:defRPr/>
            </a:pPr>
            <a:r>
              <a:rPr lang="en-US" sz="2800" dirty="0" smtClean="0">
                <a:ea typeface="+mn-ea"/>
                <a:cs typeface="+mn-cs"/>
              </a:rPr>
              <a:t>Divided Focus: Race, Class, Gender vs. Disability Concerns</a:t>
            </a:r>
          </a:p>
          <a:p>
            <a:pPr marL="114300" indent="0" eaLnBrk="1" fontAlgn="auto" hangingPunct="1">
              <a:spcAft>
                <a:spcPts val="0"/>
              </a:spcAft>
              <a:buFont typeface="Arial" panose="020B0604020202020204" pitchFamily="34" charset="0"/>
              <a:buNone/>
              <a:defRPr/>
            </a:pPr>
            <a:endParaRPr lang="en-US" sz="2800" dirty="0" smtClean="0">
              <a:ea typeface="+mn-ea"/>
              <a:cs typeface="+mn-cs"/>
            </a:endParaRPr>
          </a:p>
          <a:p>
            <a:pPr eaLnBrk="1" fontAlgn="auto" hangingPunct="1">
              <a:spcAft>
                <a:spcPts val="0"/>
              </a:spcAft>
              <a:defRPr/>
            </a:pPr>
            <a:r>
              <a:rPr lang="en-US" sz="2800" dirty="0" smtClean="0">
                <a:ea typeface="+mn-ea"/>
                <a:cs typeface="+mn-cs"/>
              </a:rPr>
              <a:t>Multiple Roles &amp; Responsibilities of Principals </a:t>
            </a:r>
          </a:p>
          <a:p>
            <a:pPr eaLnBrk="1" fontAlgn="auto" hangingPunct="1">
              <a:spcAft>
                <a:spcPts val="0"/>
              </a:spcAft>
              <a:defRPr/>
            </a:pPr>
            <a:endParaRPr lang="en-US" sz="2800" dirty="0">
              <a:ea typeface="+mn-ea"/>
              <a:cs typeface="+mn-cs"/>
            </a:endParaRPr>
          </a:p>
          <a:p>
            <a:pPr eaLnBrk="1" fontAlgn="auto" hangingPunct="1">
              <a:spcAft>
                <a:spcPts val="0"/>
              </a:spcAft>
              <a:defRPr/>
            </a:pPr>
            <a:r>
              <a:rPr lang="en-US" sz="2800" dirty="0" smtClean="0">
                <a:ea typeface="+mn-ea"/>
                <a:cs typeface="+mn-cs"/>
              </a:rPr>
              <a:t>Lack </a:t>
            </a:r>
            <a:r>
              <a:rPr lang="en-US" sz="2800" dirty="0">
                <a:ea typeface="+mn-ea"/>
                <a:cs typeface="+mn-cs"/>
              </a:rPr>
              <a:t>of Hands-on, Practical, Field-Based/ </a:t>
            </a:r>
            <a:r>
              <a:rPr lang="en-US" sz="2800" dirty="0" smtClean="0">
                <a:ea typeface="+mn-ea"/>
                <a:cs typeface="+mn-cs"/>
              </a:rPr>
              <a:t>  Internship </a:t>
            </a:r>
            <a:r>
              <a:rPr lang="en-US" sz="2800" dirty="0">
                <a:ea typeface="+mn-ea"/>
                <a:cs typeface="+mn-cs"/>
              </a:rPr>
              <a:t>Experiences Related to Special </a:t>
            </a:r>
            <a:r>
              <a:rPr lang="en-US" sz="2800" dirty="0" smtClean="0">
                <a:ea typeface="+mn-ea"/>
                <a:cs typeface="+mn-cs"/>
              </a:rPr>
              <a:t>Education / Timing of Coursework</a:t>
            </a:r>
            <a:endParaRPr lang="en-US" sz="2800" dirty="0">
              <a:ea typeface="+mn-ea"/>
              <a:cs typeface="+mn-cs"/>
            </a:endParaRPr>
          </a:p>
          <a:p>
            <a:pPr eaLnBrk="1" fontAlgn="auto" hangingPunct="1">
              <a:spcAft>
                <a:spcPts val="0"/>
              </a:spcAft>
              <a:defRPr/>
            </a:pPr>
            <a:endParaRPr lang="en-US" sz="2800" dirty="0">
              <a:ea typeface="+mn-ea"/>
              <a:cs typeface="+mn-cs"/>
            </a:endParaRPr>
          </a:p>
          <a:p>
            <a:pPr eaLnBrk="1" fontAlgn="auto" hangingPunct="1">
              <a:spcAft>
                <a:spcPts val="0"/>
              </a:spcAft>
              <a:defRPr/>
            </a:pPr>
            <a:r>
              <a:rPr lang="en-US" sz="2800" dirty="0" smtClean="0">
                <a:ea typeface="+mn-ea"/>
                <a:cs typeface="+mn-cs"/>
              </a:rPr>
              <a:t>Special Education = Delegated </a:t>
            </a:r>
            <a:r>
              <a:rPr lang="en-US" sz="2800" dirty="0">
                <a:ea typeface="+mn-ea"/>
                <a:cs typeface="+mn-cs"/>
              </a:rPr>
              <a:t>Responsibility to Other Individuals</a:t>
            </a:r>
          </a:p>
          <a:p>
            <a:pPr eaLnBrk="1" fontAlgn="auto" hangingPunct="1">
              <a:spcAft>
                <a:spcPts val="0"/>
              </a:spcAft>
              <a:defRPr/>
            </a:pPr>
            <a:endParaRPr lang="en-US" sz="2800" dirty="0">
              <a:ea typeface="+mn-ea"/>
              <a:cs typeface="+mn-cs"/>
            </a:endParaRPr>
          </a:p>
          <a:p>
            <a:pPr eaLnBrk="1" fontAlgn="auto" hangingPunct="1">
              <a:spcAft>
                <a:spcPts val="0"/>
              </a:spcAft>
              <a:defRPr/>
            </a:pPr>
            <a:endParaRPr lang="en-US" sz="2800" dirty="0">
              <a:ea typeface="+mn-ea"/>
              <a:cs typeface="+mn-cs"/>
            </a:endParaRPr>
          </a:p>
          <a:p>
            <a:pPr eaLnBrk="1" fontAlgn="auto" hangingPunct="1">
              <a:spcAft>
                <a:spcPts val="0"/>
              </a:spcAft>
              <a:defRPr/>
            </a:pPr>
            <a:endParaRPr lang="en-US" sz="2800" dirty="0">
              <a:ea typeface="+mn-ea"/>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463"/>
            <a:ext cx="7620000" cy="1143000"/>
          </a:xfrm>
        </p:spPr>
        <p:txBody>
          <a:bodyPr/>
          <a:lstStyle/>
          <a:p>
            <a:pPr algn="ctr" eaLnBrk="1" fontAlgn="auto" hangingPunct="1">
              <a:spcAft>
                <a:spcPts val="0"/>
              </a:spcAft>
              <a:defRPr/>
            </a:pPr>
            <a:r>
              <a:rPr lang="en-US" dirty="0" smtClean="0">
                <a:ea typeface="+mj-ea"/>
                <a:cs typeface="+mj-cs"/>
              </a:rPr>
              <a:t>Barriers Part 4</a:t>
            </a:r>
            <a:endParaRPr lang="en-US" dirty="0">
              <a:ea typeface="+mj-ea"/>
              <a:cs typeface="+mj-cs"/>
            </a:endParaRPr>
          </a:p>
        </p:txBody>
      </p:sp>
      <p:sp>
        <p:nvSpPr>
          <p:cNvPr id="3" name="Content Placeholder 2"/>
          <p:cNvSpPr>
            <a:spLocks noGrp="1"/>
          </p:cNvSpPr>
          <p:nvPr>
            <p:ph idx="1"/>
          </p:nvPr>
        </p:nvSpPr>
        <p:spPr>
          <a:xfrm>
            <a:off x="274638" y="1243013"/>
            <a:ext cx="7802562" cy="5380037"/>
          </a:xfrm>
        </p:spPr>
        <p:txBody>
          <a:bodyPr rtlCol="0">
            <a:noAutofit/>
          </a:bodyPr>
          <a:lstStyle/>
          <a:p>
            <a:pPr eaLnBrk="1" fontAlgn="auto" hangingPunct="1">
              <a:spcAft>
                <a:spcPts val="0"/>
              </a:spcAft>
              <a:defRPr/>
            </a:pPr>
            <a:r>
              <a:rPr lang="en-US" sz="2800" dirty="0" smtClean="0">
                <a:ea typeface="+mn-ea"/>
                <a:cs typeface="+mn-cs"/>
              </a:rPr>
              <a:t>Little to No Follow-Up Support in Initial Years as School Administrator / Mentoring Programs</a:t>
            </a:r>
          </a:p>
          <a:p>
            <a:pPr marL="114300" indent="0" eaLnBrk="1" fontAlgn="auto" hangingPunct="1">
              <a:spcAft>
                <a:spcPts val="0"/>
              </a:spcAft>
              <a:buFont typeface="Arial" panose="020B0604020202020204" pitchFamily="34" charset="0"/>
              <a:buNone/>
              <a:defRPr/>
            </a:pPr>
            <a:endParaRPr lang="en-US" sz="2800" dirty="0" smtClean="0">
              <a:ea typeface="+mn-ea"/>
              <a:cs typeface="+mn-cs"/>
            </a:endParaRPr>
          </a:p>
          <a:p>
            <a:pPr eaLnBrk="1" fontAlgn="auto" hangingPunct="1">
              <a:spcAft>
                <a:spcPts val="0"/>
              </a:spcAft>
              <a:defRPr/>
            </a:pPr>
            <a:r>
              <a:rPr lang="en-US" sz="2800" dirty="0" smtClean="0">
                <a:ea typeface="+mn-ea"/>
                <a:cs typeface="+mn-cs"/>
              </a:rPr>
              <a:t>Weak Linkages between Higher Education &amp; P-12 Schools &amp; Districts</a:t>
            </a:r>
          </a:p>
          <a:p>
            <a:pPr eaLnBrk="1" fontAlgn="auto" hangingPunct="1">
              <a:spcAft>
                <a:spcPts val="0"/>
              </a:spcAft>
              <a:defRPr/>
            </a:pPr>
            <a:endParaRPr lang="en-US" sz="2800" dirty="0">
              <a:ea typeface="+mn-ea"/>
              <a:cs typeface="+mn-cs"/>
            </a:endParaRPr>
          </a:p>
          <a:p>
            <a:pPr eaLnBrk="1" fontAlgn="auto" hangingPunct="1">
              <a:spcAft>
                <a:spcPts val="0"/>
              </a:spcAft>
              <a:defRPr/>
            </a:pPr>
            <a:r>
              <a:rPr lang="en-US" sz="2800" dirty="0" smtClean="0">
                <a:ea typeface="+mn-ea"/>
                <a:cs typeface="+mn-cs"/>
              </a:rPr>
              <a:t>Other:  Discussion Groups</a:t>
            </a:r>
            <a:endParaRPr lang="en-US" sz="2800" dirty="0">
              <a:ea typeface="+mn-ea"/>
              <a:cs typeface="+mn-cs"/>
            </a:endParaRPr>
          </a:p>
          <a:p>
            <a:pPr eaLnBrk="1" fontAlgn="auto" hangingPunct="1">
              <a:spcAft>
                <a:spcPts val="0"/>
              </a:spcAft>
              <a:defRPr/>
            </a:pPr>
            <a:endParaRPr lang="en-US" sz="2800" dirty="0">
              <a:ea typeface="+mn-ea"/>
              <a:cs typeface="+mn-cs"/>
            </a:endParaRPr>
          </a:p>
          <a:p>
            <a:pPr eaLnBrk="1" fontAlgn="auto" hangingPunct="1">
              <a:spcAft>
                <a:spcPts val="0"/>
              </a:spcAft>
              <a:defRPr/>
            </a:pPr>
            <a:endParaRPr lang="en-US" sz="2800" dirty="0">
              <a:ea typeface="+mn-ea"/>
              <a:cs typeface="+mn-cs"/>
            </a:endParaRPr>
          </a:p>
          <a:p>
            <a:pPr eaLnBrk="1" fontAlgn="auto" hangingPunct="1">
              <a:spcAft>
                <a:spcPts val="0"/>
              </a:spcAft>
              <a:defRPr/>
            </a:pPr>
            <a:endParaRPr lang="en-US" sz="2800" dirty="0">
              <a:ea typeface="+mn-ea"/>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463"/>
            <a:ext cx="7620000" cy="735012"/>
          </a:xfrm>
        </p:spPr>
        <p:txBody>
          <a:bodyPr/>
          <a:lstStyle/>
          <a:p>
            <a:pPr algn="ctr" eaLnBrk="1" fontAlgn="auto" hangingPunct="1">
              <a:spcAft>
                <a:spcPts val="0"/>
              </a:spcAft>
              <a:defRPr/>
            </a:pPr>
            <a:r>
              <a:rPr lang="en-US" dirty="0" smtClean="0">
                <a:ea typeface="+mj-ea"/>
                <a:cs typeface="+mj-cs"/>
              </a:rPr>
              <a:t>Structures &amp; Supports</a:t>
            </a:r>
            <a:endParaRPr lang="en-US" dirty="0">
              <a:ea typeface="+mj-ea"/>
              <a:cs typeface="+mj-cs"/>
            </a:endParaRPr>
          </a:p>
        </p:txBody>
      </p:sp>
      <p:sp>
        <p:nvSpPr>
          <p:cNvPr id="73730" name="Content Placeholder 2"/>
          <p:cNvSpPr>
            <a:spLocks noGrp="1"/>
          </p:cNvSpPr>
          <p:nvPr>
            <p:ph idx="1"/>
          </p:nvPr>
        </p:nvSpPr>
        <p:spPr>
          <a:xfrm>
            <a:off x="115888" y="879475"/>
            <a:ext cx="8456612" cy="5873750"/>
          </a:xfrm>
        </p:spPr>
        <p:txBody>
          <a:bodyPr/>
          <a:lstStyle/>
          <a:p>
            <a:pPr marL="114300" indent="0" eaLnBrk="1" hangingPunct="1">
              <a:buFont typeface="Arial" panose="020B0604020202020204" pitchFamily="34" charset="0"/>
              <a:buNone/>
            </a:pPr>
            <a:r>
              <a:rPr lang="en-US" altLang="en-US" sz="2800" smtClean="0"/>
              <a:t>Incorporate &amp; Require Special Education Administration Courses / Topics  into Leadership Preparation Programs </a:t>
            </a:r>
          </a:p>
          <a:p>
            <a:pPr lvl="1" eaLnBrk="1" hangingPunct="1"/>
            <a:r>
              <a:rPr lang="en-US" altLang="en-US" sz="2400" smtClean="0"/>
              <a:t>Course in Special Education &amp; Special Education Law</a:t>
            </a:r>
          </a:p>
          <a:p>
            <a:pPr lvl="1" eaLnBrk="1" hangingPunct="1"/>
            <a:r>
              <a:rPr lang="en-US" altLang="en-US" sz="2400" smtClean="0"/>
              <a:t>Teacher Leadership / School &amp; District Leadership</a:t>
            </a:r>
          </a:p>
          <a:p>
            <a:pPr lvl="1" eaLnBrk="1" hangingPunct="1"/>
            <a:r>
              <a:rPr lang="en-US" altLang="en-US" sz="2400" smtClean="0"/>
              <a:t>Develop Cross-Enrollment Opportunities</a:t>
            </a:r>
          </a:p>
          <a:p>
            <a:pPr lvl="1" eaLnBrk="1" hangingPunct="1"/>
            <a:r>
              <a:rPr lang="en-US" altLang="en-US" sz="2400" smtClean="0"/>
              <a:t>Co-Teaching / Collaboration</a:t>
            </a:r>
          </a:p>
          <a:p>
            <a:pPr lvl="1" eaLnBrk="1" hangingPunct="1"/>
            <a:r>
              <a:rPr lang="en-US" altLang="en-US" sz="2400" smtClean="0"/>
              <a:t>How to Coach / Support / Evaluate Special Education Teachers</a:t>
            </a:r>
          </a:p>
          <a:p>
            <a:pPr lvl="1" eaLnBrk="1" hangingPunct="1"/>
            <a:r>
              <a:rPr lang="en-US" altLang="en-US" sz="2400" smtClean="0"/>
              <a:t>Working with Parents / Families of Students w/Disabilities (SWD)</a:t>
            </a:r>
          </a:p>
          <a:p>
            <a:pPr lvl="1" eaLnBrk="1" hangingPunct="1"/>
            <a:r>
              <a:rPr lang="en-US" altLang="en-US" sz="2400" smtClean="0"/>
              <a:t>Communication / Conflict / Organizational Theory / Organizational Behavior Tied to Special Education Leadership</a:t>
            </a:r>
          </a:p>
          <a:p>
            <a:pPr lvl="1" eaLnBrk="1" hangingPunct="1"/>
            <a:endParaRPr lang="en-US" altLang="en-US" sz="240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ln>
            <a:miter lim="800000"/>
            <a:headEnd/>
            <a:tailEnd/>
          </a:ln>
        </p:spPr>
        <p:txBody>
          <a:bodyPr/>
          <a:lstStyle/>
          <a:p>
            <a:r>
              <a:rPr lang="en-US" altLang="en-US" smtClean="0"/>
              <a:t>Discussion Questions </a:t>
            </a:r>
          </a:p>
        </p:txBody>
      </p:sp>
      <p:sp>
        <p:nvSpPr>
          <p:cNvPr id="3" name="Content Placeholder 2"/>
          <p:cNvSpPr>
            <a:spLocks noGrp="1"/>
          </p:cNvSpPr>
          <p:nvPr>
            <p:ph idx="1"/>
          </p:nvPr>
        </p:nvSpPr>
        <p:spPr>
          <a:xfrm>
            <a:off x="1752600" y="1447800"/>
            <a:ext cx="6994525" cy="3629025"/>
          </a:xfrm>
        </p:spPr>
        <p:txBody>
          <a:bodyPr>
            <a:noAutofit/>
          </a:bodyPr>
          <a:lstStyle/>
          <a:p>
            <a:r>
              <a:rPr lang="en-US" altLang="en-US" sz="2800" smtClean="0"/>
              <a:t>What barriers tend to impede educational leadership programs from providing preparation programs for principals as instructional leaders for effective, inclusive schools? </a:t>
            </a:r>
          </a:p>
          <a:p>
            <a:r>
              <a:rPr lang="en-US" altLang="en-US" sz="2800" smtClean="0">
                <a:solidFill>
                  <a:srgbClr val="4597A0"/>
                </a:solidFill>
              </a:rPr>
              <a:t>What types of structures and supports would be helpful in facilitating the development of principal preparation programs that enable and empower future and current principals to become strong instructional leaders for effective  inclusive schools?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463"/>
            <a:ext cx="7620000" cy="1143000"/>
          </a:xfrm>
        </p:spPr>
        <p:txBody>
          <a:bodyPr/>
          <a:lstStyle/>
          <a:p>
            <a:pPr algn="ctr" eaLnBrk="1" fontAlgn="auto" hangingPunct="1">
              <a:spcAft>
                <a:spcPts val="0"/>
              </a:spcAft>
              <a:defRPr/>
            </a:pPr>
            <a:r>
              <a:rPr lang="en-US" dirty="0" smtClean="0">
                <a:ea typeface="+mj-ea"/>
                <a:cs typeface="+mj-cs"/>
              </a:rPr>
              <a:t>Structures &amp; </a:t>
            </a:r>
            <a:r>
              <a:rPr lang="en-US" dirty="0" smtClean="0">
                <a:ea typeface="+mj-ea"/>
                <a:cs typeface="+mj-cs"/>
              </a:rPr>
              <a:t>Supports Part 2</a:t>
            </a:r>
            <a:endParaRPr lang="en-US" dirty="0">
              <a:ea typeface="+mj-ea"/>
              <a:cs typeface="+mj-cs"/>
            </a:endParaRPr>
          </a:p>
        </p:txBody>
      </p:sp>
      <p:sp>
        <p:nvSpPr>
          <p:cNvPr id="3" name="Content Placeholder 2"/>
          <p:cNvSpPr>
            <a:spLocks noGrp="1"/>
          </p:cNvSpPr>
          <p:nvPr>
            <p:ph idx="1"/>
          </p:nvPr>
        </p:nvSpPr>
        <p:spPr>
          <a:xfrm>
            <a:off x="115888" y="1271588"/>
            <a:ext cx="8297862" cy="5438775"/>
          </a:xfrm>
        </p:spPr>
        <p:txBody>
          <a:bodyPr rtlCol="0">
            <a:noAutofit/>
          </a:bodyPr>
          <a:lstStyle/>
          <a:p>
            <a:pPr marL="114300" indent="0" eaLnBrk="1" fontAlgn="auto" hangingPunct="1">
              <a:spcAft>
                <a:spcPts val="0"/>
              </a:spcAft>
              <a:buFont typeface="Arial" panose="020B0604020202020204" pitchFamily="34" charset="0"/>
              <a:buNone/>
              <a:defRPr/>
            </a:pPr>
            <a:r>
              <a:rPr lang="en-US" sz="2800" dirty="0" smtClean="0">
                <a:ea typeface="+mn-ea"/>
                <a:cs typeface="+mn-cs"/>
              </a:rPr>
              <a:t>Recruit Exemplary School Leaders into Educational Leadership Programs</a:t>
            </a:r>
          </a:p>
          <a:p>
            <a:pPr marL="640080" lvl="1" eaLnBrk="1" fontAlgn="auto" hangingPunct="1">
              <a:spcAft>
                <a:spcPts val="0"/>
              </a:spcAft>
              <a:defRPr/>
            </a:pPr>
            <a:r>
              <a:rPr lang="en-US" sz="2400" dirty="0" smtClean="0">
                <a:ea typeface="+mn-ea"/>
              </a:rPr>
              <a:t>Need for Leadership Preparation Grant to Support Practitioners </a:t>
            </a:r>
          </a:p>
          <a:p>
            <a:pPr marL="640080" lvl="1" eaLnBrk="1" fontAlgn="auto" hangingPunct="1">
              <a:spcAft>
                <a:spcPts val="0"/>
              </a:spcAft>
              <a:defRPr/>
            </a:pPr>
            <a:r>
              <a:rPr lang="en-US" sz="2400" dirty="0" smtClean="0">
                <a:ea typeface="+mn-ea"/>
              </a:rPr>
              <a:t>Grow Faculty Expertise In House</a:t>
            </a:r>
            <a:endParaRPr lang="en-US" sz="2400" dirty="0">
              <a:ea typeface="+mn-ea"/>
            </a:endParaRPr>
          </a:p>
          <a:p>
            <a:pPr marL="114300" indent="0" eaLnBrk="1" fontAlgn="auto" hangingPunct="1">
              <a:spcAft>
                <a:spcPts val="0"/>
              </a:spcAft>
              <a:buFont typeface="Arial" panose="020B0604020202020204" pitchFamily="34" charset="0"/>
              <a:buNone/>
              <a:defRPr/>
            </a:pPr>
            <a:r>
              <a:rPr lang="en-US" sz="2800" dirty="0" smtClean="0">
                <a:ea typeface="+mn-ea"/>
                <a:cs typeface="+mn-cs"/>
              </a:rPr>
              <a:t>Advocate for Leadership Preparation Standards to Incorporate Greater Focus on SWD</a:t>
            </a:r>
          </a:p>
          <a:p>
            <a:pPr marL="640080" lvl="1" eaLnBrk="1" fontAlgn="auto" hangingPunct="1">
              <a:spcAft>
                <a:spcPts val="0"/>
              </a:spcAft>
              <a:buFont typeface="Arial"/>
              <a:buChar char="•"/>
              <a:defRPr/>
            </a:pPr>
            <a:r>
              <a:rPr lang="en-US" sz="2400" dirty="0" smtClean="0">
                <a:ea typeface="+mn-ea"/>
              </a:rPr>
              <a:t>Intersection of Dis/Ability &amp; Race, Class, Gender, Language, Culture, etc.</a:t>
            </a:r>
          </a:p>
          <a:p>
            <a:pPr marL="640080" lvl="1" eaLnBrk="1" fontAlgn="auto" hangingPunct="1">
              <a:spcAft>
                <a:spcPts val="0"/>
              </a:spcAft>
              <a:buFont typeface="Arial"/>
              <a:buChar char="•"/>
              <a:defRPr/>
            </a:pPr>
            <a:r>
              <a:rPr lang="en-US" sz="2400" dirty="0" smtClean="0">
                <a:ea typeface="+mn-ea"/>
              </a:rPr>
              <a:t>Align All Course Content to PSEL 2015 Standards</a:t>
            </a:r>
            <a:endParaRPr lang="en-US" sz="2800" dirty="0">
              <a:ea typeface="+mn-ea"/>
            </a:endParaRPr>
          </a:p>
          <a:p>
            <a:pPr marL="114300" indent="0" eaLnBrk="1" fontAlgn="auto" hangingPunct="1">
              <a:spcAft>
                <a:spcPts val="0"/>
              </a:spcAft>
              <a:buFont typeface="Arial" panose="020B0604020202020204" pitchFamily="34" charset="0"/>
              <a:buNone/>
              <a:defRPr/>
            </a:pPr>
            <a:endParaRPr lang="en-US" sz="2800" dirty="0">
              <a:ea typeface="+mn-ea"/>
              <a:cs typeface="+mn-cs"/>
            </a:endParaRPr>
          </a:p>
          <a:p>
            <a:pPr eaLnBrk="1" fontAlgn="auto" hangingPunct="1">
              <a:spcAft>
                <a:spcPts val="0"/>
              </a:spcAft>
              <a:defRPr/>
            </a:pPr>
            <a:endParaRPr lang="en-US" sz="2800" dirty="0">
              <a:ea typeface="+mn-ea"/>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463"/>
            <a:ext cx="7620000" cy="1143000"/>
          </a:xfrm>
        </p:spPr>
        <p:txBody>
          <a:bodyPr/>
          <a:lstStyle/>
          <a:p>
            <a:pPr algn="ctr" eaLnBrk="1" fontAlgn="auto" hangingPunct="1">
              <a:spcAft>
                <a:spcPts val="0"/>
              </a:spcAft>
              <a:defRPr/>
            </a:pPr>
            <a:r>
              <a:rPr lang="en-US" dirty="0" smtClean="0">
                <a:ea typeface="+mj-ea"/>
                <a:cs typeface="+mj-cs"/>
              </a:rPr>
              <a:t>Structures &amp; </a:t>
            </a:r>
            <a:r>
              <a:rPr lang="en-US" dirty="0" smtClean="0">
                <a:ea typeface="+mj-ea"/>
                <a:cs typeface="+mj-cs"/>
              </a:rPr>
              <a:t>Supports Part 3</a:t>
            </a:r>
            <a:endParaRPr lang="en-US" dirty="0">
              <a:ea typeface="+mj-ea"/>
              <a:cs typeface="+mj-cs"/>
            </a:endParaRPr>
          </a:p>
        </p:txBody>
      </p:sp>
      <p:sp>
        <p:nvSpPr>
          <p:cNvPr id="3" name="Content Placeholder 2"/>
          <p:cNvSpPr>
            <a:spLocks noGrp="1"/>
          </p:cNvSpPr>
          <p:nvPr>
            <p:ph idx="1"/>
          </p:nvPr>
        </p:nvSpPr>
        <p:spPr>
          <a:xfrm>
            <a:off x="457200" y="1271588"/>
            <a:ext cx="7620000" cy="5438775"/>
          </a:xfrm>
        </p:spPr>
        <p:txBody>
          <a:bodyPr rtlCol="0">
            <a:noAutofit/>
          </a:bodyPr>
          <a:lstStyle/>
          <a:p>
            <a:pPr marL="114300" indent="0" eaLnBrk="1" fontAlgn="auto" hangingPunct="1">
              <a:spcAft>
                <a:spcPts val="0"/>
              </a:spcAft>
              <a:buFont typeface="Arial" panose="020B0604020202020204" pitchFamily="34" charset="0"/>
              <a:buNone/>
              <a:defRPr/>
            </a:pPr>
            <a:r>
              <a:rPr lang="en-US" sz="2800" dirty="0" smtClean="0">
                <a:ea typeface="+mn-ea"/>
                <a:cs typeface="+mn-cs"/>
              </a:rPr>
              <a:t>Collaborate with State Education Agency (SEA) to Foster Cooperation &amp; Collaboration between Departments w/in College of Education</a:t>
            </a:r>
          </a:p>
          <a:p>
            <a:pPr marL="114300" indent="0" eaLnBrk="1" fontAlgn="auto" hangingPunct="1">
              <a:spcAft>
                <a:spcPts val="0"/>
              </a:spcAft>
              <a:buFont typeface="Arial" panose="020B0604020202020204" pitchFamily="34" charset="0"/>
              <a:buNone/>
              <a:defRPr/>
            </a:pPr>
            <a:endParaRPr lang="en-US" sz="2800" dirty="0">
              <a:ea typeface="+mn-ea"/>
              <a:cs typeface="+mn-cs"/>
            </a:endParaRPr>
          </a:p>
          <a:p>
            <a:pPr marL="114300" indent="0" eaLnBrk="1" fontAlgn="auto" hangingPunct="1">
              <a:spcAft>
                <a:spcPts val="0"/>
              </a:spcAft>
              <a:buFont typeface="Arial" panose="020B0604020202020204" pitchFamily="34" charset="0"/>
              <a:buNone/>
              <a:defRPr/>
            </a:pPr>
            <a:r>
              <a:rPr lang="en-US" sz="2800" dirty="0" smtClean="0">
                <a:ea typeface="+mn-ea"/>
                <a:cs typeface="+mn-cs"/>
              </a:rPr>
              <a:t>Develop Teacher Leadership, School Leadership, &amp; District-Level Leadership Program Projects within &amp; across Departments</a:t>
            </a:r>
          </a:p>
          <a:p>
            <a:pPr marL="114300" indent="0" eaLnBrk="1" fontAlgn="auto" hangingPunct="1">
              <a:spcAft>
                <a:spcPts val="0"/>
              </a:spcAft>
              <a:buFont typeface="Arial" panose="020B0604020202020204" pitchFamily="34" charset="0"/>
              <a:buNone/>
              <a:defRPr/>
            </a:pPr>
            <a:endParaRPr lang="en-US" sz="2800" dirty="0">
              <a:ea typeface="+mn-ea"/>
              <a:cs typeface="+mn-cs"/>
            </a:endParaRPr>
          </a:p>
          <a:p>
            <a:pPr marL="114300" indent="0" eaLnBrk="1" fontAlgn="auto" hangingPunct="1">
              <a:spcAft>
                <a:spcPts val="0"/>
              </a:spcAft>
              <a:buFont typeface="Arial" panose="020B0604020202020204" pitchFamily="34" charset="0"/>
              <a:buNone/>
              <a:defRPr/>
            </a:pPr>
            <a:r>
              <a:rPr lang="en-US" sz="2800" dirty="0" smtClean="0">
                <a:ea typeface="+mn-ea"/>
                <a:cs typeface="+mn-cs"/>
              </a:rPr>
              <a:t>Examine State / National Efforts to Organize Programs which Embrace University-P12 Partnerships Focused on Student Outcomes</a:t>
            </a:r>
            <a:endParaRPr lang="en-US" sz="2800" dirty="0">
              <a:ea typeface="+mn-ea"/>
              <a:cs typeface="+mn-cs"/>
            </a:endParaRPr>
          </a:p>
          <a:p>
            <a:pPr marL="114300" indent="0" eaLnBrk="1" fontAlgn="auto" hangingPunct="1">
              <a:spcAft>
                <a:spcPts val="0"/>
              </a:spcAft>
              <a:buFont typeface="Arial" panose="020B0604020202020204" pitchFamily="34" charset="0"/>
              <a:buNone/>
              <a:defRPr/>
            </a:pPr>
            <a:endParaRPr lang="en-US" sz="2800" dirty="0">
              <a:ea typeface="+mn-ea"/>
              <a:cs typeface="+mn-cs"/>
            </a:endParaRPr>
          </a:p>
          <a:p>
            <a:pPr eaLnBrk="1" fontAlgn="auto" hangingPunct="1">
              <a:spcAft>
                <a:spcPts val="0"/>
              </a:spcAft>
              <a:defRPr/>
            </a:pPr>
            <a:endParaRPr lang="en-US" sz="2800" dirty="0">
              <a:ea typeface="+mn-ea"/>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463"/>
            <a:ext cx="7620000" cy="1143000"/>
          </a:xfrm>
        </p:spPr>
        <p:txBody>
          <a:bodyPr/>
          <a:lstStyle/>
          <a:p>
            <a:pPr algn="ctr" eaLnBrk="1" fontAlgn="auto" hangingPunct="1">
              <a:spcAft>
                <a:spcPts val="0"/>
              </a:spcAft>
              <a:defRPr/>
            </a:pPr>
            <a:r>
              <a:rPr lang="en-US" dirty="0" smtClean="0">
                <a:ea typeface="+mj-ea"/>
                <a:cs typeface="+mj-cs"/>
              </a:rPr>
              <a:t>Structures &amp; </a:t>
            </a:r>
            <a:r>
              <a:rPr lang="en-US" dirty="0" smtClean="0">
                <a:ea typeface="+mj-ea"/>
                <a:cs typeface="+mj-cs"/>
              </a:rPr>
              <a:t>Supports Part 4</a:t>
            </a:r>
            <a:endParaRPr lang="en-US" dirty="0">
              <a:ea typeface="+mj-ea"/>
              <a:cs typeface="+mj-cs"/>
            </a:endParaRPr>
          </a:p>
        </p:txBody>
      </p:sp>
      <p:sp>
        <p:nvSpPr>
          <p:cNvPr id="3" name="Content Placeholder 2"/>
          <p:cNvSpPr>
            <a:spLocks noGrp="1"/>
          </p:cNvSpPr>
          <p:nvPr>
            <p:ph idx="1"/>
          </p:nvPr>
        </p:nvSpPr>
        <p:spPr>
          <a:xfrm>
            <a:off x="457200" y="1271588"/>
            <a:ext cx="7620000" cy="5251450"/>
          </a:xfrm>
        </p:spPr>
        <p:txBody>
          <a:bodyPr rtlCol="0">
            <a:noAutofit/>
          </a:bodyPr>
          <a:lstStyle/>
          <a:p>
            <a:pPr eaLnBrk="1" fontAlgn="auto" hangingPunct="1">
              <a:spcAft>
                <a:spcPts val="0"/>
              </a:spcAft>
              <a:defRPr/>
            </a:pPr>
            <a:r>
              <a:rPr lang="en-US" sz="2800" dirty="0" smtClean="0">
                <a:ea typeface="+mn-ea"/>
                <a:cs typeface="+mn-cs"/>
              </a:rPr>
              <a:t>Find Ways to Co-Teach &amp; Embed Core Course Content into Special Education Courses </a:t>
            </a:r>
            <a:endParaRPr lang="en-US" sz="2800" dirty="0">
              <a:ea typeface="+mn-ea"/>
              <a:cs typeface="+mn-cs"/>
            </a:endParaRPr>
          </a:p>
          <a:p>
            <a:pPr marL="114300" indent="0" eaLnBrk="1" fontAlgn="auto" hangingPunct="1">
              <a:spcAft>
                <a:spcPts val="0"/>
              </a:spcAft>
              <a:buFont typeface="Arial" panose="020B0604020202020204" pitchFamily="34" charset="0"/>
              <a:buNone/>
              <a:defRPr/>
            </a:pPr>
            <a:endParaRPr lang="en-US" sz="2800" dirty="0">
              <a:ea typeface="+mn-ea"/>
              <a:cs typeface="+mn-cs"/>
            </a:endParaRPr>
          </a:p>
          <a:p>
            <a:pPr eaLnBrk="1" fontAlgn="auto" hangingPunct="1">
              <a:spcAft>
                <a:spcPts val="0"/>
              </a:spcAft>
              <a:defRPr/>
            </a:pPr>
            <a:r>
              <a:rPr lang="en-US" sz="2800" dirty="0" smtClean="0">
                <a:ea typeface="+mn-ea"/>
                <a:cs typeface="+mn-cs"/>
              </a:rPr>
              <a:t>Encourage Leadership Preparation Faculty to Visit Campuses to Determine Immediate Needs</a:t>
            </a:r>
            <a:endParaRPr lang="en-US" sz="2800" dirty="0">
              <a:ea typeface="+mn-ea"/>
              <a:cs typeface="+mn-cs"/>
            </a:endParaRPr>
          </a:p>
          <a:p>
            <a:pPr eaLnBrk="1" fontAlgn="auto" hangingPunct="1">
              <a:spcAft>
                <a:spcPts val="0"/>
              </a:spcAft>
              <a:defRPr/>
            </a:pPr>
            <a:endParaRPr lang="en-US" sz="2800" dirty="0">
              <a:ea typeface="+mn-ea"/>
              <a:cs typeface="+mn-cs"/>
            </a:endParaRPr>
          </a:p>
          <a:p>
            <a:pPr eaLnBrk="1" fontAlgn="auto" hangingPunct="1">
              <a:spcAft>
                <a:spcPts val="0"/>
              </a:spcAft>
              <a:defRPr/>
            </a:pPr>
            <a:r>
              <a:rPr lang="en-US" sz="2800" dirty="0" smtClean="0">
                <a:ea typeface="+mn-ea"/>
                <a:cs typeface="+mn-cs"/>
              </a:rPr>
              <a:t>Arrange Course in Special Education to Coincide w/ Field-Based / Internship Experience</a:t>
            </a:r>
          </a:p>
          <a:p>
            <a:pPr eaLnBrk="1" fontAlgn="auto" hangingPunct="1">
              <a:spcAft>
                <a:spcPts val="0"/>
              </a:spcAft>
              <a:defRPr/>
            </a:pPr>
            <a:endParaRPr lang="en-US" sz="2800" dirty="0">
              <a:ea typeface="+mn-ea"/>
              <a:cs typeface="+mn-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463"/>
            <a:ext cx="7620000" cy="1143000"/>
          </a:xfrm>
        </p:spPr>
        <p:txBody>
          <a:bodyPr/>
          <a:lstStyle/>
          <a:p>
            <a:pPr algn="ctr" eaLnBrk="1" fontAlgn="auto" hangingPunct="1">
              <a:spcAft>
                <a:spcPts val="0"/>
              </a:spcAft>
              <a:defRPr/>
            </a:pPr>
            <a:r>
              <a:rPr lang="en-US" dirty="0" smtClean="0">
                <a:ea typeface="+mj-ea"/>
                <a:cs typeface="+mj-cs"/>
              </a:rPr>
              <a:t>Structures &amp; </a:t>
            </a:r>
            <a:r>
              <a:rPr lang="en-US" dirty="0" smtClean="0">
                <a:ea typeface="+mj-ea"/>
                <a:cs typeface="+mj-cs"/>
              </a:rPr>
              <a:t>Supports Part 5</a:t>
            </a:r>
            <a:endParaRPr lang="en-US" dirty="0">
              <a:ea typeface="+mj-ea"/>
              <a:cs typeface="+mj-cs"/>
            </a:endParaRPr>
          </a:p>
        </p:txBody>
      </p:sp>
      <p:sp>
        <p:nvSpPr>
          <p:cNvPr id="3" name="Content Placeholder 2"/>
          <p:cNvSpPr>
            <a:spLocks noGrp="1"/>
          </p:cNvSpPr>
          <p:nvPr>
            <p:ph idx="1"/>
          </p:nvPr>
        </p:nvSpPr>
        <p:spPr>
          <a:xfrm>
            <a:off x="457200" y="1271588"/>
            <a:ext cx="7620000" cy="4800600"/>
          </a:xfrm>
        </p:spPr>
        <p:txBody>
          <a:bodyPr rtlCol="0">
            <a:noAutofit/>
          </a:bodyPr>
          <a:lstStyle/>
          <a:p>
            <a:pPr eaLnBrk="1" fontAlgn="auto" hangingPunct="1">
              <a:spcAft>
                <a:spcPts val="0"/>
              </a:spcAft>
              <a:defRPr/>
            </a:pPr>
            <a:r>
              <a:rPr lang="en-US" sz="2800" dirty="0" smtClean="0">
                <a:ea typeface="+mn-ea"/>
                <a:cs typeface="+mn-cs"/>
              </a:rPr>
              <a:t>Create a Support System &amp; Follow Up System between Faculty / Former Graduates / School &amp; District Administrators &amp; Newly Hired Administrators</a:t>
            </a:r>
            <a:endParaRPr lang="en-US" sz="2800" dirty="0">
              <a:ea typeface="+mn-ea"/>
              <a:cs typeface="+mn-cs"/>
            </a:endParaRPr>
          </a:p>
          <a:p>
            <a:pPr marL="114300" indent="0" eaLnBrk="1" fontAlgn="auto" hangingPunct="1">
              <a:spcAft>
                <a:spcPts val="0"/>
              </a:spcAft>
              <a:buFont typeface="Arial" panose="020B0604020202020204" pitchFamily="34" charset="0"/>
              <a:buNone/>
              <a:defRPr/>
            </a:pPr>
            <a:endParaRPr lang="en-US" sz="2800" dirty="0">
              <a:ea typeface="+mn-ea"/>
              <a:cs typeface="+mn-cs"/>
            </a:endParaRPr>
          </a:p>
          <a:p>
            <a:pPr eaLnBrk="1" fontAlgn="auto" hangingPunct="1">
              <a:spcAft>
                <a:spcPts val="0"/>
              </a:spcAft>
              <a:defRPr/>
            </a:pPr>
            <a:r>
              <a:rPr lang="en-US" sz="2800" dirty="0" smtClean="0">
                <a:ea typeface="+mn-ea"/>
                <a:cs typeface="+mn-cs"/>
              </a:rPr>
              <a:t>Link Teacher Education &amp; Educational Leadership Programs to Special Education Issues / Topics</a:t>
            </a:r>
            <a:endParaRPr lang="en-US" sz="2800" dirty="0">
              <a:ea typeface="+mn-ea"/>
              <a:cs typeface="+mn-cs"/>
            </a:endParaRPr>
          </a:p>
          <a:p>
            <a:pPr eaLnBrk="1" fontAlgn="auto" hangingPunct="1">
              <a:spcAft>
                <a:spcPts val="0"/>
              </a:spcAft>
              <a:defRPr/>
            </a:pPr>
            <a:endParaRPr lang="en-US" sz="2800" dirty="0">
              <a:ea typeface="+mn-ea"/>
              <a:cs typeface="+mn-cs"/>
            </a:endParaRPr>
          </a:p>
          <a:p>
            <a:pPr eaLnBrk="1" fontAlgn="auto" hangingPunct="1">
              <a:spcAft>
                <a:spcPts val="0"/>
              </a:spcAft>
              <a:defRPr/>
            </a:pPr>
            <a:r>
              <a:rPr lang="en-US" sz="2800" dirty="0">
                <a:ea typeface="+mn-ea"/>
                <a:cs typeface="+mn-cs"/>
              </a:rPr>
              <a:t>Other:  Discussion Groups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463"/>
            <a:ext cx="7620000" cy="1143000"/>
          </a:xfrm>
        </p:spPr>
        <p:txBody>
          <a:bodyPr/>
          <a:lstStyle/>
          <a:p>
            <a:pPr algn="ctr" eaLnBrk="1" fontAlgn="auto" hangingPunct="1">
              <a:spcAft>
                <a:spcPts val="0"/>
              </a:spcAft>
              <a:defRPr/>
            </a:pPr>
            <a:r>
              <a:rPr lang="en-US" dirty="0" smtClean="0">
                <a:ea typeface="+mj-ea"/>
                <a:cs typeface="+mj-cs"/>
              </a:rPr>
              <a:t>Contact</a:t>
            </a:r>
            <a:endParaRPr lang="en-US" dirty="0">
              <a:ea typeface="+mj-ea"/>
              <a:cs typeface="+mj-cs"/>
            </a:endParaRPr>
          </a:p>
        </p:txBody>
      </p:sp>
      <p:sp>
        <p:nvSpPr>
          <p:cNvPr id="78850" name="Content Placeholder 2"/>
          <p:cNvSpPr>
            <a:spLocks noGrp="1"/>
          </p:cNvSpPr>
          <p:nvPr>
            <p:ph idx="1"/>
          </p:nvPr>
        </p:nvSpPr>
        <p:spPr>
          <a:xfrm>
            <a:off x="457200" y="1271588"/>
            <a:ext cx="7620000" cy="4800600"/>
          </a:xfrm>
        </p:spPr>
        <p:txBody>
          <a:bodyPr/>
          <a:lstStyle/>
          <a:p>
            <a:pPr marL="114300" indent="0" eaLnBrk="1" hangingPunct="1">
              <a:buFont typeface="Arial" panose="020B0604020202020204" pitchFamily="34" charset="0"/>
              <a:buNone/>
            </a:pPr>
            <a:endParaRPr lang="en-US" altLang="en-US" sz="2800" smtClean="0"/>
          </a:p>
          <a:p>
            <a:pPr marL="114300" indent="0" algn="ctr" eaLnBrk="1" hangingPunct="1">
              <a:buFont typeface="Arial" panose="020B0604020202020204" pitchFamily="34" charset="0"/>
              <a:buNone/>
            </a:pPr>
            <a:r>
              <a:rPr lang="en-US" altLang="en-US" sz="2800" smtClean="0"/>
              <a:t>Barbara L. Pazey</a:t>
            </a:r>
          </a:p>
          <a:p>
            <a:pPr marL="114300" indent="0" algn="ctr" eaLnBrk="1" hangingPunct="1">
              <a:buFont typeface="Arial" panose="020B0604020202020204" pitchFamily="34" charset="0"/>
              <a:buNone/>
            </a:pPr>
            <a:r>
              <a:rPr lang="en-US" altLang="en-US" sz="2800" smtClean="0"/>
              <a:t>The University of Texas at Austin</a:t>
            </a:r>
          </a:p>
          <a:p>
            <a:pPr marL="114300" indent="0" algn="ctr" eaLnBrk="1" hangingPunct="1">
              <a:buFont typeface="Arial" panose="020B0604020202020204" pitchFamily="34" charset="0"/>
              <a:buNone/>
            </a:pPr>
            <a:r>
              <a:rPr lang="en-US" altLang="en-US" sz="2800" smtClean="0"/>
              <a:t>Department of Special Education</a:t>
            </a:r>
          </a:p>
          <a:p>
            <a:pPr marL="114300" indent="0" algn="ctr" eaLnBrk="1" hangingPunct="1">
              <a:buFont typeface="Arial" panose="020B0604020202020204" pitchFamily="34" charset="0"/>
              <a:buNone/>
            </a:pPr>
            <a:r>
              <a:rPr lang="en-US" altLang="en-US" sz="2800" smtClean="0"/>
              <a:t>1912 Speedway, D5300, SZB 374C</a:t>
            </a:r>
          </a:p>
          <a:p>
            <a:pPr marL="114300" indent="0" algn="ctr" eaLnBrk="1" hangingPunct="1">
              <a:buFont typeface="Arial" panose="020B0604020202020204" pitchFamily="34" charset="0"/>
              <a:buNone/>
            </a:pPr>
            <a:r>
              <a:rPr lang="en-US" altLang="en-US" sz="2800" smtClean="0"/>
              <a:t>Austin, TX 78712</a:t>
            </a:r>
          </a:p>
          <a:p>
            <a:pPr marL="114300" indent="0" algn="ctr" eaLnBrk="1" hangingPunct="1">
              <a:buFont typeface="Arial" panose="020B0604020202020204" pitchFamily="34" charset="0"/>
              <a:buNone/>
            </a:pPr>
            <a:r>
              <a:rPr lang="en-US" altLang="en-US" sz="2800" smtClean="0"/>
              <a:t>(512) 475-8572</a:t>
            </a:r>
          </a:p>
          <a:p>
            <a:pPr marL="114300" indent="0" algn="ctr" eaLnBrk="1" hangingPunct="1">
              <a:buFont typeface="Arial" panose="020B0604020202020204" pitchFamily="34" charset="0"/>
              <a:buNone/>
            </a:pPr>
            <a:r>
              <a:rPr lang="en-US" altLang="en-US" sz="2800" smtClean="0">
                <a:hlinkClick r:id="rId2"/>
              </a:rPr>
              <a:t>bpazey@austin.utexas.edu</a:t>
            </a:r>
            <a:endParaRPr lang="en-US" altLang="en-US" sz="2800" smtClean="0"/>
          </a:p>
          <a:p>
            <a:pPr marL="114300" indent="0" algn="ctr" eaLnBrk="1" hangingPunct="1">
              <a:buFont typeface="Arial" panose="020B0604020202020204" pitchFamily="34" charset="0"/>
              <a:buNone/>
            </a:pPr>
            <a:r>
              <a:rPr lang="en-US" altLang="en-US" sz="2800" smtClean="0">
                <a:hlinkClick r:id="rId3"/>
              </a:rPr>
              <a:t>bpazey@utexas.edu</a:t>
            </a:r>
            <a:endParaRPr lang="en-US" altLang="en-US" sz="2800" smtClean="0"/>
          </a:p>
          <a:p>
            <a:pPr marL="114300" indent="0" algn="ctr" eaLnBrk="1" hangingPunct="1">
              <a:buFont typeface="Arial" panose="020B0604020202020204" pitchFamily="34" charset="0"/>
              <a:buNone/>
            </a:pPr>
            <a:endParaRPr lang="en-US" altLang="en-US" sz="280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ea typeface="+mj-ea"/>
                <a:cs typeface="+mj-cs"/>
              </a:rPr>
              <a:t>Discussion </a:t>
            </a:r>
            <a:endParaRPr lang="en-US" dirty="0">
              <a:ea typeface="+mj-ea"/>
              <a:cs typeface="+mj-cs"/>
            </a:endParaRPr>
          </a:p>
        </p:txBody>
      </p:sp>
      <p:sp>
        <p:nvSpPr>
          <p:cNvPr id="3" name="Content Placeholder 2"/>
          <p:cNvSpPr>
            <a:spLocks noGrp="1"/>
          </p:cNvSpPr>
          <p:nvPr>
            <p:ph idx="1"/>
          </p:nvPr>
        </p:nvSpPr>
        <p:spPr/>
        <p:txBody>
          <a:bodyPr>
            <a:normAutofit/>
          </a:bodyPr>
          <a:lstStyle/>
          <a:p>
            <a:pPr eaLnBrk="1" hangingPunct="1">
              <a:lnSpc>
                <a:spcPct val="80000"/>
              </a:lnSpc>
            </a:pPr>
            <a:r>
              <a:rPr lang="en-US" altLang="en-US" sz="2000" smtClean="0"/>
              <a:t>What barriers tend to impede educational leadership programs from providing preparation programs for principals as instructional leaders for effective, inclusive schools? </a:t>
            </a:r>
          </a:p>
          <a:p>
            <a:pPr eaLnBrk="1" hangingPunct="1">
              <a:lnSpc>
                <a:spcPct val="80000"/>
              </a:lnSpc>
            </a:pPr>
            <a:r>
              <a:rPr lang="en-US" altLang="en-US" sz="2000" smtClean="0"/>
              <a:t>What types of structures and supports would be helpful in facilitating the development of principal preparation programs that enable and empower future and current principals to become strong instructional leaders for effective  inclusive schools?</a:t>
            </a:r>
          </a:p>
          <a:p>
            <a:pPr eaLnBrk="1" hangingPunct="1">
              <a:lnSpc>
                <a:spcPct val="80000"/>
              </a:lnSpc>
            </a:pPr>
            <a:r>
              <a:rPr lang="en-US" altLang="en-US" sz="2000" smtClean="0"/>
              <a:t>How can universities, districts, and states work together to identify exemplary leaders with strong models of MTSS who can serve as mentors to novice leaders and those in training?</a:t>
            </a:r>
          </a:p>
          <a:p>
            <a:pPr eaLnBrk="1" hangingPunct="1">
              <a:lnSpc>
                <a:spcPct val="80000"/>
              </a:lnSpc>
            </a:pPr>
            <a:r>
              <a:rPr lang="en-US" altLang="en-US" sz="2000" smtClean="0"/>
              <a:t>What are the barriers to strengthening relationships between higher education and p-12 partners to help principal preparation programs enhance internships and clinical practice?</a:t>
            </a:r>
          </a:p>
          <a:p>
            <a:pPr eaLnBrk="1" hangingPunct="1">
              <a:lnSpc>
                <a:spcPct val="80000"/>
              </a:lnSpc>
            </a:pPr>
            <a:r>
              <a:rPr lang="en-US" altLang="en-US" sz="2000" smtClean="0"/>
              <a:t>What unique opportunities might ESSA present to better prepare principals for inclusive settings? In what ways might states take advantage of these opportunities? What are potential pitfalls?</a:t>
            </a:r>
          </a:p>
          <a:p>
            <a:pPr eaLnBrk="1" hangingPunct="1">
              <a:lnSpc>
                <a:spcPct val="80000"/>
              </a:lnSpc>
            </a:pPr>
            <a:endParaRPr lang="en-US" altLang="en-US" sz="200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p:cNvSpPr>
            <a:spLocks noGrp="1"/>
          </p:cNvSpPr>
          <p:nvPr>
            <p:ph type="title"/>
          </p:nvPr>
        </p:nvSpPr>
        <p:spPr/>
        <p:txBody>
          <a:bodyPr/>
          <a:lstStyle/>
          <a:p>
            <a:r>
              <a:rPr lang="en-US" dirty="0" smtClean="0"/>
              <a:t>Questions</a:t>
            </a:r>
            <a:endParaRPr lang="en-US" dirty="0"/>
          </a:p>
        </p:txBody>
      </p:sp>
      <p:sp>
        <p:nvSpPr>
          <p:cNvPr id="125953" name="Content Placeholder 2"/>
          <p:cNvSpPr>
            <a:spLocks noGrp="1"/>
          </p:cNvSpPr>
          <p:nvPr>
            <p:ph idx="1"/>
          </p:nvPr>
        </p:nvSpPr>
        <p:spPr>
          <a:xfrm>
            <a:off x="1524000" y="152400"/>
            <a:ext cx="6994525" cy="3629025"/>
          </a:xfrm>
        </p:spPr>
        <p:txBody>
          <a:bodyPr/>
          <a:lstStyle/>
          <a:p>
            <a:r>
              <a:rPr lang="en-US" altLang="en-US" sz="2400" dirty="0" smtClean="0">
                <a:solidFill>
                  <a:srgbClr val="4597A0"/>
                </a:solidFill>
              </a:rPr>
              <a:t>How can universities, districts, and states work together to identify exemplary leaders with strong models of MTSS who can serve as mentors to novice leaders and those in training?</a:t>
            </a:r>
          </a:p>
          <a:p>
            <a:r>
              <a:rPr lang="en-US" altLang="en-US" sz="2400" dirty="0" smtClean="0"/>
              <a:t>What are the barriers to strengthening relationships between higher education and p-12 partners to help principal preparation programs enhance internships and clinical practice?</a:t>
            </a:r>
          </a:p>
          <a:p>
            <a:r>
              <a:rPr lang="en-US" altLang="en-US" sz="2400" dirty="0" smtClean="0">
                <a:solidFill>
                  <a:srgbClr val="4597A0"/>
                </a:solidFill>
              </a:rPr>
              <a:t>What unique opportunities might ESSA present to better prepare principals for inclusive settings? In what ways might states take advantage of these opportunities? What are potential pitfalls?</a:t>
            </a:r>
          </a:p>
          <a:p>
            <a:endParaRPr lang="en-US" altLang="en-US" dirty="0" smtClean="0"/>
          </a:p>
          <a:p>
            <a:endParaRPr lang="en-US" altLang="en-US"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Principal Prep and Policy</a:t>
            </a:r>
            <a:endParaRPr lang="en-US" dirty="0"/>
          </a:p>
        </p:txBody>
      </p:sp>
      <p:sp>
        <p:nvSpPr>
          <p:cNvPr id="55299" name="TextBox 1"/>
          <p:cNvSpPr txBox="1">
            <a:spLocks noChangeArrowheads="1"/>
          </p:cNvSpPr>
          <p:nvPr/>
        </p:nvSpPr>
        <p:spPr bwMode="auto">
          <a:xfrm>
            <a:off x="382588" y="609600"/>
            <a:ext cx="8305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4800">
                <a:latin typeface="Times New Roman" panose="02020603050405020304" pitchFamily="18" charset="0"/>
              </a:rPr>
              <a:t>The ESSA Opportunity and School Leadership</a:t>
            </a:r>
          </a:p>
        </p:txBody>
      </p:sp>
      <p:cxnSp>
        <p:nvCxnSpPr>
          <p:cNvPr id="5" name="Straight Connector 4" descr="A divider between the title and the other information." title="Divider"/>
          <p:cNvCxnSpPr/>
          <p:nvPr/>
        </p:nvCxnSpPr>
        <p:spPr>
          <a:xfrm>
            <a:off x="1143000" y="2667000"/>
            <a:ext cx="7010400" cy="0"/>
          </a:xfrm>
          <a:prstGeom prst="line">
            <a:avLst/>
          </a:prstGeom>
          <a:ln>
            <a:solidFill>
              <a:srgbClr val="F1D81B"/>
            </a:solidFill>
          </a:ln>
        </p:spPr>
        <p:style>
          <a:lnRef idx="1">
            <a:schemeClr val="accent1"/>
          </a:lnRef>
          <a:fillRef idx="0">
            <a:schemeClr val="accent1"/>
          </a:fillRef>
          <a:effectRef idx="0">
            <a:schemeClr val="accent1"/>
          </a:effectRef>
          <a:fontRef idx="minor">
            <a:schemeClr val="tx1"/>
          </a:fontRef>
        </p:style>
      </p:cxnSp>
      <p:sp>
        <p:nvSpPr>
          <p:cNvPr id="55298" name="TextBox 3"/>
          <p:cNvSpPr txBox="1">
            <a:spLocks noChangeArrowheads="1"/>
          </p:cNvSpPr>
          <p:nvPr/>
        </p:nvSpPr>
        <p:spPr bwMode="auto">
          <a:xfrm>
            <a:off x="1804988" y="2895600"/>
            <a:ext cx="58674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spcBef>
                <a:spcPts val="1200"/>
              </a:spcBef>
            </a:pPr>
            <a:r>
              <a:rPr lang="en-US" altLang="en-US">
                <a:latin typeface="Times New Roman" panose="02020603050405020304" pitchFamily="18" charset="0"/>
                <a:cs typeface="Times New Roman" panose="02020603050405020304" pitchFamily="18" charset="0"/>
              </a:rPr>
              <a:t>CEEDAR Center Meeting</a:t>
            </a:r>
          </a:p>
          <a:p>
            <a:pPr algn="ctr" eaLnBrk="1" hangingPunct="1">
              <a:spcBef>
                <a:spcPts val="1200"/>
              </a:spcBef>
            </a:pPr>
            <a:r>
              <a:rPr lang="en-US" altLang="en-US">
                <a:latin typeface="Times New Roman" panose="02020603050405020304" pitchFamily="18" charset="0"/>
                <a:cs typeface="Times New Roman" panose="02020603050405020304" pitchFamily="18" charset="0"/>
              </a:rPr>
              <a:t>June 24, 2016</a:t>
            </a:r>
          </a:p>
          <a:p>
            <a:pPr algn="ctr" eaLnBrk="1" hangingPunct="1">
              <a:spcBef>
                <a:spcPts val="1200"/>
              </a:spcBef>
            </a:pPr>
            <a:r>
              <a:rPr lang="en-US" altLang="en-US">
                <a:latin typeface="Times New Roman" panose="02020603050405020304" pitchFamily="18" charset="0"/>
                <a:cs typeface="Times New Roman" panose="02020603050405020304" pitchFamily="18" charset="0"/>
              </a:rPr>
              <a:t>Sarah K. Silverman, Ph.D.</a:t>
            </a:r>
          </a:p>
          <a:p>
            <a:pPr algn="ctr" eaLnBrk="1" hangingPunct="1">
              <a:spcBef>
                <a:spcPts val="1200"/>
              </a:spcBef>
            </a:pPr>
            <a:r>
              <a:rPr lang="en-US" altLang="en-US">
                <a:latin typeface="Times New Roman" panose="02020603050405020304" pitchFamily="18" charset="0"/>
                <a:cs typeface="Times New Roman" panose="02020603050405020304" pitchFamily="18" charset="0"/>
              </a:rPr>
              <a:t>Program Director, Education Division</a:t>
            </a:r>
          </a:p>
          <a:p>
            <a:pPr algn="ctr" eaLnBrk="1" hangingPunct="1">
              <a:spcBef>
                <a:spcPts val="1200"/>
              </a:spcBef>
            </a:pPr>
            <a:endParaRPr lang="en-US" altLang="en-US">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304800" y="76200"/>
            <a:ext cx="7331075" cy="838200"/>
          </a:xfrm>
        </p:spPr>
        <p:txBody>
          <a:bodyPr/>
          <a:lstStyle/>
          <a:p>
            <a:r>
              <a:rPr lang="en-US" altLang="en-US" sz="3000" b="1" u="none" smtClean="0">
                <a:solidFill>
                  <a:schemeClr val="tx1"/>
                </a:solidFill>
                <a:latin typeface="Times New Roman" panose="02020603050405020304" pitchFamily="18" charset="0"/>
                <a:cs typeface="Times New Roman" panose="02020603050405020304" pitchFamily="18" charset="0"/>
              </a:rPr>
              <a:t>ESSA Opportunities: Governors’ Role</a:t>
            </a:r>
          </a:p>
        </p:txBody>
      </p:sp>
      <p:sp>
        <p:nvSpPr>
          <p:cNvPr id="45058" name="Content Placeholder 2"/>
          <p:cNvSpPr>
            <a:spLocks noGrp="1"/>
          </p:cNvSpPr>
          <p:nvPr>
            <p:ph idx="1"/>
          </p:nvPr>
        </p:nvSpPr>
        <p:spPr>
          <a:xfrm>
            <a:off x="228600" y="1676400"/>
            <a:ext cx="8686800" cy="3200400"/>
          </a:xfrm>
        </p:spPr>
        <p:txBody>
          <a:bodyPr/>
          <a:lstStyle/>
          <a:p>
            <a:pPr>
              <a:spcBef>
                <a:spcPts val="0"/>
              </a:spcBef>
              <a:buFont typeface="Arial" panose="020B0604020202020204" pitchFamily="34" charset="0"/>
              <a:buChar char="•"/>
              <a:defRPr/>
            </a:pPr>
            <a:r>
              <a:rPr lang="en-US" altLang="en-US" sz="2400" dirty="0">
                <a:solidFill>
                  <a:schemeClr val="tx1"/>
                </a:solidFill>
                <a:latin typeface="Times New Roman" panose="02020603050405020304" pitchFamily="18" charset="0"/>
                <a:ea typeface="+mn-ea"/>
                <a:cs typeface="Times New Roman" panose="02020603050405020304" pitchFamily="18" charset="0"/>
              </a:rPr>
              <a:t>ESSA creates a role for governors in federal education policy by including provisions to:</a:t>
            </a:r>
          </a:p>
          <a:p>
            <a:pPr lvl="1">
              <a:spcBef>
                <a:spcPts val="0"/>
              </a:spcBef>
              <a:buFont typeface="Arial" panose="020B0604020202020204" pitchFamily="34" charset="0"/>
              <a:buChar char="•"/>
              <a:defRPr/>
            </a:pPr>
            <a:r>
              <a:rPr lang="en-US" altLang="en-US" sz="2000" dirty="0">
                <a:solidFill>
                  <a:schemeClr val="tx1"/>
                </a:solidFill>
                <a:latin typeface="Times New Roman" panose="02020603050405020304" pitchFamily="18" charset="0"/>
                <a:ea typeface="ＭＳ Ｐゴシック" charset="0"/>
                <a:cs typeface="Times New Roman" panose="02020603050405020304" pitchFamily="18" charset="0"/>
              </a:rPr>
              <a:t>Require state education agencies to develop the state plan with governors</a:t>
            </a:r>
          </a:p>
          <a:p>
            <a:pPr lvl="1">
              <a:spcBef>
                <a:spcPts val="0"/>
              </a:spcBef>
              <a:buFont typeface="Arial" panose="020B0604020202020204" pitchFamily="34" charset="0"/>
              <a:buChar char="•"/>
              <a:defRPr/>
            </a:pPr>
            <a:r>
              <a:rPr lang="en-US" altLang="en-US" sz="2000" dirty="0">
                <a:solidFill>
                  <a:schemeClr val="tx1"/>
                </a:solidFill>
                <a:latin typeface="Times New Roman" panose="02020603050405020304" pitchFamily="18" charset="0"/>
                <a:ea typeface="ＭＳ Ｐゴシック" charset="0"/>
                <a:cs typeface="Times New Roman" panose="02020603050405020304" pitchFamily="18" charset="0"/>
              </a:rPr>
              <a:t>Require opportunity for gubernatorial sign off on the ESSA state plan</a:t>
            </a:r>
          </a:p>
          <a:p>
            <a:pPr marL="0" indent="0">
              <a:spcBef>
                <a:spcPts val="0"/>
              </a:spcBef>
              <a:buFontTx/>
              <a:buNone/>
              <a:defRPr/>
            </a:pPr>
            <a:endParaRPr lang="en-US" altLang="en-US" sz="2400" dirty="0">
              <a:solidFill>
                <a:schemeClr val="tx1"/>
              </a:solidFill>
              <a:latin typeface="Times New Roman" panose="02020603050405020304" pitchFamily="18" charset="0"/>
              <a:ea typeface="+mn-ea"/>
              <a:cs typeface="Times New Roman" panose="02020603050405020304" pitchFamily="18" charset="0"/>
            </a:endParaRPr>
          </a:p>
          <a:p>
            <a:pPr>
              <a:spcBef>
                <a:spcPts val="0"/>
              </a:spcBef>
              <a:buFont typeface="Arial" panose="020B0604020202020204" pitchFamily="34" charset="0"/>
              <a:buChar char="•"/>
              <a:defRPr/>
            </a:pPr>
            <a:r>
              <a:rPr lang="en-US" altLang="en-US" sz="2400" dirty="0">
                <a:solidFill>
                  <a:schemeClr val="tx1"/>
                </a:solidFill>
                <a:latin typeface="Times New Roman" panose="02020603050405020304" pitchFamily="18" charset="0"/>
                <a:ea typeface="+mn-ea"/>
                <a:cs typeface="Times New Roman" panose="02020603050405020304" pitchFamily="18" charset="0"/>
              </a:rPr>
              <a:t>Empowers further strengthening of the education pipeline</a:t>
            </a:r>
          </a:p>
        </p:txBody>
      </p:sp>
      <p:pic>
        <p:nvPicPr>
          <p:cNvPr id="56323" name="Picture 4" descr="The logo for the National Governors Association." title="NGA Log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13563" y="0"/>
            <a:ext cx="221138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342900" y="152400"/>
            <a:ext cx="7429500" cy="1143000"/>
          </a:xfrm>
        </p:spPr>
        <p:txBody>
          <a:bodyPr/>
          <a:lstStyle/>
          <a:p>
            <a:r>
              <a:rPr lang="en-US" altLang="en-US" sz="3200" b="1" u="none" smtClean="0">
                <a:solidFill>
                  <a:schemeClr val="tx1"/>
                </a:solidFill>
                <a:latin typeface="Times New Roman" panose="02020603050405020304" pitchFamily="18" charset="0"/>
                <a:cs typeface="Times New Roman" panose="02020603050405020304" pitchFamily="18" charset="0"/>
              </a:rPr>
              <a:t>ESSA Opportunities: Principals</a:t>
            </a:r>
          </a:p>
        </p:txBody>
      </p:sp>
      <p:sp>
        <p:nvSpPr>
          <p:cNvPr id="58369" name="Content Placeholder 2"/>
          <p:cNvSpPr>
            <a:spLocks noGrp="1"/>
          </p:cNvSpPr>
          <p:nvPr>
            <p:ph idx="1"/>
          </p:nvPr>
        </p:nvSpPr>
        <p:spPr>
          <a:xfrm>
            <a:off x="190500" y="1676400"/>
            <a:ext cx="8763000" cy="4092575"/>
          </a:xfrm>
        </p:spPr>
        <p:txBody>
          <a:bodyPr/>
          <a:lstStyle/>
          <a:p>
            <a:pPr>
              <a:spcBef>
                <a:spcPct val="0"/>
              </a:spcBef>
            </a:pPr>
            <a:r>
              <a:rPr lang="en-US" altLang="en-US" sz="2400" smtClean="0">
                <a:solidFill>
                  <a:schemeClr val="tx1"/>
                </a:solidFill>
                <a:latin typeface="Times New Roman" panose="02020603050405020304" pitchFamily="18" charset="0"/>
                <a:cs typeface="Times New Roman" panose="02020603050405020304" pitchFamily="18" charset="0"/>
              </a:rPr>
              <a:t>Eliminates federal requirement for educator evaluation systems with indicators prescribed by the U.S. Secretary of Education</a:t>
            </a:r>
          </a:p>
          <a:p>
            <a:pPr>
              <a:spcBef>
                <a:spcPct val="0"/>
              </a:spcBef>
            </a:pPr>
            <a:endParaRPr lang="en-US" altLang="en-US" sz="2400" smtClean="0">
              <a:solidFill>
                <a:schemeClr val="tx1"/>
              </a:solidFill>
              <a:latin typeface="Times New Roman" panose="02020603050405020304" pitchFamily="18" charset="0"/>
              <a:cs typeface="Times New Roman" panose="02020603050405020304" pitchFamily="18" charset="0"/>
            </a:endParaRPr>
          </a:p>
          <a:p>
            <a:pPr>
              <a:spcBef>
                <a:spcPct val="0"/>
              </a:spcBef>
            </a:pPr>
            <a:r>
              <a:rPr lang="en-US" altLang="en-US" sz="2400" smtClean="0">
                <a:solidFill>
                  <a:schemeClr val="tx1"/>
                </a:solidFill>
                <a:latin typeface="Times New Roman" panose="02020603050405020304" pitchFamily="18" charset="0"/>
                <a:cs typeface="Times New Roman" panose="02020603050405020304" pitchFamily="18" charset="0"/>
              </a:rPr>
              <a:t>Title II – continues to support efforts to enhance teacher &amp; principal quality</a:t>
            </a:r>
          </a:p>
          <a:p>
            <a:pPr>
              <a:spcBef>
                <a:spcPct val="0"/>
              </a:spcBef>
            </a:pPr>
            <a:endParaRPr lang="en-US" altLang="en-US" sz="2400" smtClean="0">
              <a:solidFill>
                <a:schemeClr val="tx1"/>
              </a:solidFill>
              <a:latin typeface="Times New Roman" panose="02020603050405020304" pitchFamily="18" charset="0"/>
              <a:cs typeface="Times New Roman" panose="02020603050405020304" pitchFamily="18" charset="0"/>
            </a:endParaRPr>
          </a:p>
          <a:p>
            <a:pPr>
              <a:spcBef>
                <a:spcPct val="0"/>
              </a:spcBef>
            </a:pPr>
            <a:r>
              <a:rPr lang="en-US" altLang="en-US" sz="2400" smtClean="0">
                <a:solidFill>
                  <a:schemeClr val="tx1"/>
                </a:solidFill>
                <a:latin typeface="Times New Roman" panose="02020603050405020304" pitchFamily="18" charset="0"/>
                <a:cs typeface="Times New Roman" panose="02020603050405020304" pitchFamily="18" charset="0"/>
              </a:rPr>
              <a:t>Opportunity to strengthen the development and support of effective principals (optional 3% set-aside to enhance school leaders)</a:t>
            </a:r>
          </a:p>
          <a:p>
            <a:pPr>
              <a:spcBef>
                <a:spcPct val="0"/>
              </a:spcBef>
              <a:buFont typeface="Wingdings" panose="05000000000000000000" pitchFamily="2" charset="2"/>
              <a:buChar char="Ø"/>
            </a:pPr>
            <a:endParaRPr lang="en-US" altLang="en-US" sz="2400" smtClean="0">
              <a:solidFill>
                <a:schemeClr val="tx1"/>
              </a:solidFill>
              <a:latin typeface="Times New Roman" panose="02020603050405020304" pitchFamily="18" charset="0"/>
              <a:cs typeface="Times New Roman" panose="02020603050405020304" pitchFamily="18" charset="0"/>
            </a:endParaRPr>
          </a:p>
        </p:txBody>
      </p:sp>
      <p:pic>
        <p:nvPicPr>
          <p:cNvPr id="58371" name="Picture 4" descr="The logo for the National Governors Association." title="NGA Log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13563" y="-85725"/>
            <a:ext cx="221138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a:xfrm>
            <a:off x="304800" y="250825"/>
            <a:ext cx="8229600" cy="1143000"/>
          </a:xfrm>
        </p:spPr>
        <p:txBody>
          <a:bodyPr/>
          <a:lstStyle/>
          <a:p>
            <a:r>
              <a:rPr lang="en-US" altLang="en-US" sz="2800" b="1" u="none" smtClean="0">
                <a:solidFill>
                  <a:srgbClr val="000000"/>
                </a:solidFill>
                <a:latin typeface="Times New Roman" panose="02020603050405020304" pitchFamily="18" charset="0"/>
                <a:cs typeface="Times New Roman" panose="02020603050405020304" pitchFamily="18" charset="0"/>
              </a:rPr>
              <a:t>ESSA Opportunities: Inclusive Schools</a:t>
            </a:r>
            <a:endParaRPr lang="en-US" altLang="en-US" sz="4000" smtClean="0"/>
          </a:p>
        </p:txBody>
      </p:sp>
      <p:sp>
        <p:nvSpPr>
          <p:cNvPr id="60418" name="Content Placeholder 2"/>
          <p:cNvSpPr>
            <a:spLocks noGrp="1"/>
          </p:cNvSpPr>
          <p:nvPr>
            <p:ph idx="1"/>
          </p:nvPr>
        </p:nvSpPr>
        <p:spPr/>
        <p:txBody>
          <a:bodyPr/>
          <a:lstStyle/>
          <a:p>
            <a:pPr>
              <a:spcBef>
                <a:spcPts val="1200"/>
              </a:spcBef>
              <a:spcAft>
                <a:spcPts val="600"/>
              </a:spcAft>
            </a:pPr>
            <a:r>
              <a:rPr lang="en-US" altLang="en-US" sz="2400" smtClean="0">
                <a:solidFill>
                  <a:schemeClr val="tx1"/>
                </a:solidFill>
                <a:latin typeface="Times New Roman" panose="02020603050405020304" pitchFamily="18" charset="0"/>
                <a:cs typeface="Times New Roman" panose="02020603050405020304" pitchFamily="18" charset="0"/>
              </a:rPr>
              <a:t>Set a vision for human capital systems that support preparation for a shifting demographic</a:t>
            </a:r>
          </a:p>
          <a:p>
            <a:pPr>
              <a:spcBef>
                <a:spcPts val="1200"/>
              </a:spcBef>
              <a:spcAft>
                <a:spcPts val="600"/>
              </a:spcAft>
            </a:pPr>
            <a:r>
              <a:rPr lang="en-US" altLang="en-US" sz="2400" smtClean="0">
                <a:solidFill>
                  <a:schemeClr val="tx1"/>
                </a:solidFill>
                <a:latin typeface="Times New Roman" panose="02020603050405020304" pitchFamily="18" charset="0"/>
                <a:cs typeface="Times New Roman" panose="02020603050405020304" pitchFamily="18" charset="0"/>
              </a:rPr>
              <a:t>Develop an approach to training and development that emphasizes key needs of students and families</a:t>
            </a:r>
          </a:p>
          <a:p>
            <a:pPr>
              <a:spcBef>
                <a:spcPts val="1200"/>
              </a:spcBef>
              <a:spcAft>
                <a:spcPts val="600"/>
              </a:spcAft>
            </a:pPr>
            <a:r>
              <a:rPr lang="en-US" altLang="en-US" sz="2400" smtClean="0">
                <a:solidFill>
                  <a:schemeClr val="tx1"/>
                </a:solidFill>
                <a:latin typeface="Times New Roman" panose="02020603050405020304" pitchFamily="18" charset="0"/>
                <a:cs typeface="Times New Roman" panose="02020603050405020304" pitchFamily="18" charset="0"/>
              </a:rPr>
              <a:t>Elevate the school leader as a critical player in the development of more inclusive and effective schools</a:t>
            </a:r>
          </a:p>
        </p:txBody>
      </p:sp>
      <p:pic>
        <p:nvPicPr>
          <p:cNvPr id="60420" name="Picture 4" descr="The logo of theNational Governors Association." title="NGA Logo"/>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42125" y="60325"/>
            <a:ext cx="22113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pPr eaLnBrk="1" hangingPunct="1"/>
            <a:r>
              <a:rPr lang="en-US" altLang="en-US" smtClean="0"/>
              <a:t>Internship and Clinical Practice </a:t>
            </a: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a:buChar char="•"/>
              <a:defRPr/>
            </a:pPr>
            <a:r>
              <a:rPr lang="en-US" dirty="0" smtClean="0">
                <a:ea typeface="+mn-ea"/>
                <a:cs typeface="+mn-cs"/>
              </a:rPr>
              <a:t>Strong principal preparation models:</a:t>
            </a:r>
          </a:p>
          <a:p>
            <a:pPr lvl="1" eaLnBrk="1" fontAlgn="auto" hangingPunct="1">
              <a:spcAft>
                <a:spcPts val="0"/>
              </a:spcAft>
              <a:buFont typeface="Arial"/>
              <a:buChar char="–"/>
              <a:defRPr/>
            </a:pPr>
            <a:r>
              <a:rPr lang="en-US" dirty="0" smtClean="0">
                <a:ea typeface="+mn-ea"/>
              </a:rPr>
              <a:t>Cultivate strong partnerships with school districts</a:t>
            </a:r>
          </a:p>
          <a:p>
            <a:pPr lvl="1" eaLnBrk="1" fontAlgn="auto" hangingPunct="1">
              <a:spcAft>
                <a:spcPts val="0"/>
              </a:spcAft>
              <a:buFont typeface="Arial"/>
              <a:buChar char="–"/>
              <a:defRPr/>
            </a:pPr>
            <a:r>
              <a:rPr lang="en-US" dirty="0" smtClean="0">
                <a:ea typeface="+mn-ea"/>
              </a:rPr>
              <a:t>Coursework connects with clinical learning experiences</a:t>
            </a:r>
          </a:p>
          <a:p>
            <a:pPr lvl="1" eaLnBrk="1" fontAlgn="auto" hangingPunct="1">
              <a:spcAft>
                <a:spcPts val="0"/>
              </a:spcAft>
              <a:buFont typeface="Arial"/>
              <a:buChar char="–"/>
              <a:defRPr/>
            </a:pPr>
            <a:r>
              <a:rPr lang="en-US" dirty="0" smtClean="0">
                <a:ea typeface="+mn-ea"/>
              </a:rPr>
              <a:t>Opportunities to reflect on practice and analyze how to improve it</a:t>
            </a:r>
          </a:p>
          <a:p>
            <a:pPr lvl="1" eaLnBrk="1" fontAlgn="auto" hangingPunct="1">
              <a:spcAft>
                <a:spcPts val="0"/>
              </a:spcAft>
              <a:buFont typeface="Arial"/>
              <a:buChar char="–"/>
              <a:defRPr/>
            </a:pPr>
            <a:r>
              <a:rPr lang="en-US" dirty="0" smtClean="0">
                <a:ea typeface="+mn-ea"/>
              </a:rPr>
              <a:t>Students, advisors, and districts develop internship activities</a:t>
            </a:r>
          </a:p>
          <a:p>
            <a:pPr marL="457200" lvl="1" indent="0" eaLnBrk="1" fontAlgn="auto" hangingPunct="1">
              <a:spcAft>
                <a:spcPts val="0"/>
              </a:spcAft>
              <a:buFont typeface="Arial"/>
              <a:buNone/>
              <a:defRPr/>
            </a:pPr>
            <a:endParaRPr lang="en-US" dirty="0" smtClean="0">
              <a:ea typeface="+mn-ea"/>
            </a:endParaRPr>
          </a:p>
          <a:p>
            <a:pPr marL="457200" lvl="1" indent="0" eaLnBrk="1" fontAlgn="auto" hangingPunct="1">
              <a:spcAft>
                <a:spcPts val="0"/>
              </a:spcAft>
              <a:buFont typeface="Arial"/>
              <a:buNone/>
              <a:defRPr/>
            </a:pPr>
            <a:endParaRPr lang="en-US" dirty="0" smtClean="0">
              <a:ea typeface="+mn-ea"/>
            </a:endParaRPr>
          </a:p>
          <a:p>
            <a:pPr lvl="1" eaLnBrk="1" fontAlgn="auto" hangingPunct="1">
              <a:spcAft>
                <a:spcPts val="0"/>
              </a:spcAft>
              <a:buFont typeface="Arial"/>
              <a:buChar char="–"/>
              <a:defRPr/>
            </a:pPr>
            <a:endParaRPr lang="en-US" dirty="0">
              <a:ea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ea typeface="+mj-ea"/>
                <a:cs typeface="+mj-cs"/>
              </a:rPr>
              <a:t>Reality of Internship and Clinical Practice</a:t>
            </a:r>
            <a:endParaRPr lang="en-US" dirty="0">
              <a:ea typeface="+mj-ea"/>
              <a:cs typeface="+mj-cs"/>
            </a:endParaRPr>
          </a:p>
        </p:txBody>
      </p:sp>
      <p:sp>
        <p:nvSpPr>
          <p:cNvPr id="3" name="Content Placeholder 2"/>
          <p:cNvSpPr>
            <a:spLocks noGrp="1"/>
          </p:cNvSpPr>
          <p:nvPr>
            <p:ph idx="1"/>
          </p:nvPr>
        </p:nvSpPr>
        <p:spPr/>
        <p:txBody>
          <a:bodyPr>
            <a:normAutofit/>
          </a:bodyPr>
          <a:lstStyle/>
          <a:p>
            <a:pPr eaLnBrk="1" hangingPunct="1">
              <a:lnSpc>
                <a:spcPct val="90000"/>
              </a:lnSpc>
            </a:pPr>
            <a:r>
              <a:rPr lang="en-US" altLang="en-US" sz="2700" smtClean="0"/>
              <a:t>Underdeveloped, unsupervised, and lack meaningful experiences (Darling-Hammond et al., 2007)</a:t>
            </a:r>
          </a:p>
          <a:p>
            <a:pPr eaLnBrk="1" hangingPunct="1">
              <a:lnSpc>
                <a:spcPct val="90000"/>
              </a:lnSpc>
            </a:pPr>
            <a:r>
              <a:rPr lang="en-US" altLang="en-US" sz="2700" smtClean="0"/>
              <a:t>Squeezed to fit with schedules (Levin, 2005)</a:t>
            </a:r>
          </a:p>
          <a:p>
            <a:pPr eaLnBrk="1" hangingPunct="1">
              <a:lnSpc>
                <a:spcPct val="90000"/>
              </a:lnSpc>
            </a:pPr>
            <a:r>
              <a:rPr lang="en-US" altLang="en-US" sz="2700" smtClean="0"/>
              <a:t>Passive observer/administrative paperwork (Cunningham &amp; Sherman, 2008; Fry, Bottom, &amp; O’Neill, 2005)</a:t>
            </a:r>
          </a:p>
          <a:p>
            <a:pPr eaLnBrk="1" hangingPunct="1">
              <a:lnSpc>
                <a:spcPct val="90000"/>
              </a:lnSpc>
            </a:pPr>
            <a:r>
              <a:rPr lang="en-US" altLang="en-US" sz="2700" smtClean="0"/>
              <a:t>Limited focus on special education topics (Pazey &amp; Cole, 2013). Only one state (California) requires principals to have a clinical experience with students with disabilities (Goldrick, Sindelar, Zabala, &amp; Hirsch, 2014)</a:t>
            </a:r>
          </a:p>
          <a:p>
            <a:pPr eaLnBrk="1" hangingPunct="1">
              <a:lnSpc>
                <a:spcPct val="90000"/>
              </a:lnSpc>
            </a:pPr>
            <a:endParaRPr lang="en-US" altLang="en-US" sz="2700" smtClean="0"/>
          </a:p>
          <a:p>
            <a:pPr eaLnBrk="1" hangingPunct="1">
              <a:lnSpc>
                <a:spcPct val="90000"/>
              </a:lnSpc>
            </a:pPr>
            <a:endParaRPr lang="en-US" altLang="en-US" sz="2700" smtClean="0"/>
          </a:p>
        </p:txBody>
      </p:sp>
    </p:spTree>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iseño predeterminado">
  <a:themeElements>
    <a:clrScheme name="Custom 2">
      <a:dk1>
        <a:srgbClr val="0367B3"/>
      </a:dk1>
      <a:lt1>
        <a:srgbClr val="FFFFFF"/>
      </a:lt1>
      <a:dk2>
        <a:srgbClr val="0362B1"/>
      </a:dk2>
      <a:lt2>
        <a:srgbClr val="808080"/>
      </a:lt2>
      <a:accent1>
        <a:srgbClr val="BBE0E3"/>
      </a:accent1>
      <a:accent2>
        <a:srgbClr val="0066B2"/>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39B828EC8E88948B7E028932534D6D8" ma:contentTypeVersion="2" ma:contentTypeDescription="Create a new document." ma:contentTypeScope="" ma:versionID="23aee6bbfb69e11fa697f9086bf49dfe">
  <xsd:schema xmlns:xsd="http://www.w3.org/2001/XMLSchema" xmlns:xs="http://www.w3.org/2001/XMLSchema" xmlns:p="http://schemas.microsoft.com/office/2006/metadata/properties" xmlns:ns2="942e85ce-de38-4d1f-9ec6-f6988f74fe90" targetNamespace="http://schemas.microsoft.com/office/2006/metadata/properties" ma:root="true" ma:fieldsID="bf64c25dfd590eb6631f72c2b38f3d4e" ns2:_="">
    <xsd:import namespace="942e85ce-de38-4d1f-9ec6-f6988f74fe90"/>
    <xsd:element name="properties">
      <xsd:complexType>
        <xsd:sequence>
          <xsd:element name="documentManagement">
            <xsd:complexType>
              <xsd:all>
                <xsd:element ref="ns2:Folder" minOccurs="0"/>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2e85ce-de38-4d1f-9ec6-f6988f74fe90" elementFormDefault="qualified">
    <xsd:import namespace="http://schemas.microsoft.com/office/2006/documentManagement/types"/>
    <xsd:import namespace="http://schemas.microsoft.com/office/infopath/2007/PartnerControls"/>
    <xsd:element name="Folder" ma:index="8" nillable="true" ma:displayName="Folder" ma:default="Center" ma:format="Dropdown" ma:indexed="true" ma:internalName="Folder">
      <xsd:simpleType>
        <xsd:restriction base="dms:Choice">
          <xsd:enumeration value="IT"/>
          <xsd:enumeration value="Center"/>
          <xsd:enumeration value="Travel"/>
          <xsd:enumeration value="Meetings"/>
          <xsd:enumeration value="Payroll"/>
          <xsd:enumeration value="Vendors"/>
          <xsd:enumeration value="Training"/>
          <xsd:enumeration value="Governance"/>
          <xsd:enumeration value="Benefits"/>
          <xsd:enumeration value="Grants"/>
          <xsd:enumeration value="Editing"/>
          <xsd:enumeration value="HR"/>
        </xsd:restriction>
      </xsd:simpleType>
    </xsd:element>
    <xsd:element name="Category" ma:index="9" nillable="true" ma:displayName="Category" ma:internalName="Category">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LongProperties xmlns="http://schemas.microsoft.com/office/2006/metadata/longProperties"/>
</file>

<file path=customXml/item4.xml><?xml version="1.0" encoding="utf-8"?>
<p:properties xmlns:p="http://schemas.microsoft.com/office/2006/metadata/properties" xmlns:xsi="http://www.w3.org/2001/XMLSchema-instance" xmlns:pc="http://schemas.microsoft.com/office/infopath/2007/PartnerControls">
  <documentManagement>
    <Folder xmlns="942e85ce-de38-4d1f-9ec6-f6988f74fe90">Editing</Folder>
    <Category xmlns="942e85ce-de38-4d1f-9ec6-f6988f74fe90" xsi:nil="true"/>
  </documentManagement>
</p:properties>
</file>

<file path=customXml/itemProps1.xml><?xml version="1.0" encoding="utf-8"?>
<ds:datastoreItem xmlns:ds="http://schemas.openxmlformats.org/officeDocument/2006/customXml" ds:itemID="{B8789A0F-3E23-4758-BB65-078863FA8021}">
  <ds:schemaRefs>
    <ds:schemaRef ds:uri="http://schemas.microsoft.com/sharepoint/v3/contenttype/forms"/>
  </ds:schemaRefs>
</ds:datastoreItem>
</file>

<file path=customXml/itemProps2.xml><?xml version="1.0" encoding="utf-8"?>
<ds:datastoreItem xmlns:ds="http://schemas.openxmlformats.org/officeDocument/2006/customXml" ds:itemID="{E0DA4E47-AC00-4C78-85A6-698415AA3E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2e85ce-de38-4d1f-9ec6-f6988f74fe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2EB8466-E830-4841-837C-71A0B4F25221}">
  <ds:schemaRefs>
    <ds:schemaRef ds:uri="http://schemas.microsoft.com/office/2006/metadata/longProperties"/>
  </ds:schemaRefs>
</ds:datastoreItem>
</file>

<file path=customXml/itemProps4.xml><?xml version="1.0" encoding="utf-8"?>
<ds:datastoreItem xmlns:ds="http://schemas.openxmlformats.org/officeDocument/2006/customXml" ds:itemID="{4DCD82AF-B802-443B-B2B8-5D8470046620}">
  <ds:schemaRefs>
    <ds:schemaRef ds:uri="http://schemas.openxmlformats.org/package/2006/metadata/core-properties"/>
    <ds:schemaRef ds:uri="http://schemas.microsoft.com/office/2006/metadata/properties"/>
    <ds:schemaRef ds:uri="http://purl.org/dc/elements/1.1/"/>
    <ds:schemaRef ds:uri="http://purl.org/dc/terms/"/>
    <ds:schemaRef ds:uri="http://schemas.microsoft.com/office/2006/documentManagement/types"/>
    <ds:schemaRef ds:uri="942e85ce-de38-4d1f-9ec6-f6988f74fe90"/>
    <ds:schemaRef ds:uri="http://purl.org/dc/dcmitype/"/>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1112</TotalTime>
  <Words>1268</Words>
  <Application>Microsoft Office PowerPoint</Application>
  <PresentationFormat>On-screen Show (4:3)</PresentationFormat>
  <Paragraphs>175</Paragraphs>
  <Slides>25</Slides>
  <Notes>3</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25</vt:i4>
      </vt:variant>
    </vt:vector>
  </HeadingPairs>
  <TitlesOfParts>
    <vt:vector size="35" baseType="lpstr">
      <vt:lpstr>Arial</vt:lpstr>
      <vt:lpstr>MS PGothic</vt:lpstr>
      <vt:lpstr>Calibri</vt:lpstr>
      <vt:lpstr>Wingdings</vt:lpstr>
      <vt:lpstr>Cambria</vt:lpstr>
      <vt:lpstr>Times New Roman</vt:lpstr>
      <vt:lpstr>Default Design</vt:lpstr>
      <vt:lpstr>Diseño predeterminado</vt:lpstr>
      <vt:lpstr>Adjacency</vt:lpstr>
      <vt:lpstr>Office Theme</vt:lpstr>
      <vt:lpstr>Principal Policy and preparation</vt:lpstr>
      <vt:lpstr>Discussion Questions </vt:lpstr>
      <vt:lpstr>Questions</vt:lpstr>
      <vt:lpstr>Principal Prep and Policy</vt:lpstr>
      <vt:lpstr>ESSA Opportunities: Governors’ Role</vt:lpstr>
      <vt:lpstr>ESSA Opportunities: Principals</vt:lpstr>
      <vt:lpstr>ESSA Opportunities: Inclusive Schools</vt:lpstr>
      <vt:lpstr>Internship and Clinical Practice </vt:lpstr>
      <vt:lpstr>Reality of Internship and Clinical Practice</vt:lpstr>
      <vt:lpstr>NELP Standard Eight:  Internship and Clinical Practice  </vt:lpstr>
      <vt:lpstr>Elements</vt:lpstr>
      <vt:lpstr>Questions to Consider</vt:lpstr>
      <vt:lpstr>Principals as Instructional Leaders for Effective, Inclusive Schools: Leadership Preparation Programs &amp; Standards</vt:lpstr>
      <vt:lpstr>Guiding Questions</vt:lpstr>
      <vt:lpstr>Barriers</vt:lpstr>
      <vt:lpstr>Barriers Part 2</vt:lpstr>
      <vt:lpstr>Barriers Part 3</vt:lpstr>
      <vt:lpstr>Barriers Part 4</vt:lpstr>
      <vt:lpstr>Structures &amp; Supports</vt:lpstr>
      <vt:lpstr>Structures &amp; Supports Part 2</vt:lpstr>
      <vt:lpstr>Structures &amp; Supports Part 3</vt:lpstr>
      <vt:lpstr>Structures &amp; Supports Part 4</vt:lpstr>
      <vt:lpstr>Structures &amp; Supports Part 5</vt:lpstr>
      <vt:lpstr>Contact</vt:lpstr>
      <vt:lpstr>Discussion </vt:lpstr>
    </vt:vector>
  </TitlesOfParts>
  <Company>NGA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NGA Power Point Template</dc:title>
  <dc:creator>Jane Lucas</dc:creator>
  <cp:lastModifiedBy>Luke Markley</cp:lastModifiedBy>
  <cp:revision>120</cp:revision>
  <cp:lastPrinted>2011-10-03T13:46:27Z</cp:lastPrinted>
  <dcterms:created xsi:type="dcterms:W3CDTF">2007-05-24T16:37:50Z</dcterms:created>
  <dcterms:modified xsi:type="dcterms:W3CDTF">2016-07-18T15:42:45Z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eyword">
    <vt:lpwstr/>
  </property>
  <property fmtid="{D5CDD505-2E9C-101B-9397-08002B2CF9AE}" pid="3" name="ContentType">
    <vt:lpwstr>Document</vt:lpwstr>
  </property>
  <property fmtid="{D5CDD505-2E9C-101B-9397-08002B2CF9AE}" pid="4" name="Subfolder">
    <vt:lpwstr>17</vt:lpwstr>
  </property>
  <property fmtid="{D5CDD505-2E9C-101B-9397-08002B2CF9AE}" pid="5" name="Folders">
    <vt:lpwstr>2</vt:lpwstr>
  </property>
  <property fmtid="{D5CDD505-2E9C-101B-9397-08002B2CF9AE}" pid="6" name="Document Type">
    <vt:lpwstr>Designs</vt:lpwstr>
  </property>
</Properties>
</file>