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handoutMasterIdLst>
    <p:handoutMasterId r:id="rId13"/>
  </p:handoutMasterIdLst>
  <p:sldIdLst>
    <p:sldId id="470" r:id="rId2"/>
    <p:sldId id="2020" r:id="rId3"/>
    <p:sldId id="2054" r:id="rId4"/>
    <p:sldId id="2028" r:id="rId5"/>
    <p:sldId id="2055" r:id="rId6"/>
    <p:sldId id="2056" r:id="rId7"/>
    <p:sldId id="2057" r:id="rId8"/>
    <p:sldId id="2029" r:id="rId9"/>
    <p:sldId id="2052" r:id="rId10"/>
    <p:sldId id="2053" r:id="rId11"/>
  </p:sldIdLst>
  <p:sldSz cx="9144000" cy="6858000" type="screen4x3"/>
  <p:notesSz cx="7010400" cy="9296400"/>
  <p:custDataLst>
    <p:tags r:id="rId14"/>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266"/>
    <a:srgbClr val="003366"/>
    <a:srgbClr val="C00000"/>
    <a:srgbClr val="D67704"/>
    <a:srgbClr val="E2AC00"/>
    <a:srgbClr val="A50021"/>
    <a:srgbClr val="001574"/>
    <a:srgbClr val="004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74170" autoAdjust="0"/>
  </p:normalViewPr>
  <p:slideViewPr>
    <p:cSldViewPr>
      <p:cViewPr varScale="1">
        <p:scale>
          <a:sx n="63" d="100"/>
          <a:sy n="63" d="100"/>
        </p:scale>
        <p:origin x="7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151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C4C1C-2871-4575-8C5F-32D9C428BCCE}" type="doc">
      <dgm:prSet loTypeId="urn:microsoft.com/office/officeart/2005/8/layout/matrix3" loCatId="matrix" qsTypeId="urn:microsoft.com/office/officeart/2005/8/quickstyle/simple1" qsCatId="simple" csTypeId="urn:microsoft.com/office/officeart/2005/8/colors/accent2_5" csCatId="accent2" phldr="1"/>
      <dgm:spPr/>
      <dgm:t>
        <a:bodyPr/>
        <a:lstStyle/>
        <a:p>
          <a:endParaRPr lang="en-US"/>
        </a:p>
      </dgm:t>
    </dgm:pt>
    <dgm:pt modelId="{5AA5A66C-696D-4B98-8A15-26D14ED50814}">
      <dgm:prSet phldrT="[Text]" custT="1"/>
      <dgm:spPr/>
      <dgm:t>
        <a:bodyPr/>
        <a:lstStyle/>
        <a:p>
          <a:r>
            <a:rPr lang="en-US" sz="2400" b="1" smtClean="0"/>
            <a:t>It Takes Time</a:t>
          </a:r>
          <a:endParaRPr lang="en-US" sz="2400" b="1" dirty="0"/>
        </a:p>
      </dgm:t>
    </dgm:pt>
    <dgm:pt modelId="{47F85E70-83F7-4A69-BD30-03F6F86C8E1D}" type="parTrans" cxnId="{E3357C42-B83C-4037-9086-7433EE745CD1}">
      <dgm:prSet/>
      <dgm:spPr/>
      <dgm:t>
        <a:bodyPr/>
        <a:lstStyle/>
        <a:p>
          <a:endParaRPr lang="en-US"/>
        </a:p>
      </dgm:t>
    </dgm:pt>
    <dgm:pt modelId="{01D5D0A1-904A-41CB-B6A7-712C82BF22CA}" type="sibTrans" cxnId="{E3357C42-B83C-4037-9086-7433EE745CD1}">
      <dgm:prSet/>
      <dgm:spPr/>
      <dgm:t>
        <a:bodyPr/>
        <a:lstStyle/>
        <a:p>
          <a:endParaRPr lang="en-US"/>
        </a:p>
      </dgm:t>
    </dgm:pt>
    <dgm:pt modelId="{E3AA821B-B3A7-4074-9BFC-C90506C80C61}">
      <dgm:prSet phldrT="[Text]" custT="1"/>
      <dgm:spPr/>
      <dgm:t>
        <a:bodyPr/>
        <a:lstStyle/>
        <a:p>
          <a:r>
            <a:rPr lang="en-US" sz="2400" b="1" dirty="0" smtClean="0"/>
            <a:t>It Takes Teams</a:t>
          </a:r>
          <a:endParaRPr lang="en-US" sz="2400" b="1" dirty="0"/>
        </a:p>
      </dgm:t>
    </dgm:pt>
    <dgm:pt modelId="{D0811690-161D-4A6A-9CE3-B6AE642F0F23}" type="parTrans" cxnId="{DE9BE45E-AA6B-41BE-9C45-22B650F703E9}">
      <dgm:prSet/>
      <dgm:spPr/>
      <dgm:t>
        <a:bodyPr/>
        <a:lstStyle/>
        <a:p>
          <a:endParaRPr lang="en-US"/>
        </a:p>
      </dgm:t>
    </dgm:pt>
    <dgm:pt modelId="{D37888CC-C0DC-48A9-BC02-55E024CFBB8A}" type="sibTrans" cxnId="{DE9BE45E-AA6B-41BE-9C45-22B650F703E9}">
      <dgm:prSet/>
      <dgm:spPr/>
      <dgm:t>
        <a:bodyPr/>
        <a:lstStyle/>
        <a:p>
          <a:endParaRPr lang="en-US"/>
        </a:p>
      </dgm:t>
    </dgm:pt>
    <dgm:pt modelId="{A63A571A-4D93-4850-92F0-1B013CD301D6}">
      <dgm:prSet phldrT="[Text]" custT="1"/>
      <dgm:spPr/>
      <dgm:t>
        <a:bodyPr/>
        <a:lstStyle/>
        <a:p>
          <a:r>
            <a:rPr lang="en-US" sz="2400" b="1" dirty="0" smtClean="0"/>
            <a:t>It Takes Support</a:t>
          </a:r>
          <a:endParaRPr lang="en-US" sz="2400" b="1" dirty="0"/>
        </a:p>
      </dgm:t>
    </dgm:pt>
    <dgm:pt modelId="{6D3F63DC-4698-477D-9B1A-AF1D895C0252}" type="parTrans" cxnId="{F37D82A0-E377-40EA-A4A0-7BFCCEB41544}">
      <dgm:prSet/>
      <dgm:spPr/>
      <dgm:t>
        <a:bodyPr/>
        <a:lstStyle/>
        <a:p>
          <a:endParaRPr lang="en-US"/>
        </a:p>
      </dgm:t>
    </dgm:pt>
    <dgm:pt modelId="{313FC28D-F054-4422-80E1-D3CBB8AAB970}" type="sibTrans" cxnId="{F37D82A0-E377-40EA-A4A0-7BFCCEB41544}">
      <dgm:prSet/>
      <dgm:spPr/>
      <dgm:t>
        <a:bodyPr/>
        <a:lstStyle/>
        <a:p>
          <a:endParaRPr lang="en-US"/>
        </a:p>
      </dgm:t>
    </dgm:pt>
    <dgm:pt modelId="{7DD5715E-D1B2-4803-BF70-7737719B8DF0}">
      <dgm:prSet phldrT="[Text]" custT="1"/>
      <dgm:spPr/>
      <dgm:t>
        <a:bodyPr/>
        <a:lstStyle/>
        <a:p>
          <a:r>
            <a:rPr lang="en-US" sz="2400" b="1" dirty="0" smtClean="0"/>
            <a:t>It Takes Learning</a:t>
          </a:r>
          <a:endParaRPr lang="en-US" sz="2400" b="1" dirty="0"/>
        </a:p>
      </dgm:t>
    </dgm:pt>
    <dgm:pt modelId="{46C36A9C-351F-4765-A454-6F96D3E3AC57}" type="parTrans" cxnId="{5AF6F414-C189-4F9A-85D4-6DBFF24914B5}">
      <dgm:prSet/>
      <dgm:spPr/>
      <dgm:t>
        <a:bodyPr/>
        <a:lstStyle/>
        <a:p>
          <a:endParaRPr lang="en-US"/>
        </a:p>
      </dgm:t>
    </dgm:pt>
    <dgm:pt modelId="{8E6147E1-74B3-41E7-A8E0-CDF2618BC05C}" type="sibTrans" cxnId="{5AF6F414-C189-4F9A-85D4-6DBFF24914B5}">
      <dgm:prSet/>
      <dgm:spPr/>
      <dgm:t>
        <a:bodyPr/>
        <a:lstStyle/>
        <a:p>
          <a:endParaRPr lang="en-US"/>
        </a:p>
      </dgm:t>
    </dgm:pt>
    <dgm:pt modelId="{33F282F2-6EDB-4EC0-BDD4-34D68577BBC4}" type="pres">
      <dgm:prSet presAssocID="{B79C4C1C-2871-4575-8C5F-32D9C428BCCE}" presName="matrix" presStyleCnt="0">
        <dgm:presLayoutVars>
          <dgm:chMax val="1"/>
          <dgm:dir/>
          <dgm:resizeHandles val="exact"/>
        </dgm:presLayoutVars>
      </dgm:prSet>
      <dgm:spPr/>
      <dgm:t>
        <a:bodyPr/>
        <a:lstStyle/>
        <a:p>
          <a:endParaRPr lang="en-US"/>
        </a:p>
      </dgm:t>
    </dgm:pt>
    <dgm:pt modelId="{B02E4221-A0F9-4B03-A83B-4437D31C5E7A}" type="pres">
      <dgm:prSet presAssocID="{B79C4C1C-2871-4575-8C5F-32D9C428BCCE}" presName="diamond" presStyleLbl="bgShp" presStyleIdx="0" presStyleCnt="1"/>
      <dgm:spPr/>
      <dgm:t>
        <a:bodyPr/>
        <a:lstStyle/>
        <a:p>
          <a:endParaRPr lang="en-US"/>
        </a:p>
      </dgm:t>
    </dgm:pt>
    <dgm:pt modelId="{03843C15-D515-4F2B-AD35-010C30DE5E3A}" type="pres">
      <dgm:prSet presAssocID="{B79C4C1C-2871-4575-8C5F-32D9C428BCCE}" presName="quad1" presStyleLbl="node1" presStyleIdx="0" presStyleCnt="4" custScaleX="119883" custScaleY="91412" custLinFactNeighborX="-5989" custLinFactNeighborY="4658">
        <dgm:presLayoutVars>
          <dgm:chMax val="0"/>
          <dgm:chPref val="0"/>
          <dgm:bulletEnabled val="1"/>
        </dgm:presLayoutVars>
      </dgm:prSet>
      <dgm:spPr/>
      <dgm:t>
        <a:bodyPr/>
        <a:lstStyle/>
        <a:p>
          <a:endParaRPr lang="en-US"/>
        </a:p>
      </dgm:t>
    </dgm:pt>
    <dgm:pt modelId="{486169C8-AF94-4930-A9EF-53F407132C18}" type="pres">
      <dgm:prSet presAssocID="{B79C4C1C-2871-4575-8C5F-32D9C428BCCE}" presName="quad2" presStyleLbl="node1" presStyleIdx="1" presStyleCnt="4" custScaleX="115888" custScaleY="91049" custLinFactNeighborX="13975" custLinFactNeighborY="4657">
        <dgm:presLayoutVars>
          <dgm:chMax val="0"/>
          <dgm:chPref val="0"/>
          <dgm:bulletEnabled val="1"/>
        </dgm:presLayoutVars>
      </dgm:prSet>
      <dgm:spPr/>
      <dgm:t>
        <a:bodyPr/>
        <a:lstStyle/>
        <a:p>
          <a:endParaRPr lang="en-US"/>
        </a:p>
      </dgm:t>
    </dgm:pt>
    <dgm:pt modelId="{BC414CE3-1D28-4C45-A6A1-6C2A82381856}" type="pres">
      <dgm:prSet presAssocID="{B79C4C1C-2871-4575-8C5F-32D9C428BCCE}" presName="quad3" presStyleLbl="node1" presStyleIdx="2" presStyleCnt="4" custScaleX="127655" custScaleY="89654" custLinFactNeighborX="-11312" custLinFactNeighborY="1996">
        <dgm:presLayoutVars>
          <dgm:chMax val="0"/>
          <dgm:chPref val="0"/>
          <dgm:bulletEnabled val="1"/>
        </dgm:presLayoutVars>
      </dgm:prSet>
      <dgm:spPr/>
      <dgm:t>
        <a:bodyPr/>
        <a:lstStyle/>
        <a:p>
          <a:endParaRPr lang="en-US"/>
        </a:p>
      </dgm:t>
    </dgm:pt>
    <dgm:pt modelId="{D85021B9-4421-484A-BD4E-5AFC865DFBB6}" type="pres">
      <dgm:prSet presAssocID="{B79C4C1C-2871-4575-8C5F-32D9C428BCCE}" presName="quad4" presStyleLbl="node1" presStyleIdx="3" presStyleCnt="4" custScaleX="127868" custScaleY="87801" custLinFactNeighborX="15305" custLinFactNeighborY="1996">
        <dgm:presLayoutVars>
          <dgm:chMax val="0"/>
          <dgm:chPref val="0"/>
          <dgm:bulletEnabled val="1"/>
        </dgm:presLayoutVars>
      </dgm:prSet>
      <dgm:spPr/>
      <dgm:t>
        <a:bodyPr/>
        <a:lstStyle/>
        <a:p>
          <a:endParaRPr lang="en-US"/>
        </a:p>
      </dgm:t>
    </dgm:pt>
  </dgm:ptLst>
  <dgm:cxnLst>
    <dgm:cxn modelId="{44292E31-085B-A44F-8723-30625783708E}" type="presOf" srcId="{A63A571A-4D93-4850-92F0-1B013CD301D6}" destId="{BC414CE3-1D28-4C45-A6A1-6C2A82381856}" srcOrd="0" destOrd="0" presId="urn:microsoft.com/office/officeart/2005/8/layout/matrix3"/>
    <dgm:cxn modelId="{E3357C42-B83C-4037-9086-7433EE745CD1}" srcId="{B79C4C1C-2871-4575-8C5F-32D9C428BCCE}" destId="{5AA5A66C-696D-4B98-8A15-26D14ED50814}" srcOrd="0" destOrd="0" parTransId="{47F85E70-83F7-4A69-BD30-03F6F86C8E1D}" sibTransId="{01D5D0A1-904A-41CB-B6A7-712C82BF22CA}"/>
    <dgm:cxn modelId="{F37D82A0-E377-40EA-A4A0-7BFCCEB41544}" srcId="{B79C4C1C-2871-4575-8C5F-32D9C428BCCE}" destId="{A63A571A-4D93-4850-92F0-1B013CD301D6}" srcOrd="2" destOrd="0" parTransId="{6D3F63DC-4698-477D-9B1A-AF1D895C0252}" sibTransId="{313FC28D-F054-4422-80E1-D3CBB8AAB970}"/>
    <dgm:cxn modelId="{F0650948-F5BB-E041-A911-69CC39998534}" type="presOf" srcId="{E3AA821B-B3A7-4074-9BFC-C90506C80C61}" destId="{486169C8-AF94-4930-A9EF-53F407132C18}" srcOrd="0" destOrd="0" presId="urn:microsoft.com/office/officeart/2005/8/layout/matrix3"/>
    <dgm:cxn modelId="{DE9BE45E-AA6B-41BE-9C45-22B650F703E9}" srcId="{B79C4C1C-2871-4575-8C5F-32D9C428BCCE}" destId="{E3AA821B-B3A7-4074-9BFC-C90506C80C61}" srcOrd="1" destOrd="0" parTransId="{D0811690-161D-4A6A-9CE3-B6AE642F0F23}" sibTransId="{D37888CC-C0DC-48A9-BC02-55E024CFBB8A}"/>
    <dgm:cxn modelId="{5AF6F414-C189-4F9A-85D4-6DBFF24914B5}" srcId="{B79C4C1C-2871-4575-8C5F-32D9C428BCCE}" destId="{7DD5715E-D1B2-4803-BF70-7737719B8DF0}" srcOrd="3" destOrd="0" parTransId="{46C36A9C-351F-4765-A454-6F96D3E3AC57}" sibTransId="{8E6147E1-74B3-41E7-A8E0-CDF2618BC05C}"/>
    <dgm:cxn modelId="{11E12D8C-65AA-594A-BA63-772E84E1C7E6}" type="presOf" srcId="{7DD5715E-D1B2-4803-BF70-7737719B8DF0}" destId="{D85021B9-4421-484A-BD4E-5AFC865DFBB6}" srcOrd="0" destOrd="0" presId="urn:microsoft.com/office/officeart/2005/8/layout/matrix3"/>
    <dgm:cxn modelId="{C095CD44-1F2B-6F48-9977-D9FA117CC4F8}" type="presOf" srcId="{B79C4C1C-2871-4575-8C5F-32D9C428BCCE}" destId="{33F282F2-6EDB-4EC0-BDD4-34D68577BBC4}" srcOrd="0" destOrd="0" presId="urn:microsoft.com/office/officeart/2005/8/layout/matrix3"/>
    <dgm:cxn modelId="{35125892-9F09-BD40-9917-B221B655928F}" type="presOf" srcId="{5AA5A66C-696D-4B98-8A15-26D14ED50814}" destId="{03843C15-D515-4F2B-AD35-010C30DE5E3A}" srcOrd="0" destOrd="0" presId="urn:microsoft.com/office/officeart/2005/8/layout/matrix3"/>
    <dgm:cxn modelId="{5614C34A-DA0F-4643-90DB-6FA9C1885C37}" type="presParOf" srcId="{33F282F2-6EDB-4EC0-BDD4-34D68577BBC4}" destId="{B02E4221-A0F9-4B03-A83B-4437D31C5E7A}" srcOrd="0" destOrd="0" presId="urn:microsoft.com/office/officeart/2005/8/layout/matrix3"/>
    <dgm:cxn modelId="{684F2F43-15E3-694A-BFA9-1F2AFA53FD7E}" type="presParOf" srcId="{33F282F2-6EDB-4EC0-BDD4-34D68577BBC4}" destId="{03843C15-D515-4F2B-AD35-010C30DE5E3A}" srcOrd="1" destOrd="0" presId="urn:microsoft.com/office/officeart/2005/8/layout/matrix3"/>
    <dgm:cxn modelId="{70746D5F-1627-9046-926D-B943F859AD12}" type="presParOf" srcId="{33F282F2-6EDB-4EC0-BDD4-34D68577BBC4}" destId="{486169C8-AF94-4930-A9EF-53F407132C18}" srcOrd="2" destOrd="0" presId="urn:microsoft.com/office/officeart/2005/8/layout/matrix3"/>
    <dgm:cxn modelId="{096E907C-FFC7-624B-9F72-819AC1EF5CE0}" type="presParOf" srcId="{33F282F2-6EDB-4EC0-BDD4-34D68577BBC4}" destId="{BC414CE3-1D28-4C45-A6A1-6C2A82381856}" srcOrd="3" destOrd="0" presId="urn:microsoft.com/office/officeart/2005/8/layout/matrix3"/>
    <dgm:cxn modelId="{D66BBC0B-BB1A-714B-9396-EB2B0428CA69}" type="presParOf" srcId="{33F282F2-6EDB-4EC0-BDD4-34D68577BBC4}" destId="{D85021B9-4421-484A-BD4E-5AFC865DFBB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E4221-A0F9-4B03-A83B-4437D31C5E7A}">
      <dsp:nvSpPr>
        <dsp:cNvPr id="0" name=""/>
        <dsp:cNvSpPr/>
      </dsp:nvSpPr>
      <dsp:spPr>
        <a:xfrm>
          <a:off x="2022333" y="0"/>
          <a:ext cx="3972662" cy="397266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43C15-D515-4F2B-AD35-010C30DE5E3A}">
      <dsp:nvSpPr>
        <dsp:cNvPr id="0" name=""/>
        <dsp:cNvSpPr/>
      </dsp:nvSpPr>
      <dsp:spPr>
        <a:xfrm>
          <a:off x="2152918" y="449571"/>
          <a:ext cx="1857393" cy="1416281"/>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t>It Takes Time</a:t>
          </a:r>
          <a:endParaRPr lang="en-US" sz="2400" b="1" kern="1200" dirty="0"/>
        </a:p>
      </dsp:txBody>
      <dsp:txXfrm>
        <a:off x="2222055" y="518708"/>
        <a:ext cx="1719119" cy="1278007"/>
      </dsp:txXfrm>
    </dsp:sp>
    <dsp:sp modelId="{486169C8-AF94-4930-A9EF-53F407132C18}">
      <dsp:nvSpPr>
        <dsp:cNvPr id="0" name=""/>
        <dsp:cNvSpPr/>
      </dsp:nvSpPr>
      <dsp:spPr>
        <a:xfrm>
          <a:off x="4161694" y="449555"/>
          <a:ext cx="1795497" cy="1410656"/>
        </a:xfrm>
        <a:prstGeom prst="round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It Takes Teams</a:t>
          </a:r>
          <a:endParaRPr lang="en-US" sz="2400" b="1" kern="1200" dirty="0"/>
        </a:p>
      </dsp:txBody>
      <dsp:txXfrm>
        <a:off x="4230557" y="518418"/>
        <a:ext cx="1657771" cy="1272930"/>
      </dsp:txXfrm>
    </dsp:sp>
    <dsp:sp modelId="{BC414CE3-1D28-4C45-A6A1-6C2A82381856}">
      <dsp:nvSpPr>
        <dsp:cNvPr id="0" name=""/>
        <dsp:cNvSpPr/>
      </dsp:nvSpPr>
      <dsp:spPr>
        <a:xfrm>
          <a:off x="2010240" y="2076845"/>
          <a:ext cx="1977807" cy="1389043"/>
        </a:xfrm>
        <a:prstGeom prst="round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It Takes Support</a:t>
          </a:r>
          <a:endParaRPr lang="en-US" sz="2400" b="1" kern="1200" dirty="0"/>
        </a:p>
      </dsp:txBody>
      <dsp:txXfrm>
        <a:off x="2078047" y="2144652"/>
        <a:ext cx="1842193" cy="1253429"/>
      </dsp:txXfrm>
    </dsp:sp>
    <dsp:sp modelId="{D85021B9-4421-484A-BD4E-5AFC865DFBB6}">
      <dsp:nvSpPr>
        <dsp:cNvPr id="0" name=""/>
        <dsp:cNvSpPr/>
      </dsp:nvSpPr>
      <dsp:spPr>
        <a:xfrm>
          <a:off x="4089495" y="2076845"/>
          <a:ext cx="1981107" cy="1360334"/>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It Takes Learning</a:t>
          </a:r>
          <a:endParaRPr lang="en-US" sz="2400" b="1" kern="1200" dirty="0"/>
        </a:p>
      </dsp:txBody>
      <dsp:txXfrm>
        <a:off x="4155901" y="2143251"/>
        <a:ext cx="1848295" cy="122752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Text Box 6"/>
          <p:cNvSpPr txBox="1">
            <a:spLocks noChangeArrowheads="1"/>
          </p:cNvSpPr>
          <p:nvPr/>
        </p:nvSpPr>
        <p:spPr bwMode="auto">
          <a:xfrm>
            <a:off x="0" y="0"/>
            <a:ext cx="43434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US" sz="900" smtClean="0"/>
              <a:t>Dean Fixsen &amp; Karen Blase, National Implementation Research Network </a:t>
            </a:r>
          </a:p>
          <a:p>
            <a:pPr eaLnBrk="1" hangingPunct="1">
              <a:spcBef>
                <a:spcPct val="50000"/>
              </a:spcBef>
              <a:defRPr/>
            </a:pPr>
            <a:endParaRPr lang="en-US" sz="900" smtClean="0"/>
          </a:p>
        </p:txBody>
      </p:sp>
      <p:sp>
        <p:nvSpPr>
          <p:cNvPr id="60419" name="Text Box 7"/>
          <p:cNvSpPr txBox="1">
            <a:spLocks noChangeArrowheads="1"/>
          </p:cNvSpPr>
          <p:nvPr/>
        </p:nvSpPr>
        <p:spPr bwMode="auto">
          <a:xfrm>
            <a:off x="3048000" y="8915400"/>
            <a:ext cx="99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fld id="{911224B8-2C6F-4CEC-8CA2-B191AD115664}" type="slidenum">
              <a:rPr lang="en-US" altLang="en-US" sz="900"/>
              <a:pPr algn="ctr" eaLnBrk="1" hangingPunct="1">
                <a:spcBef>
                  <a:spcPct val="50000"/>
                </a:spcBef>
              </a:pPr>
              <a:t>‹#›</a:t>
            </a:fld>
            <a:endParaRPr lang="en-US" altLang="en-US" sz="900"/>
          </a:p>
        </p:txBody>
      </p:sp>
    </p:spTree>
    <p:extLst>
      <p:ext uri="{BB962C8B-B14F-4D97-AF65-F5344CB8AC3E}">
        <p14:creationId xmlns:p14="http://schemas.microsoft.com/office/powerpoint/2010/main" val="1187449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r>
              <a:rPr lang="en-US"/>
              <a:t>(c) Dean Fixsen and Karen Blase, 2011</a:t>
            </a:r>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F6236253-5620-421F-ACC3-FFD5383CFA7A}" type="slidenum">
              <a:rPr lang="en-US" altLang="en-US"/>
              <a:pPr/>
              <a:t>‹#›</a:t>
            </a:fld>
            <a:endParaRPr lang="en-US" altLang="en-US"/>
          </a:p>
        </p:txBody>
      </p:sp>
    </p:spTree>
    <p:extLst>
      <p:ext uri="{BB962C8B-B14F-4D97-AF65-F5344CB8AC3E}">
        <p14:creationId xmlns:p14="http://schemas.microsoft.com/office/powerpoint/2010/main" val="264893812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anose="020B0604020202020204" pitchFamily="34" charset="0"/>
              </a:defRPr>
            </a:lvl1pPr>
            <a:lvl2pPr marL="742950" indent="-285750" defTabSz="931863" eaLnBrk="0" hangingPunct="0">
              <a:spcBef>
                <a:spcPct val="30000"/>
              </a:spcBef>
              <a:defRPr sz="1200">
                <a:solidFill>
                  <a:schemeClr val="tx1"/>
                </a:solidFill>
                <a:latin typeface="Arial" panose="020B0604020202020204" pitchFamily="34" charset="0"/>
              </a:defRPr>
            </a:lvl2pPr>
            <a:lvl3pPr marL="1143000" indent="-228600" defTabSz="931863" eaLnBrk="0" hangingPunct="0">
              <a:spcBef>
                <a:spcPct val="30000"/>
              </a:spcBef>
              <a:defRPr sz="1200">
                <a:solidFill>
                  <a:schemeClr val="tx1"/>
                </a:solidFill>
                <a:latin typeface="Arial" panose="020B0604020202020204" pitchFamily="34" charset="0"/>
              </a:defRPr>
            </a:lvl3pPr>
            <a:lvl4pPr marL="1600200" indent="-228600" defTabSz="931863" eaLnBrk="0" hangingPunct="0">
              <a:spcBef>
                <a:spcPct val="30000"/>
              </a:spcBef>
              <a:defRPr sz="1200">
                <a:solidFill>
                  <a:schemeClr val="tx1"/>
                </a:solidFill>
                <a:latin typeface="Arial" panose="020B0604020202020204" pitchFamily="34" charset="0"/>
              </a:defRPr>
            </a:lvl4pPr>
            <a:lvl5pPr marL="2057400" indent="-228600"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2C7D9B5-A2CB-444C-A5BF-A83279D8863F}" type="slidenum">
              <a:rPr lang="en-US" altLang="en-US"/>
              <a:pPr eaLnBrk="1" hangingPunct="1">
                <a:spcBef>
                  <a:spcPct val="0"/>
                </a:spcBef>
              </a:pPr>
              <a:t>1</a:t>
            </a:fld>
            <a:endParaRPr lang="en-US" altLang="en-US"/>
          </a:p>
        </p:txBody>
      </p:sp>
      <p:sp>
        <p:nvSpPr>
          <p:cNvPr id="47107" name="Rectangle 2"/>
          <p:cNvSpPr>
            <a:spLocks noGrp="1" noRot="1" noChangeAspect="1" noChangeArrowheads="1" noTextEdit="1"/>
          </p:cNvSpPr>
          <p:nvPr>
            <p:ph type="sldImg"/>
          </p:nvPr>
        </p:nvSpPr>
        <p:spPr>
          <a:xfrm>
            <a:off x="1182688" y="698500"/>
            <a:ext cx="4646612" cy="3484563"/>
          </a:xfrm>
          <a:ln/>
        </p:spPr>
      </p:sp>
      <p:sp>
        <p:nvSpPr>
          <p:cNvPr id="47108" name="Rectangle 3"/>
          <p:cNvSpPr>
            <a:spLocks noGrp="1" noChangeArrowheads="1"/>
          </p:cNvSpPr>
          <p:nvPr>
            <p:ph type="body" idx="1"/>
          </p:nvPr>
        </p:nvSpPr>
        <p:spPr>
          <a:xfrm>
            <a:off x="935038" y="4414838"/>
            <a:ext cx="51403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229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056E5A-4586-4E14-B9E5-A64E0F7DA9FC}" type="slidenum">
              <a:rPr lang="en-US" smtClean="0"/>
              <a:t>2</a:t>
            </a:fld>
            <a:endParaRPr lang="en-US"/>
          </a:p>
        </p:txBody>
      </p:sp>
    </p:spTree>
    <p:extLst>
      <p:ext uri="{BB962C8B-B14F-4D97-AF65-F5344CB8AC3E}">
        <p14:creationId xmlns:p14="http://schemas.microsoft.com/office/powerpoint/2010/main" val="2380759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p:cNvSpPr>
            <a:spLocks noGrp="1" noRot="1" noChangeAspect="1" noTextEdit="1"/>
          </p:cNvSpPr>
          <p:nvPr>
            <p:ph type="sldImg"/>
          </p:nvPr>
        </p:nvSpPr>
        <p:spPr>
          <a:ln/>
        </p:spPr>
      </p:sp>
      <p:sp>
        <p:nvSpPr>
          <p:cNvPr id="288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There</a:t>
            </a:r>
            <a:r>
              <a:rPr lang="en-US" altLang="en-US" baseline="0" dirty="0" smtClean="0">
                <a:latin typeface="Arial" panose="020B0604020202020204" pitchFamily="34" charset="0"/>
              </a:rPr>
              <a:t> are four key ingredients or strategies that support active implementation that you can use in your work to support programs, and that programs can use to support implementation of teaching practices.  </a:t>
            </a:r>
            <a:endParaRPr lang="en-US" altLang="en-US" dirty="0">
              <a:latin typeface="Arial" panose="020B0604020202020204" pitchFamily="34" charset="0"/>
            </a:endParaRPr>
          </a:p>
        </p:txBody>
      </p:sp>
      <p:sp>
        <p:nvSpPr>
          <p:cNvPr id="288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072" eaLnBrk="0" hangingPunct="0">
              <a:defRPr sz="2500">
                <a:solidFill>
                  <a:schemeClr val="tx1"/>
                </a:solidFill>
                <a:latin typeface="Arial" panose="020B0604020202020204" pitchFamily="34" charset="0"/>
                <a:ea typeface="MS PGothic" panose="020B0600070205080204" pitchFamily="34" charset="-128"/>
              </a:defRPr>
            </a:lvl1pPr>
            <a:lvl2pPr marL="785372" indent="-302066" defTabSz="985072" eaLnBrk="0" hangingPunct="0">
              <a:defRPr sz="2500">
                <a:solidFill>
                  <a:schemeClr val="tx1"/>
                </a:solidFill>
                <a:latin typeface="Arial" panose="020B0604020202020204" pitchFamily="34" charset="0"/>
                <a:ea typeface="MS PGothic" panose="020B0600070205080204" pitchFamily="34" charset="-128"/>
              </a:defRPr>
            </a:lvl2pPr>
            <a:lvl3pPr marL="1208265" indent="-241653" defTabSz="985072" eaLnBrk="0" hangingPunct="0">
              <a:defRPr sz="2500">
                <a:solidFill>
                  <a:schemeClr val="tx1"/>
                </a:solidFill>
                <a:latin typeface="Arial" panose="020B0604020202020204" pitchFamily="34" charset="0"/>
                <a:ea typeface="MS PGothic" panose="020B0600070205080204" pitchFamily="34" charset="-128"/>
              </a:defRPr>
            </a:lvl3pPr>
            <a:lvl4pPr marL="1691571" indent="-241653" defTabSz="985072" eaLnBrk="0" hangingPunct="0">
              <a:defRPr sz="2500">
                <a:solidFill>
                  <a:schemeClr val="tx1"/>
                </a:solidFill>
                <a:latin typeface="Arial" panose="020B0604020202020204" pitchFamily="34" charset="0"/>
                <a:ea typeface="MS PGothic" panose="020B0600070205080204" pitchFamily="34" charset="-128"/>
              </a:defRPr>
            </a:lvl4pPr>
            <a:lvl5pPr marL="2174878" indent="-241653" defTabSz="985072" eaLnBrk="0" hangingPunct="0">
              <a:defRPr sz="2500">
                <a:solidFill>
                  <a:schemeClr val="tx1"/>
                </a:solidFill>
                <a:latin typeface="Arial" panose="020B0604020202020204" pitchFamily="34" charset="0"/>
                <a:ea typeface="MS PGothic" panose="020B0600070205080204" pitchFamily="34" charset="-128"/>
              </a:defRPr>
            </a:lvl5pPr>
            <a:lvl6pPr marL="2658184" indent="-241653" defTabSz="985072"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141490" indent="-241653" defTabSz="985072"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624796" indent="-241653" defTabSz="985072"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108102" indent="-241653" defTabSz="985072"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pPr eaLnBrk="1" hangingPunct="1"/>
            <a:fld id="{A1112F32-DEFA-4AB2-9535-E49B0E09BBE7}" type="slidenum">
              <a:rPr lang="en-US" altLang="en-US" sz="1300">
                <a:solidFill>
                  <a:srgbClr val="000000"/>
                </a:solidFill>
              </a:rPr>
              <a:pPr eaLnBrk="1" hangingPunct="1"/>
              <a:t>3</a:t>
            </a:fld>
            <a:endParaRPr lang="en-US" altLang="en-US" sz="1300">
              <a:solidFill>
                <a:srgbClr val="000000"/>
              </a:solidFill>
            </a:endParaRPr>
          </a:p>
        </p:txBody>
      </p:sp>
    </p:spTree>
    <p:extLst>
      <p:ext uri="{BB962C8B-B14F-4D97-AF65-F5344CB8AC3E}">
        <p14:creationId xmlns:p14="http://schemas.microsoft.com/office/powerpoint/2010/main" val="87194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3827" y="8684926"/>
            <a:ext cx="2972590" cy="457513"/>
          </a:xfrm>
          <a:prstGeom prst="rect">
            <a:avLst/>
          </a:prstGeom>
          <a:noFill/>
          <a:ln w="9525">
            <a:noFill/>
            <a:miter lim="800000"/>
            <a:headEnd/>
            <a:tailEnd/>
          </a:ln>
        </p:spPr>
        <p:txBody>
          <a:bodyPr lIns="92154" tIns="46078" rIns="92154" bIns="46078" anchor="b">
            <a:prstTxWarp prst="textNoShape">
              <a:avLst/>
            </a:prstTxWarp>
          </a:bodyPr>
          <a:lstStyle/>
          <a:p>
            <a:pPr algn="r" defTabSz="920116"/>
            <a:fld id="{17EF6396-4118-6746-B050-1D389F502CD9}" type="slidenum">
              <a:rPr lang="en-US" sz="1200">
                <a:solidFill>
                  <a:prstClr val="black"/>
                </a:solidFill>
                <a:latin typeface="Calibri"/>
              </a:rPr>
              <a:pPr algn="r" defTabSz="920116"/>
              <a:t>5</a:t>
            </a:fld>
            <a:endParaRPr lang="en-US" sz="1200">
              <a:solidFill>
                <a:prstClr val="black"/>
              </a:solidFill>
              <a:latin typeface="Calibri"/>
            </a:endParaRPr>
          </a:p>
        </p:txBody>
      </p:sp>
      <p:sp>
        <p:nvSpPr>
          <p:cNvPr id="71683" name="Rectangle 2"/>
          <p:cNvSpPr>
            <a:spLocks noGrp="1" noRot="1" noChangeAspect="1" noChangeArrowheads="1" noTextEdit="1"/>
          </p:cNvSpPr>
          <p:nvPr>
            <p:ph type="sldImg"/>
          </p:nvPr>
        </p:nvSpPr>
        <p:spPr>
          <a:xfrm>
            <a:off x="1146175" y="687388"/>
            <a:ext cx="4568825" cy="3427412"/>
          </a:xfrm>
          <a:ln/>
        </p:spPr>
      </p:sp>
      <p:sp>
        <p:nvSpPr>
          <p:cNvPr id="71684" name="Rectangle 3"/>
          <p:cNvSpPr>
            <a:spLocks noGrp="1" noChangeArrowheads="1"/>
          </p:cNvSpPr>
          <p:nvPr>
            <p:ph type="body" idx="1"/>
          </p:nvPr>
        </p:nvSpPr>
        <p:spPr bwMode="auto">
          <a:xfrm>
            <a:off x="914400" y="4342465"/>
            <a:ext cx="5029200" cy="4114487"/>
          </a:xfrm>
          <a:noFill/>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3400" b="1" dirty="0" smtClean="0">
              <a:solidFill>
                <a:srgbClr val="002060"/>
              </a:solidFill>
              <a:cs typeface="Calibri" pitchFamily="-109" charset="0"/>
            </a:endParaRPr>
          </a:p>
        </p:txBody>
      </p:sp>
    </p:spTree>
    <p:extLst>
      <p:ext uri="{BB962C8B-B14F-4D97-AF65-F5344CB8AC3E}">
        <p14:creationId xmlns:p14="http://schemas.microsoft.com/office/powerpoint/2010/main" val="66866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txBox="1">
            <a:spLocks noGrp="1" noChangeArrowheads="1"/>
          </p:cNvSpPr>
          <p:nvPr/>
        </p:nvSpPr>
        <p:spPr bwMode="auto">
          <a:xfrm>
            <a:off x="4142962" y="9119173"/>
            <a:ext cx="3170583" cy="48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47" tIns="48325" rIns="96647" bIns="48325" anchor="b"/>
          <a:lstStyle>
            <a:lvl1pPr defTabSz="930275">
              <a:spcBef>
                <a:spcPct val="30000"/>
              </a:spcBef>
              <a:defRPr sz="1400">
                <a:solidFill>
                  <a:schemeClr val="tx1"/>
                </a:solidFill>
                <a:latin typeface="Arial" panose="020B0604020202020204" pitchFamily="34" charset="0"/>
                <a:ea typeface="MS PGothic" pitchFamily="34" charset="-128"/>
                <a:cs typeface="MS PGothic" pitchFamily="34" charset="-128"/>
              </a:defRPr>
            </a:lvl1pPr>
            <a:lvl2pPr marL="742950" indent="-285750" defTabSz="930275">
              <a:spcBef>
                <a:spcPct val="30000"/>
              </a:spcBef>
              <a:defRPr sz="1400">
                <a:solidFill>
                  <a:schemeClr val="tx1"/>
                </a:solidFill>
                <a:latin typeface="Arial" panose="020B0604020202020204" pitchFamily="34" charset="0"/>
                <a:ea typeface="MS PGothic" pitchFamily="34" charset="-128"/>
              </a:defRPr>
            </a:lvl2pPr>
            <a:lvl3pPr marL="1143000" indent="-228600" defTabSz="930275">
              <a:spcBef>
                <a:spcPct val="30000"/>
              </a:spcBef>
              <a:defRPr sz="1400">
                <a:solidFill>
                  <a:schemeClr val="tx1"/>
                </a:solidFill>
                <a:latin typeface="Arial" panose="020B0604020202020204" pitchFamily="34" charset="0"/>
                <a:ea typeface="MS PGothic" pitchFamily="34" charset="-128"/>
              </a:defRPr>
            </a:lvl3pPr>
            <a:lvl4pPr marL="1600200" indent="-228600" defTabSz="930275">
              <a:spcBef>
                <a:spcPct val="30000"/>
              </a:spcBef>
              <a:defRPr sz="1400">
                <a:solidFill>
                  <a:schemeClr val="tx1"/>
                </a:solidFill>
                <a:latin typeface="Arial" panose="020B0604020202020204" pitchFamily="34" charset="0"/>
                <a:ea typeface="MS PGothic" pitchFamily="34" charset="-128"/>
              </a:defRPr>
            </a:lvl4pPr>
            <a:lvl5pPr marL="2057400" indent="-228600" defTabSz="930275">
              <a:spcBef>
                <a:spcPct val="30000"/>
              </a:spcBef>
              <a:defRPr sz="1400">
                <a:solidFill>
                  <a:schemeClr val="tx1"/>
                </a:solidFill>
                <a:latin typeface="Arial" panose="020B0604020202020204" pitchFamily="34" charset="0"/>
                <a:ea typeface="MS PGothic" pitchFamily="34" charset="-128"/>
              </a:defRPr>
            </a:lvl5pPr>
            <a:lvl6pPr marL="2514600" indent="-228600" defTabSz="930275" eaLnBrk="0" fontAlgn="base" hangingPunct="0">
              <a:spcBef>
                <a:spcPct val="30000"/>
              </a:spcBef>
              <a:spcAft>
                <a:spcPct val="0"/>
              </a:spcAft>
              <a:defRPr sz="1400">
                <a:solidFill>
                  <a:schemeClr val="tx1"/>
                </a:solidFill>
                <a:latin typeface="Arial" panose="020B0604020202020204" pitchFamily="34" charset="0"/>
                <a:ea typeface="MS PGothic" pitchFamily="34" charset="-128"/>
              </a:defRPr>
            </a:lvl6pPr>
            <a:lvl7pPr marL="2971800" indent="-228600" defTabSz="930275" eaLnBrk="0" fontAlgn="base" hangingPunct="0">
              <a:spcBef>
                <a:spcPct val="30000"/>
              </a:spcBef>
              <a:spcAft>
                <a:spcPct val="0"/>
              </a:spcAft>
              <a:defRPr sz="1400">
                <a:solidFill>
                  <a:schemeClr val="tx1"/>
                </a:solidFill>
                <a:latin typeface="Arial" panose="020B0604020202020204" pitchFamily="34" charset="0"/>
                <a:ea typeface="MS PGothic" pitchFamily="34" charset="-128"/>
              </a:defRPr>
            </a:lvl7pPr>
            <a:lvl8pPr marL="3429000" indent="-228600" defTabSz="930275" eaLnBrk="0" fontAlgn="base" hangingPunct="0">
              <a:spcBef>
                <a:spcPct val="30000"/>
              </a:spcBef>
              <a:spcAft>
                <a:spcPct val="0"/>
              </a:spcAft>
              <a:defRPr sz="1400">
                <a:solidFill>
                  <a:schemeClr val="tx1"/>
                </a:solidFill>
                <a:latin typeface="Arial" panose="020B0604020202020204" pitchFamily="34" charset="0"/>
                <a:ea typeface="MS PGothic" pitchFamily="34" charset="-128"/>
              </a:defRPr>
            </a:lvl8pPr>
            <a:lvl9pPr marL="3886200" indent="-228600" defTabSz="930275" eaLnBrk="0" fontAlgn="base" hangingPunct="0">
              <a:spcBef>
                <a:spcPct val="30000"/>
              </a:spcBef>
              <a:spcAft>
                <a:spcPct val="0"/>
              </a:spcAft>
              <a:defRPr sz="1400">
                <a:solidFill>
                  <a:schemeClr val="tx1"/>
                </a:solidFill>
                <a:latin typeface="Arial" panose="020B0604020202020204" pitchFamily="34" charset="0"/>
                <a:ea typeface="MS PGothic" pitchFamily="34" charset="-128"/>
              </a:defRPr>
            </a:lvl9pPr>
          </a:lstStyle>
          <a:p>
            <a:pPr algn="r" eaLnBrk="1" hangingPunct="1">
              <a:spcBef>
                <a:spcPct val="0"/>
              </a:spcBef>
            </a:pPr>
            <a:fld id="{0AE984C2-0540-47A7-9913-B178F424194C}" type="slidenum">
              <a:rPr lang="en-US" altLang="en-US" sz="1200">
                <a:solidFill>
                  <a:srgbClr val="000000"/>
                </a:solidFill>
              </a:rPr>
              <a:pPr algn="r" eaLnBrk="1" hangingPunct="1">
                <a:spcBef>
                  <a:spcPct val="0"/>
                </a:spcBef>
              </a:pPr>
              <a:t>6</a:t>
            </a:fld>
            <a:endParaRPr lang="en-US" altLang="en-US" sz="1200">
              <a:solidFill>
                <a:srgbClr val="000000"/>
              </a:solidFill>
            </a:endParaRPr>
          </a:p>
        </p:txBody>
      </p:sp>
      <p:sp>
        <p:nvSpPr>
          <p:cNvPr id="136194" name="Rectangle 2"/>
          <p:cNvSpPr>
            <a:spLocks noGrp="1" noRot="1" noChangeAspect="1" noChangeArrowheads="1" noTextEdit="1"/>
          </p:cNvSpPr>
          <p:nvPr>
            <p:ph type="sldImg"/>
          </p:nvPr>
        </p:nvSpPr>
        <p:spPr>
          <a:xfrm>
            <a:off x="1258888" y="720725"/>
            <a:ext cx="4799012" cy="3598863"/>
          </a:xfrm>
          <a:ln/>
        </p:spPr>
      </p:sp>
      <p:sp>
        <p:nvSpPr>
          <p:cNvPr id="136195" name="Rectangle 3"/>
          <p:cNvSpPr>
            <a:spLocks noGrp="1" noChangeArrowheads="1"/>
          </p:cNvSpPr>
          <p:nvPr>
            <p:ph type="body" idx="1"/>
          </p:nvPr>
        </p:nvSpPr>
        <p:spPr>
          <a:xfrm>
            <a:off x="975693" y="4559587"/>
            <a:ext cx="5363817" cy="43202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a:p>
            <a:r>
              <a:rPr lang="en-US" altLang="en-US" dirty="0">
                <a:latin typeface="Arial" panose="020B0604020202020204" pitchFamily="34" charset="0"/>
              </a:rPr>
              <a:t>Nielsen, J. (2000). Why you only need to test with 5 users.  Retrieved April 22, 2007, from http://www.useit.com/alertbox/20000319.html </a:t>
            </a:r>
          </a:p>
          <a:p>
            <a:endParaRPr lang="en-US" altLang="en-US" sz="1000" dirty="0">
              <a:latin typeface="Arial" panose="020B0604020202020204" pitchFamily="34" charset="0"/>
            </a:endParaRPr>
          </a:p>
        </p:txBody>
      </p:sp>
    </p:spTree>
    <p:extLst>
      <p:ext uri="{BB962C8B-B14F-4D97-AF65-F5344CB8AC3E}">
        <p14:creationId xmlns:p14="http://schemas.microsoft.com/office/powerpoint/2010/main" val="64506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056E5A-4586-4E14-B9E5-A64E0F7DA9FC}" type="slidenum">
              <a:rPr lang="en-US" smtClean="0"/>
              <a:t>7</a:t>
            </a:fld>
            <a:endParaRPr lang="en-US"/>
          </a:p>
        </p:txBody>
      </p:sp>
    </p:spTree>
    <p:extLst>
      <p:ext uri="{BB962C8B-B14F-4D97-AF65-F5344CB8AC3E}">
        <p14:creationId xmlns:p14="http://schemas.microsoft.com/office/powerpoint/2010/main" val="39131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(c) Dean Fixsen and Karen Blase, 2011</a:t>
            </a:r>
            <a:endParaRPr lang="en-US"/>
          </a:p>
        </p:txBody>
      </p:sp>
      <p:sp>
        <p:nvSpPr>
          <p:cNvPr id="5" name="Slide Number Placeholder 4"/>
          <p:cNvSpPr>
            <a:spLocks noGrp="1"/>
          </p:cNvSpPr>
          <p:nvPr>
            <p:ph type="sldNum" sz="quarter" idx="11"/>
          </p:nvPr>
        </p:nvSpPr>
        <p:spPr/>
        <p:txBody>
          <a:bodyPr/>
          <a:lstStyle/>
          <a:p>
            <a:fld id="{F6236253-5620-421F-ACC3-FFD5383CFA7A}" type="slidenum">
              <a:rPr lang="en-US" altLang="en-US" smtClean="0"/>
              <a:pPr/>
              <a:t>9</a:t>
            </a:fld>
            <a:endParaRPr lang="en-US" altLang="en-US"/>
          </a:p>
        </p:txBody>
      </p:sp>
    </p:spTree>
    <p:extLst>
      <p:ext uri="{BB962C8B-B14F-4D97-AF65-F5344CB8AC3E}">
        <p14:creationId xmlns:p14="http://schemas.microsoft.com/office/powerpoint/2010/main" val="2426206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6023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2">
    <p:spTree>
      <p:nvGrpSpPr>
        <p:cNvPr id="1" name=""/>
        <p:cNvGrpSpPr/>
        <p:nvPr/>
      </p:nvGrpSpPr>
      <p:grpSpPr>
        <a:xfrm>
          <a:off x="0" y="0"/>
          <a:ext cx="0" cy="0"/>
          <a:chOff x="0" y="0"/>
          <a:chExt cx="0" cy="0"/>
        </a:xfrm>
      </p:grpSpPr>
      <p:sp>
        <p:nvSpPr>
          <p:cNvPr id="5" name="Rectangle 4"/>
          <p:cNvSpPr/>
          <p:nvPr userDrawn="1"/>
        </p:nvSpPr>
        <p:spPr>
          <a:xfrm>
            <a:off x="76200" y="76200"/>
            <a:ext cx="9029700" cy="2743200"/>
          </a:xfrm>
          <a:prstGeom prst="rect">
            <a:avLst/>
          </a:prstGeom>
          <a:solidFill>
            <a:srgbClr val="E0C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dirty="0">
              <a:latin typeface="Myriad Web Pro" pitchFamily="34" charset="0"/>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27489"/>
          <a:stretch>
            <a:fillRect/>
          </a:stretch>
        </p:blipFill>
        <p:spPr bwMode="auto">
          <a:xfrm>
            <a:off x="76200" y="2849563"/>
            <a:ext cx="4270375"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4"/>
          </p:nvPr>
        </p:nvSpPr>
        <p:spPr>
          <a:xfrm>
            <a:off x="4347162" y="2849880"/>
            <a:ext cx="4751139" cy="3931920"/>
          </a:xfrm>
          <a:solidFill>
            <a:schemeClr val="tx1"/>
          </a:solidFill>
          <a:ln>
            <a:noFill/>
          </a:ln>
        </p:spPr>
        <p:txBody>
          <a:bodyPr/>
          <a:lstStyle>
            <a:lvl1pPr marL="0" indent="0">
              <a:buNone/>
              <a:defRPr sz="3200">
                <a:solidFill>
                  <a:schemeClr val="bg1"/>
                </a:solidFill>
                <a:latin typeface="Myriad Pro Light" pitchFamily="34" charset="0"/>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4" name="Title 3"/>
          <p:cNvSpPr>
            <a:spLocks noGrp="1"/>
          </p:cNvSpPr>
          <p:nvPr>
            <p:ph type="title"/>
          </p:nvPr>
        </p:nvSpPr>
        <p:spPr>
          <a:xfrm>
            <a:off x="457200" y="762000"/>
            <a:ext cx="8229600" cy="1143000"/>
          </a:xfrm>
        </p:spPr>
        <p:txBody>
          <a:bodyPr/>
          <a:lstStyle>
            <a:lvl1pPr>
              <a:defRPr>
                <a:latin typeface="Myriad Web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2203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Quote-2">
    <p:spTree>
      <p:nvGrpSpPr>
        <p:cNvPr id="1" name=""/>
        <p:cNvGrpSpPr/>
        <p:nvPr/>
      </p:nvGrpSpPr>
      <p:grpSpPr>
        <a:xfrm>
          <a:off x="0" y="0"/>
          <a:ext cx="0" cy="0"/>
          <a:chOff x="0" y="0"/>
          <a:chExt cx="0" cy="0"/>
        </a:xfrm>
      </p:grpSpPr>
      <p:sp>
        <p:nvSpPr>
          <p:cNvPr id="5" name="Rectangle 4"/>
          <p:cNvSpPr/>
          <p:nvPr userDrawn="1"/>
        </p:nvSpPr>
        <p:spPr>
          <a:xfrm>
            <a:off x="76200" y="76200"/>
            <a:ext cx="9029700" cy="2743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dirty="0">
              <a:latin typeface="Myriad Web Pro" pitchFamily="34" charset="0"/>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27489"/>
          <a:stretch>
            <a:fillRect/>
          </a:stretch>
        </p:blipFill>
        <p:spPr bwMode="auto">
          <a:xfrm>
            <a:off x="76200" y="2849563"/>
            <a:ext cx="4270375"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4"/>
          </p:nvPr>
        </p:nvSpPr>
        <p:spPr>
          <a:xfrm>
            <a:off x="4347162" y="2849880"/>
            <a:ext cx="4751139" cy="3931920"/>
          </a:xfrm>
          <a:solidFill>
            <a:schemeClr val="tx1"/>
          </a:solidFill>
          <a:ln>
            <a:noFill/>
          </a:ln>
        </p:spPr>
        <p:txBody>
          <a:bodyPr/>
          <a:lstStyle>
            <a:lvl1pPr marL="0" indent="0">
              <a:buNone/>
              <a:defRPr sz="3200">
                <a:solidFill>
                  <a:schemeClr val="bg1"/>
                </a:solidFill>
                <a:latin typeface="Myriad Pro Light" pitchFamily="34" charset="0"/>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4" name="Title 3"/>
          <p:cNvSpPr>
            <a:spLocks noGrp="1"/>
          </p:cNvSpPr>
          <p:nvPr>
            <p:ph type="title"/>
          </p:nvPr>
        </p:nvSpPr>
        <p:spPr>
          <a:xfrm>
            <a:off x="457200" y="762000"/>
            <a:ext cx="8229600" cy="1143000"/>
          </a:xfrm>
        </p:spPr>
        <p:txBody>
          <a:bodyPr/>
          <a:lstStyle>
            <a:lvl1pPr>
              <a:defRPr>
                <a:solidFill>
                  <a:schemeClr val="bg1"/>
                </a:solidFill>
                <a:latin typeface="Myriad Web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1420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34312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89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161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33643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0807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629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55066"/>
            <a:ext cx="7886700" cy="1325563"/>
          </a:xfrm>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4118776" y="6356350"/>
            <a:ext cx="906449" cy="365125"/>
          </a:xfrm>
          <a:prstGeom prst="rect">
            <a:avLst/>
          </a:prstGeom>
        </p:spPr>
        <p:txBody>
          <a:bodyPr/>
          <a:lstStyle>
            <a:lvl1pPr algn="ctr">
              <a:defRPr sz="1200"/>
            </a:lvl1pPr>
          </a:lstStyle>
          <a:p>
            <a:fld id="{02C6226A-7927-47FA-9DEE-18838069DC83}" type="slidenum">
              <a:rPr lang="en-US" smtClean="0"/>
              <a:pPr/>
              <a:t>‹#›</a:t>
            </a:fld>
            <a:endParaRPr lang="en-US" dirty="0"/>
          </a:p>
        </p:txBody>
      </p:sp>
    </p:spTree>
    <p:extLst>
      <p:ext uri="{BB962C8B-B14F-4D97-AF65-F5344CB8AC3E}">
        <p14:creationId xmlns:p14="http://schemas.microsoft.com/office/powerpoint/2010/main" val="19152214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55066"/>
            <a:ext cx="7886700" cy="1325563"/>
          </a:xfrm>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4118776" y="6356350"/>
            <a:ext cx="906449" cy="365125"/>
          </a:xfrm>
          <a:prstGeom prst="rect">
            <a:avLst/>
          </a:prstGeom>
        </p:spPr>
        <p:txBody>
          <a:bodyPr/>
          <a:lstStyle>
            <a:lvl1pPr algn="ctr">
              <a:defRPr sz="1200"/>
            </a:lvl1pPr>
          </a:lstStyle>
          <a:p>
            <a:fld id="{02C6226A-7927-47FA-9DEE-18838069DC83}" type="slidenum">
              <a:rPr lang="en-US" smtClean="0"/>
              <a:pPr/>
              <a:t>‹#›</a:t>
            </a:fld>
            <a:endParaRPr lang="en-US" dirty="0"/>
          </a:p>
        </p:txBody>
      </p:sp>
    </p:spTree>
    <p:extLst>
      <p:ext uri="{BB962C8B-B14F-4D97-AF65-F5344CB8AC3E}">
        <p14:creationId xmlns:p14="http://schemas.microsoft.com/office/powerpoint/2010/main" val="41384374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798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55066"/>
            <a:ext cx="7886700" cy="1325563"/>
          </a:xfrm>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4118776" y="6356350"/>
            <a:ext cx="906449" cy="365125"/>
          </a:xfrm>
          <a:prstGeom prst="rect">
            <a:avLst/>
          </a:prstGeom>
        </p:spPr>
        <p:txBody>
          <a:bodyPr/>
          <a:lstStyle>
            <a:lvl1pPr algn="ctr">
              <a:defRPr sz="1200"/>
            </a:lvl1pPr>
          </a:lstStyle>
          <a:p>
            <a:fld id="{02C6226A-7927-47FA-9DEE-18838069DC83}" type="slidenum">
              <a:rPr lang="en-US" smtClean="0"/>
              <a:pPr/>
              <a:t>‹#›</a:t>
            </a:fld>
            <a:endParaRPr lang="en-US" dirty="0"/>
          </a:p>
        </p:txBody>
      </p:sp>
    </p:spTree>
    <p:extLst>
      <p:ext uri="{BB962C8B-B14F-4D97-AF65-F5344CB8AC3E}">
        <p14:creationId xmlns:p14="http://schemas.microsoft.com/office/powerpoint/2010/main" val="29979300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55066"/>
            <a:ext cx="7886700" cy="1325563"/>
          </a:xfrm>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4118776" y="6356350"/>
            <a:ext cx="906449" cy="365125"/>
          </a:xfrm>
          <a:prstGeom prst="rect">
            <a:avLst/>
          </a:prstGeom>
        </p:spPr>
        <p:txBody>
          <a:bodyPr/>
          <a:lstStyle>
            <a:lvl1pPr algn="ctr">
              <a:defRPr sz="1200"/>
            </a:lvl1pPr>
          </a:lstStyle>
          <a:p>
            <a:fld id="{02C6226A-7927-47FA-9DEE-18838069DC83}" type="slidenum">
              <a:rPr lang="en-US" smtClean="0"/>
              <a:pPr/>
              <a:t>‹#›</a:t>
            </a:fld>
            <a:endParaRPr lang="en-US" dirty="0"/>
          </a:p>
        </p:txBody>
      </p:sp>
    </p:spTree>
    <p:extLst>
      <p:ext uri="{BB962C8B-B14F-4D97-AF65-F5344CB8AC3E}">
        <p14:creationId xmlns:p14="http://schemas.microsoft.com/office/powerpoint/2010/main" val="310625850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55066"/>
            <a:ext cx="7886700" cy="1325563"/>
          </a:xfrm>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4118776" y="6356350"/>
            <a:ext cx="906449" cy="365125"/>
          </a:xfrm>
          <a:prstGeom prst="rect">
            <a:avLst/>
          </a:prstGeom>
        </p:spPr>
        <p:txBody>
          <a:bodyPr/>
          <a:lstStyle>
            <a:lvl1pPr algn="ctr">
              <a:defRPr sz="1200"/>
            </a:lvl1pPr>
          </a:lstStyle>
          <a:p>
            <a:fld id="{02C6226A-7927-47FA-9DEE-18838069DC83}" type="slidenum">
              <a:rPr lang="en-US" smtClean="0"/>
              <a:pPr/>
              <a:t>‹#›</a:t>
            </a:fld>
            <a:endParaRPr lang="en-US" dirty="0"/>
          </a:p>
        </p:txBody>
      </p:sp>
    </p:spTree>
    <p:extLst>
      <p:ext uri="{BB962C8B-B14F-4D97-AF65-F5344CB8AC3E}">
        <p14:creationId xmlns:p14="http://schemas.microsoft.com/office/powerpoint/2010/main" val="30977512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55066"/>
            <a:ext cx="7886700" cy="1325563"/>
          </a:xfrm>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4118776" y="6356350"/>
            <a:ext cx="906449" cy="365125"/>
          </a:xfrm>
          <a:prstGeom prst="rect">
            <a:avLst/>
          </a:prstGeom>
        </p:spPr>
        <p:txBody>
          <a:bodyPr/>
          <a:lstStyle>
            <a:lvl1pPr algn="ctr">
              <a:defRPr sz="1200"/>
            </a:lvl1pPr>
          </a:lstStyle>
          <a:p>
            <a:fld id="{02C6226A-7927-47FA-9DEE-18838069DC83}" type="slidenum">
              <a:rPr lang="en-US" smtClean="0"/>
              <a:pPr/>
              <a:t>‹#›</a:t>
            </a:fld>
            <a:endParaRPr lang="en-US" dirty="0"/>
          </a:p>
        </p:txBody>
      </p:sp>
    </p:spTree>
    <p:extLst>
      <p:ext uri="{BB962C8B-B14F-4D97-AF65-F5344CB8AC3E}">
        <p14:creationId xmlns:p14="http://schemas.microsoft.com/office/powerpoint/2010/main" val="28956048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55066"/>
            <a:ext cx="7886700" cy="1325563"/>
          </a:xfrm>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4118776" y="6356350"/>
            <a:ext cx="906449" cy="365125"/>
          </a:xfrm>
          <a:prstGeom prst="rect">
            <a:avLst/>
          </a:prstGeom>
        </p:spPr>
        <p:txBody>
          <a:bodyPr/>
          <a:lstStyle>
            <a:lvl1pPr algn="ctr">
              <a:defRPr sz="1200"/>
            </a:lvl1pPr>
          </a:lstStyle>
          <a:p>
            <a:fld id="{02C6226A-7927-47FA-9DEE-18838069DC83}" type="slidenum">
              <a:rPr lang="en-US" smtClean="0"/>
              <a:pPr/>
              <a:t>‹#›</a:t>
            </a:fld>
            <a:endParaRPr lang="en-US" dirty="0"/>
          </a:p>
        </p:txBody>
      </p:sp>
    </p:spTree>
    <p:extLst>
      <p:ext uri="{BB962C8B-B14F-4D97-AF65-F5344CB8AC3E}">
        <p14:creationId xmlns:p14="http://schemas.microsoft.com/office/powerpoint/2010/main" val="12235511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55066"/>
            <a:ext cx="7886700" cy="1325563"/>
          </a:xfrm>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4118776" y="6356350"/>
            <a:ext cx="906449" cy="365125"/>
          </a:xfrm>
          <a:prstGeom prst="rect">
            <a:avLst/>
          </a:prstGeom>
        </p:spPr>
        <p:txBody>
          <a:bodyPr/>
          <a:lstStyle>
            <a:lvl1pPr algn="ctr">
              <a:defRPr sz="1200"/>
            </a:lvl1pPr>
          </a:lstStyle>
          <a:p>
            <a:fld id="{02C6226A-7927-47FA-9DEE-18838069DC83}" type="slidenum">
              <a:rPr lang="en-US" smtClean="0"/>
              <a:pPr/>
              <a:t>‹#›</a:t>
            </a:fld>
            <a:endParaRPr lang="en-US" dirty="0"/>
          </a:p>
        </p:txBody>
      </p:sp>
    </p:spTree>
    <p:extLst>
      <p:ext uri="{BB962C8B-B14F-4D97-AF65-F5344CB8AC3E}">
        <p14:creationId xmlns:p14="http://schemas.microsoft.com/office/powerpoint/2010/main" val="301002954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629841" y="455066"/>
            <a:ext cx="7886700" cy="1325563"/>
          </a:xfrm>
        </p:spPr>
        <p:txBody>
          <a:bodyPr/>
          <a:lstStyle/>
          <a:p>
            <a:r>
              <a:rPr lang="en-US" smtClean="0"/>
              <a:t>Click to edit Master title style</a:t>
            </a:r>
            <a:endParaRPr lang="en-US"/>
          </a:p>
        </p:txBody>
      </p:sp>
      <p:sp>
        <p:nvSpPr>
          <p:cNvPr id="4" name="Content Placeholder 3"/>
          <p:cNvSpPr>
            <a:spLocks noGrp="1"/>
          </p:cNvSpPr>
          <p:nvPr>
            <p:ph sz="half" idx="2"/>
          </p:nvPr>
        </p:nvSpPr>
        <p:spPr>
          <a:xfrm>
            <a:off x="629842" y="1954212"/>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29150" y="1954212"/>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02749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12" name="Rectangle 11"/>
          <p:cNvSpPr/>
          <p:nvPr userDrawn="1"/>
        </p:nvSpPr>
        <p:spPr>
          <a:xfrm>
            <a:off x="0" y="-1"/>
            <a:ext cx="9144000" cy="960895"/>
          </a:xfrm>
          <a:prstGeom prst="rect">
            <a:avLst/>
          </a:prstGeom>
          <a:solidFill>
            <a:srgbClr val="0F6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898947" y="-1"/>
            <a:ext cx="8245053" cy="960895"/>
          </a:xfrm>
          <a:prstGeom prst="rect">
            <a:avLst/>
          </a:prstGeom>
          <a:solidFill>
            <a:srgbClr val="15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2"/>
          <p:cNvSpPr>
            <a:spLocks noGrp="1"/>
          </p:cNvSpPr>
          <p:nvPr>
            <p:ph type="body" sz="quarter" idx="14" hasCustomPrompt="1"/>
          </p:nvPr>
        </p:nvSpPr>
        <p:spPr>
          <a:xfrm>
            <a:off x="1003610" y="192036"/>
            <a:ext cx="8039652" cy="576820"/>
          </a:xfrm>
          <a:prstGeom prst="rect">
            <a:avLst/>
          </a:prstGeom>
        </p:spPr>
        <p:txBody>
          <a:bodyPr/>
          <a:lstStyle>
            <a:lvl1pPr marL="0" indent="0">
              <a:buNone/>
              <a:defRPr sz="2700" b="0" i="0" baseline="0">
                <a:solidFill>
                  <a:schemeClr val="bg1"/>
                </a:solidFill>
                <a:latin typeface="Segoe UI Light" charset="0"/>
                <a:ea typeface="Segoe UI Light" charset="0"/>
                <a:cs typeface="Segoe UI Light" charset="0"/>
              </a:defRPr>
            </a:lvl1pPr>
            <a:lvl2pPr marL="342900" indent="0">
              <a:buNone/>
              <a:defRPr sz="1350" b="0" i="0">
                <a:latin typeface="Segoe UI" charset="0"/>
                <a:ea typeface="Segoe UI" charset="0"/>
                <a:cs typeface="Segoe UI" charset="0"/>
              </a:defRPr>
            </a:lvl2pPr>
            <a:lvl3pPr marL="685800" indent="0">
              <a:buNone/>
              <a:defRPr sz="1200" b="0" i="0">
                <a:latin typeface="Segoe UI" charset="0"/>
                <a:ea typeface="Segoe UI" charset="0"/>
                <a:cs typeface="Segoe UI" charset="0"/>
              </a:defRPr>
            </a:lvl3pPr>
            <a:lvl4pPr marL="1028700" indent="0">
              <a:buNone/>
              <a:defRPr sz="1050" b="0" i="0">
                <a:latin typeface="Segoe UI" charset="0"/>
                <a:ea typeface="Segoe UI" charset="0"/>
                <a:cs typeface="Segoe UI" charset="0"/>
              </a:defRPr>
            </a:lvl4pPr>
            <a:lvl5pPr marL="1371600" indent="0">
              <a:buNone/>
              <a:defRPr sz="1050" b="0" i="0">
                <a:latin typeface="Segoe UI" charset="0"/>
                <a:ea typeface="Segoe UI" charset="0"/>
                <a:cs typeface="Segoe UI" charset="0"/>
              </a:defRPr>
            </a:lvl5pPr>
          </a:lstStyle>
          <a:p>
            <a:pPr lvl="0"/>
            <a:r>
              <a:rPr lang="en-US" dirty="0" smtClean="0"/>
              <a:t>This is a slide Title</a:t>
            </a:r>
            <a:endParaRPr lang="en-US" dirty="0"/>
          </a:p>
        </p:txBody>
      </p:sp>
      <p:sp>
        <p:nvSpPr>
          <p:cNvPr id="40" name="Text Placeholder 20"/>
          <p:cNvSpPr>
            <a:spLocks noGrp="1"/>
          </p:cNvSpPr>
          <p:nvPr>
            <p:ph type="body" sz="quarter" idx="10" hasCustomPrompt="1"/>
          </p:nvPr>
        </p:nvSpPr>
        <p:spPr>
          <a:xfrm>
            <a:off x="544384" y="1565330"/>
            <a:ext cx="3442556" cy="3983064"/>
          </a:xfrm>
          <a:prstGeom prst="rect">
            <a:avLst/>
          </a:prstGeom>
        </p:spPr>
        <p:txBody>
          <a:bodyPr/>
          <a:lstStyle>
            <a:lvl1pPr marL="257175" indent="-257175">
              <a:buSzPct val="130000"/>
              <a:buFontTx/>
              <a:buBlip>
                <a:blip r:embed="rId2"/>
              </a:buBlip>
              <a:defRPr sz="1500" b="0" i="0">
                <a:latin typeface="Segoe UI Light" charset="0"/>
                <a:ea typeface="Segoe UI Light" charset="0"/>
                <a:cs typeface="Segoe UI Light" charset="0"/>
              </a:defRPr>
            </a:lvl1pPr>
            <a:lvl2pPr marL="342900" indent="0">
              <a:buNone/>
              <a:defRPr sz="1350" b="0" i="0">
                <a:latin typeface="Segoe UI Light" charset="0"/>
                <a:ea typeface="Segoe UI Light" charset="0"/>
                <a:cs typeface="Segoe UI Light" charset="0"/>
              </a:defRPr>
            </a:lvl2pPr>
            <a:lvl3pPr marL="685800" indent="0">
              <a:buNone/>
              <a:defRPr sz="1200" b="0" i="0">
                <a:latin typeface="Segoe UI Light" charset="0"/>
                <a:ea typeface="Segoe UI Light" charset="0"/>
                <a:cs typeface="Segoe UI Light" charset="0"/>
              </a:defRPr>
            </a:lvl3pPr>
            <a:lvl4pPr marL="1028700" indent="0">
              <a:buNone/>
              <a:defRPr sz="1050" b="0" i="0">
                <a:latin typeface="Segoe UI Light" charset="0"/>
                <a:ea typeface="Segoe UI Light" charset="0"/>
                <a:cs typeface="Segoe UI Light" charset="0"/>
              </a:defRPr>
            </a:lvl4pPr>
            <a:lvl5pPr marL="1371600" indent="0">
              <a:buNone/>
              <a:defRPr sz="1050" b="0" i="0">
                <a:latin typeface="Segoe UI Light" charset="0"/>
                <a:ea typeface="Segoe UI Light" charset="0"/>
                <a:cs typeface="Segoe UI Light" charset="0"/>
              </a:defRPr>
            </a:lvl5pPr>
          </a:lstStyle>
          <a:p>
            <a:pPr lvl="0"/>
            <a:r>
              <a:rPr lang="en-US" dirty="0" err="1" smtClean="0"/>
              <a:t>Fusce</a:t>
            </a:r>
            <a:r>
              <a:rPr lang="en-US" dirty="0" smtClean="0"/>
              <a:t> </a:t>
            </a:r>
            <a:r>
              <a:rPr lang="en-US" dirty="0" err="1" smtClean="0"/>
              <a:t>dapibus</a:t>
            </a:r>
            <a:r>
              <a:rPr lang="en-US" dirty="0" smtClean="0"/>
              <a:t>, </a:t>
            </a:r>
            <a:r>
              <a:rPr lang="en-US" dirty="0" err="1" smtClean="0"/>
              <a:t>tellus</a:t>
            </a:r>
            <a:r>
              <a:rPr lang="en-US" dirty="0" smtClean="0"/>
              <a:t> ac cursus </a:t>
            </a:r>
            <a:r>
              <a:rPr lang="en-US" dirty="0" err="1" smtClean="0"/>
              <a:t>commodo</a:t>
            </a:r>
            <a:r>
              <a:rPr lang="en-US" dirty="0" smtClean="0"/>
              <a:t>, </a:t>
            </a:r>
            <a:r>
              <a:rPr lang="en-US" dirty="0" err="1" smtClean="0"/>
              <a:t>tortor</a:t>
            </a:r>
            <a:r>
              <a:rPr lang="en-US" dirty="0" smtClean="0"/>
              <a:t> </a:t>
            </a:r>
            <a:r>
              <a:rPr lang="en-US" dirty="0" err="1" smtClean="0"/>
              <a:t>mauris</a:t>
            </a:r>
            <a:r>
              <a:rPr lang="en-US" dirty="0" smtClean="0"/>
              <a:t> </a:t>
            </a:r>
            <a:r>
              <a:rPr lang="en-US" dirty="0" err="1" smtClean="0"/>
              <a:t>condimentum</a:t>
            </a:r>
            <a:r>
              <a:rPr lang="en-US" dirty="0" smtClean="0"/>
              <a:t> </a:t>
            </a:r>
            <a:r>
              <a:rPr lang="en-US" dirty="0" err="1" smtClean="0"/>
              <a:t>nibh</a:t>
            </a:r>
            <a:r>
              <a:rPr lang="en-US" dirty="0" smtClean="0"/>
              <a:t>, </a:t>
            </a:r>
            <a:r>
              <a:rPr lang="en-US" dirty="0" err="1" smtClean="0"/>
              <a:t>ut</a:t>
            </a:r>
            <a:r>
              <a:rPr lang="en-US" dirty="0" smtClean="0"/>
              <a:t> </a:t>
            </a:r>
            <a:r>
              <a:rPr lang="en-US" dirty="0" err="1" smtClean="0"/>
              <a:t>fermentum</a:t>
            </a:r>
            <a:r>
              <a:rPr lang="en-US" dirty="0" smtClean="0"/>
              <a:t> </a:t>
            </a:r>
            <a:r>
              <a:rPr lang="en-US" dirty="0" err="1" smtClean="0"/>
              <a:t>massa</a:t>
            </a:r>
            <a:r>
              <a:rPr lang="en-US" dirty="0" smtClean="0"/>
              <a:t> </a:t>
            </a:r>
            <a:r>
              <a:rPr lang="en-US" dirty="0" err="1" smtClean="0"/>
              <a:t>justo</a:t>
            </a:r>
            <a:r>
              <a:rPr lang="en-US" dirty="0" smtClean="0"/>
              <a:t> sit </a:t>
            </a:r>
            <a:r>
              <a:rPr lang="en-US" dirty="0" err="1" smtClean="0"/>
              <a:t>amet</a:t>
            </a:r>
            <a:r>
              <a:rPr lang="en-US" dirty="0" smtClean="0"/>
              <a:t> </a:t>
            </a:r>
            <a:r>
              <a:rPr lang="en-US" dirty="0" err="1" smtClean="0"/>
              <a:t>risus</a:t>
            </a:r>
            <a:r>
              <a:rPr lang="en-US" dirty="0" smtClean="0"/>
              <a:t>. </a:t>
            </a:r>
            <a:r>
              <a:rPr lang="en-US" dirty="0" err="1" smtClean="0"/>
              <a:t>Duis</a:t>
            </a:r>
            <a:r>
              <a:rPr lang="en-US" dirty="0" smtClean="0"/>
              <a:t> </a:t>
            </a:r>
            <a:r>
              <a:rPr lang="en-US" dirty="0" err="1" smtClean="0"/>
              <a:t>mollis</a:t>
            </a:r>
            <a:r>
              <a:rPr lang="en-US" dirty="0" smtClean="0"/>
              <a:t>, </a:t>
            </a:r>
            <a:r>
              <a:rPr lang="en-US" dirty="0" err="1" smtClean="0"/>
              <a:t>est</a:t>
            </a:r>
            <a:r>
              <a:rPr lang="en-US" dirty="0" smtClean="0"/>
              <a:t> non </a:t>
            </a:r>
            <a:r>
              <a:rPr lang="en-US" dirty="0" err="1" smtClean="0"/>
              <a:t>commodo</a:t>
            </a:r>
            <a:r>
              <a:rPr lang="en-US" dirty="0" smtClean="0"/>
              <a:t> </a:t>
            </a:r>
            <a:r>
              <a:rPr lang="en-US" dirty="0" err="1" smtClean="0"/>
              <a:t>luctus</a:t>
            </a:r>
            <a:r>
              <a:rPr lang="en-US" dirty="0" smtClean="0"/>
              <a:t>, nisi </a:t>
            </a:r>
            <a:r>
              <a:rPr lang="en-US" dirty="0" err="1" smtClean="0"/>
              <a:t>erat</a:t>
            </a:r>
            <a:r>
              <a:rPr lang="en-US" dirty="0" smtClean="0"/>
              <a:t> </a:t>
            </a:r>
            <a:r>
              <a:rPr lang="en-US" dirty="0" err="1" smtClean="0"/>
              <a:t>porttitor</a:t>
            </a:r>
            <a:r>
              <a:rPr lang="en-US" dirty="0" smtClean="0"/>
              <a:t> ligula, </a:t>
            </a:r>
            <a:r>
              <a:rPr lang="en-US" dirty="0" err="1" smtClean="0"/>
              <a:t>eget</a:t>
            </a:r>
            <a:r>
              <a:rPr lang="en-US" dirty="0" smtClean="0"/>
              <a:t> </a:t>
            </a:r>
            <a:r>
              <a:rPr lang="en-US" dirty="0" err="1" smtClean="0"/>
              <a:t>lacinia</a:t>
            </a:r>
            <a:r>
              <a:rPr lang="en-US" dirty="0" smtClean="0"/>
              <a:t> </a:t>
            </a:r>
            <a:r>
              <a:rPr lang="en-US" dirty="0" err="1" smtClean="0"/>
              <a:t>odio</a:t>
            </a:r>
            <a:r>
              <a:rPr lang="en-US" dirty="0" smtClean="0"/>
              <a:t> </a:t>
            </a:r>
            <a:r>
              <a:rPr lang="en-US" dirty="0" err="1" smtClean="0"/>
              <a:t>sem</a:t>
            </a:r>
            <a:r>
              <a:rPr lang="en-US" dirty="0" smtClean="0"/>
              <a:t> </a:t>
            </a:r>
            <a:r>
              <a:rPr lang="en-US" dirty="0" err="1" smtClean="0"/>
              <a:t>nec</a:t>
            </a:r>
            <a:r>
              <a:rPr lang="en-US" dirty="0" smtClean="0"/>
              <a:t> </a:t>
            </a:r>
            <a:r>
              <a:rPr lang="en-US" dirty="0" err="1" smtClean="0"/>
              <a:t>elit</a:t>
            </a:r>
            <a:r>
              <a:rPr lang="en-US" dirty="0" smtClean="0"/>
              <a:t>. Maecenas </a:t>
            </a:r>
            <a:r>
              <a:rPr lang="en-US" dirty="0" err="1" smtClean="0"/>
              <a:t>faucibus</a:t>
            </a:r>
            <a:r>
              <a:rPr lang="en-US" dirty="0" smtClean="0"/>
              <a:t> </a:t>
            </a:r>
            <a:r>
              <a:rPr lang="en-US" dirty="0" err="1" smtClean="0"/>
              <a:t>mollis</a:t>
            </a:r>
            <a:r>
              <a:rPr lang="en-US" dirty="0" smtClean="0"/>
              <a:t> </a:t>
            </a:r>
            <a:r>
              <a:rPr lang="en-US" dirty="0" err="1" smtClean="0"/>
              <a:t>interdum</a:t>
            </a:r>
            <a:r>
              <a:rPr lang="en-US" dirty="0" smtClean="0"/>
              <a:t>. </a:t>
            </a:r>
          </a:p>
          <a:p>
            <a:pPr lvl="0"/>
            <a:r>
              <a:rPr lang="en-US" dirty="0" err="1" smtClean="0"/>
              <a:t>Aenean</a:t>
            </a:r>
            <a:r>
              <a:rPr lang="en-US" dirty="0" smtClean="0"/>
              <a:t> </a:t>
            </a:r>
            <a:r>
              <a:rPr lang="en-US" dirty="0" err="1" smtClean="0"/>
              <a:t>eu</a:t>
            </a:r>
            <a:r>
              <a:rPr lang="en-US" dirty="0" smtClean="0"/>
              <a:t> </a:t>
            </a:r>
            <a:r>
              <a:rPr lang="en-US" dirty="0" err="1" smtClean="0"/>
              <a:t>leo</a:t>
            </a:r>
            <a:r>
              <a:rPr lang="en-US" dirty="0" smtClean="0"/>
              <a:t> quam. </a:t>
            </a:r>
            <a:r>
              <a:rPr lang="en-US" dirty="0" err="1" smtClean="0"/>
              <a:t>Pellentesque</a:t>
            </a:r>
            <a:r>
              <a:rPr lang="en-US" dirty="0" smtClean="0"/>
              <a:t> </a:t>
            </a:r>
            <a:r>
              <a:rPr lang="en-US" dirty="0" err="1" smtClean="0"/>
              <a:t>ornare</a:t>
            </a:r>
            <a:r>
              <a:rPr lang="en-US" dirty="0" smtClean="0"/>
              <a:t> </a:t>
            </a:r>
            <a:r>
              <a:rPr lang="en-US" dirty="0" err="1" smtClean="0"/>
              <a:t>sem</a:t>
            </a:r>
            <a:r>
              <a:rPr lang="en-US" dirty="0" smtClean="0"/>
              <a:t> </a:t>
            </a:r>
            <a:r>
              <a:rPr lang="en-US" dirty="0" err="1" smtClean="0"/>
              <a:t>lacinia</a:t>
            </a:r>
            <a:r>
              <a:rPr lang="en-US" dirty="0" smtClean="0"/>
              <a:t> quam </a:t>
            </a:r>
            <a:r>
              <a:rPr lang="en-US" dirty="0" err="1" smtClean="0"/>
              <a:t>venenatis</a:t>
            </a:r>
            <a:r>
              <a:rPr lang="en-US" dirty="0" smtClean="0"/>
              <a:t> </a:t>
            </a:r>
            <a:r>
              <a:rPr lang="en-US" dirty="0" err="1" smtClean="0"/>
              <a:t>vestibulum</a:t>
            </a:r>
            <a:r>
              <a:rPr lang="en-US" dirty="0" smtClean="0"/>
              <a:t>. Integer </a:t>
            </a:r>
            <a:r>
              <a:rPr lang="en-US" dirty="0" err="1" smtClean="0"/>
              <a:t>posuere</a:t>
            </a:r>
            <a:r>
              <a:rPr lang="en-US" dirty="0" smtClean="0"/>
              <a:t> </a:t>
            </a:r>
            <a:r>
              <a:rPr lang="en-US" dirty="0" err="1" smtClean="0"/>
              <a:t>erat</a:t>
            </a:r>
            <a:r>
              <a:rPr lang="en-US" dirty="0" smtClean="0"/>
              <a:t> a ante </a:t>
            </a:r>
            <a:r>
              <a:rPr lang="en-US" dirty="0" err="1" smtClean="0"/>
              <a:t>venenatis</a:t>
            </a:r>
            <a:r>
              <a:rPr lang="en-US" dirty="0" smtClean="0"/>
              <a:t> </a:t>
            </a:r>
            <a:r>
              <a:rPr lang="en-US" dirty="0" err="1" smtClean="0"/>
              <a:t>dapibus</a:t>
            </a:r>
            <a:r>
              <a:rPr lang="en-US" dirty="0" smtClean="0"/>
              <a:t> </a:t>
            </a:r>
            <a:r>
              <a:rPr lang="en-US" dirty="0" err="1" smtClean="0"/>
              <a:t>posuere</a:t>
            </a:r>
            <a:r>
              <a:rPr lang="en-US" dirty="0" smtClean="0"/>
              <a:t> </a:t>
            </a:r>
            <a:r>
              <a:rPr lang="en-US" dirty="0" err="1" smtClean="0"/>
              <a:t>velit</a:t>
            </a:r>
            <a:r>
              <a:rPr lang="en-US" dirty="0" smtClean="0"/>
              <a:t> </a:t>
            </a:r>
            <a:r>
              <a:rPr lang="en-US" dirty="0" err="1" smtClean="0"/>
              <a:t>aliquet</a:t>
            </a:r>
            <a:r>
              <a:rPr lang="en-US" dirty="0" smtClean="0"/>
              <a:t>.</a:t>
            </a:r>
          </a:p>
        </p:txBody>
      </p:sp>
      <p:sp>
        <p:nvSpPr>
          <p:cNvPr id="42" name="Text Placeholder 20"/>
          <p:cNvSpPr>
            <a:spLocks noGrp="1"/>
          </p:cNvSpPr>
          <p:nvPr>
            <p:ph type="body" sz="quarter" idx="15" hasCustomPrompt="1"/>
          </p:nvPr>
        </p:nvSpPr>
        <p:spPr>
          <a:xfrm>
            <a:off x="4868410" y="1565331"/>
            <a:ext cx="3442556" cy="3983063"/>
          </a:xfrm>
          <a:prstGeom prst="rect">
            <a:avLst/>
          </a:prstGeom>
        </p:spPr>
        <p:txBody>
          <a:bodyPr/>
          <a:lstStyle>
            <a:lvl1pPr marL="0" indent="0">
              <a:buNone/>
              <a:defRPr sz="1500" b="0" i="0">
                <a:latin typeface="Segoe UI Light" charset="0"/>
                <a:ea typeface="Segoe UI Light" charset="0"/>
                <a:cs typeface="Segoe UI Light" charset="0"/>
              </a:defRPr>
            </a:lvl1pPr>
            <a:lvl2pPr marL="342900" indent="0">
              <a:buNone/>
              <a:defRPr sz="1350" b="0" i="0">
                <a:latin typeface="Segoe UI Light" charset="0"/>
                <a:ea typeface="Segoe UI Light" charset="0"/>
                <a:cs typeface="Segoe UI Light" charset="0"/>
              </a:defRPr>
            </a:lvl2pPr>
            <a:lvl3pPr marL="685800" indent="0">
              <a:buNone/>
              <a:defRPr sz="1200" b="0" i="0">
                <a:latin typeface="Segoe UI Light" charset="0"/>
                <a:ea typeface="Segoe UI Light" charset="0"/>
                <a:cs typeface="Segoe UI Light" charset="0"/>
              </a:defRPr>
            </a:lvl3pPr>
            <a:lvl4pPr marL="1028700" indent="0">
              <a:buNone/>
              <a:defRPr sz="1050" b="0" i="0">
                <a:latin typeface="Segoe UI Light" charset="0"/>
                <a:ea typeface="Segoe UI Light" charset="0"/>
                <a:cs typeface="Segoe UI Light" charset="0"/>
              </a:defRPr>
            </a:lvl4pPr>
            <a:lvl5pPr marL="1371600" indent="0">
              <a:buNone/>
              <a:defRPr sz="1050" b="0" i="0">
                <a:latin typeface="Segoe UI Light" charset="0"/>
                <a:ea typeface="Segoe UI Light" charset="0"/>
                <a:cs typeface="Segoe UI Light" charset="0"/>
              </a:defRPr>
            </a:lvl5pPr>
          </a:lstStyle>
          <a:p>
            <a:pPr lvl="0"/>
            <a:r>
              <a:rPr lang="en-US" dirty="0" err="1" smtClean="0"/>
              <a:t>Fusce</a:t>
            </a:r>
            <a:r>
              <a:rPr lang="en-US" dirty="0" smtClean="0"/>
              <a:t> </a:t>
            </a:r>
            <a:r>
              <a:rPr lang="en-US" dirty="0" err="1" smtClean="0"/>
              <a:t>dapibus</a:t>
            </a:r>
            <a:r>
              <a:rPr lang="en-US" dirty="0" smtClean="0"/>
              <a:t>, </a:t>
            </a:r>
            <a:r>
              <a:rPr lang="en-US" dirty="0" err="1" smtClean="0"/>
              <a:t>tellus</a:t>
            </a:r>
            <a:r>
              <a:rPr lang="en-US" dirty="0" smtClean="0"/>
              <a:t> ac cursus </a:t>
            </a:r>
            <a:r>
              <a:rPr lang="en-US" dirty="0" err="1" smtClean="0"/>
              <a:t>commodo</a:t>
            </a:r>
            <a:r>
              <a:rPr lang="en-US" dirty="0" smtClean="0"/>
              <a:t>, </a:t>
            </a:r>
            <a:r>
              <a:rPr lang="en-US" dirty="0" err="1" smtClean="0"/>
              <a:t>tortor</a:t>
            </a:r>
            <a:r>
              <a:rPr lang="en-US" dirty="0" smtClean="0"/>
              <a:t> </a:t>
            </a:r>
            <a:r>
              <a:rPr lang="en-US" dirty="0" err="1" smtClean="0"/>
              <a:t>mauris</a:t>
            </a:r>
            <a:r>
              <a:rPr lang="en-US" dirty="0" smtClean="0"/>
              <a:t> </a:t>
            </a:r>
            <a:r>
              <a:rPr lang="en-US" dirty="0" err="1" smtClean="0"/>
              <a:t>condimentum</a:t>
            </a:r>
            <a:r>
              <a:rPr lang="en-US" dirty="0" smtClean="0"/>
              <a:t> </a:t>
            </a:r>
            <a:r>
              <a:rPr lang="en-US" dirty="0" err="1" smtClean="0"/>
              <a:t>nibh</a:t>
            </a:r>
            <a:r>
              <a:rPr lang="en-US" dirty="0" smtClean="0"/>
              <a:t>, </a:t>
            </a:r>
            <a:r>
              <a:rPr lang="en-US" dirty="0" err="1" smtClean="0"/>
              <a:t>ut</a:t>
            </a:r>
            <a:r>
              <a:rPr lang="en-US" dirty="0" smtClean="0"/>
              <a:t> </a:t>
            </a:r>
            <a:r>
              <a:rPr lang="en-US" dirty="0" err="1" smtClean="0"/>
              <a:t>fermentum</a:t>
            </a:r>
            <a:r>
              <a:rPr lang="en-US" dirty="0" smtClean="0"/>
              <a:t> </a:t>
            </a:r>
            <a:r>
              <a:rPr lang="en-US" dirty="0" err="1" smtClean="0"/>
              <a:t>massa</a:t>
            </a:r>
            <a:r>
              <a:rPr lang="en-US" dirty="0" smtClean="0"/>
              <a:t> </a:t>
            </a:r>
            <a:r>
              <a:rPr lang="en-US" dirty="0" err="1" smtClean="0"/>
              <a:t>justo</a:t>
            </a:r>
            <a:r>
              <a:rPr lang="en-US" dirty="0" smtClean="0"/>
              <a:t> sit </a:t>
            </a:r>
            <a:r>
              <a:rPr lang="en-US" dirty="0" err="1" smtClean="0"/>
              <a:t>amet</a:t>
            </a:r>
            <a:r>
              <a:rPr lang="en-US" dirty="0" smtClean="0"/>
              <a:t> </a:t>
            </a:r>
            <a:r>
              <a:rPr lang="en-US" dirty="0" err="1" smtClean="0"/>
              <a:t>risus</a:t>
            </a:r>
            <a:r>
              <a:rPr lang="en-US" dirty="0" smtClean="0"/>
              <a:t>. </a:t>
            </a:r>
            <a:r>
              <a:rPr lang="en-US" dirty="0" err="1" smtClean="0"/>
              <a:t>Duis</a:t>
            </a:r>
            <a:r>
              <a:rPr lang="en-US" dirty="0" smtClean="0"/>
              <a:t> </a:t>
            </a:r>
            <a:r>
              <a:rPr lang="en-US" dirty="0" err="1" smtClean="0"/>
              <a:t>mollis</a:t>
            </a:r>
            <a:r>
              <a:rPr lang="en-US" dirty="0" smtClean="0"/>
              <a:t>, </a:t>
            </a:r>
            <a:r>
              <a:rPr lang="en-US" dirty="0" err="1" smtClean="0"/>
              <a:t>est</a:t>
            </a:r>
            <a:r>
              <a:rPr lang="en-US" dirty="0" smtClean="0"/>
              <a:t> non </a:t>
            </a:r>
            <a:r>
              <a:rPr lang="en-US" dirty="0" err="1" smtClean="0"/>
              <a:t>commodo</a:t>
            </a:r>
            <a:r>
              <a:rPr lang="en-US" dirty="0" smtClean="0"/>
              <a:t> </a:t>
            </a:r>
            <a:r>
              <a:rPr lang="en-US" dirty="0" err="1" smtClean="0"/>
              <a:t>luctus</a:t>
            </a:r>
            <a:r>
              <a:rPr lang="en-US" dirty="0" smtClean="0"/>
              <a:t>, nisi </a:t>
            </a:r>
            <a:r>
              <a:rPr lang="en-US" dirty="0" err="1" smtClean="0"/>
              <a:t>erat</a:t>
            </a:r>
            <a:r>
              <a:rPr lang="en-US" dirty="0" smtClean="0"/>
              <a:t> </a:t>
            </a:r>
            <a:r>
              <a:rPr lang="en-US" dirty="0" err="1" smtClean="0"/>
              <a:t>porttitor</a:t>
            </a:r>
            <a:r>
              <a:rPr lang="en-US" dirty="0" smtClean="0"/>
              <a:t> ligula, </a:t>
            </a:r>
            <a:r>
              <a:rPr lang="en-US" dirty="0" err="1" smtClean="0"/>
              <a:t>eget</a:t>
            </a:r>
            <a:r>
              <a:rPr lang="en-US" dirty="0" smtClean="0"/>
              <a:t> </a:t>
            </a:r>
            <a:r>
              <a:rPr lang="en-US" dirty="0" err="1" smtClean="0"/>
              <a:t>lacinia</a:t>
            </a:r>
            <a:r>
              <a:rPr lang="en-US" dirty="0" smtClean="0"/>
              <a:t> </a:t>
            </a:r>
            <a:r>
              <a:rPr lang="en-US" dirty="0" err="1" smtClean="0"/>
              <a:t>odio</a:t>
            </a:r>
            <a:r>
              <a:rPr lang="en-US" dirty="0" smtClean="0"/>
              <a:t> </a:t>
            </a:r>
            <a:r>
              <a:rPr lang="en-US" dirty="0" err="1" smtClean="0"/>
              <a:t>sem</a:t>
            </a:r>
            <a:r>
              <a:rPr lang="en-US" dirty="0" smtClean="0"/>
              <a:t> </a:t>
            </a:r>
            <a:r>
              <a:rPr lang="en-US" dirty="0" err="1" smtClean="0"/>
              <a:t>nec</a:t>
            </a:r>
            <a:r>
              <a:rPr lang="en-US" dirty="0" smtClean="0"/>
              <a:t> </a:t>
            </a:r>
            <a:r>
              <a:rPr lang="en-US" dirty="0" err="1" smtClean="0"/>
              <a:t>elit</a:t>
            </a:r>
            <a:r>
              <a:rPr lang="en-US" dirty="0" smtClean="0"/>
              <a:t>. Maecenas </a:t>
            </a:r>
            <a:r>
              <a:rPr lang="en-US" dirty="0" err="1" smtClean="0"/>
              <a:t>faucibus</a:t>
            </a:r>
            <a:r>
              <a:rPr lang="en-US" dirty="0" smtClean="0"/>
              <a:t> </a:t>
            </a:r>
            <a:r>
              <a:rPr lang="en-US" dirty="0" err="1" smtClean="0"/>
              <a:t>mollis</a:t>
            </a:r>
            <a:r>
              <a:rPr lang="en-US" dirty="0" smtClean="0"/>
              <a:t> </a:t>
            </a:r>
            <a:r>
              <a:rPr lang="en-US" dirty="0" err="1" smtClean="0"/>
              <a:t>interdum</a:t>
            </a:r>
            <a:r>
              <a:rPr lang="en-US" dirty="0" smtClean="0"/>
              <a:t>. </a:t>
            </a:r>
            <a:r>
              <a:rPr lang="en-US" dirty="0" err="1" smtClean="0"/>
              <a:t>Aenean</a:t>
            </a:r>
            <a:r>
              <a:rPr lang="en-US" dirty="0" smtClean="0"/>
              <a:t> </a:t>
            </a:r>
            <a:r>
              <a:rPr lang="en-US" dirty="0" err="1" smtClean="0"/>
              <a:t>eu</a:t>
            </a:r>
            <a:r>
              <a:rPr lang="en-US" dirty="0" smtClean="0"/>
              <a:t> </a:t>
            </a:r>
            <a:r>
              <a:rPr lang="en-US" dirty="0" err="1" smtClean="0"/>
              <a:t>leo</a:t>
            </a:r>
            <a:r>
              <a:rPr lang="en-US" dirty="0" smtClean="0"/>
              <a:t> quam. </a:t>
            </a:r>
            <a:r>
              <a:rPr lang="en-US" dirty="0" err="1" smtClean="0"/>
              <a:t>Pellentesque</a:t>
            </a:r>
            <a:r>
              <a:rPr lang="en-US" dirty="0" smtClean="0"/>
              <a:t> </a:t>
            </a:r>
            <a:r>
              <a:rPr lang="en-US" dirty="0" err="1" smtClean="0"/>
              <a:t>ornare</a:t>
            </a:r>
            <a:r>
              <a:rPr lang="en-US" dirty="0" smtClean="0"/>
              <a:t> </a:t>
            </a:r>
            <a:r>
              <a:rPr lang="en-US" dirty="0" err="1" smtClean="0"/>
              <a:t>sem</a:t>
            </a:r>
            <a:r>
              <a:rPr lang="en-US" dirty="0" smtClean="0"/>
              <a:t> </a:t>
            </a:r>
            <a:r>
              <a:rPr lang="en-US" dirty="0" err="1" smtClean="0"/>
              <a:t>lacinia</a:t>
            </a:r>
            <a:r>
              <a:rPr lang="en-US" dirty="0" smtClean="0"/>
              <a:t> quam </a:t>
            </a:r>
            <a:r>
              <a:rPr lang="en-US" dirty="0" err="1" smtClean="0"/>
              <a:t>venenatis</a:t>
            </a:r>
            <a:r>
              <a:rPr lang="en-US" dirty="0" smtClean="0"/>
              <a:t> </a:t>
            </a:r>
            <a:r>
              <a:rPr lang="en-US" dirty="0" err="1" smtClean="0"/>
              <a:t>vestibulum</a:t>
            </a:r>
            <a:r>
              <a:rPr lang="en-US" dirty="0" smtClean="0"/>
              <a:t>. Integer </a:t>
            </a:r>
            <a:r>
              <a:rPr lang="en-US" dirty="0" err="1" smtClean="0"/>
              <a:t>posuere</a:t>
            </a:r>
            <a:r>
              <a:rPr lang="en-US" dirty="0" smtClean="0"/>
              <a:t> </a:t>
            </a:r>
            <a:r>
              <a:rPr lang="en-US" dirty="0" err="1" smtClean="0"/>
              <a:t>erat</a:t>
            </a:r>
            <a:r>
              <a:rPr lang="en-US" dirty="0" smtClean="0"/>
              <a:t> a ante </a:t>
            </a:r>
            <a:r>
              <a:rPr lang="en-US" dirty="0" err="1" smtClean="0"/>
              <a:t>venenatis</a:t>
            </a:r>
            <a:r>
              <a:rPr lang="en-US" dirty="0" smtClean="0"/>
              <a:t> </a:t>
            </a:r>
            <a:r>
              <a:rPr lang="en-US" dirty="0" err="1" smtClean="0"/>
              <a:t>dapibus</a:t>
            </a:r>
            <a:r>
              <a:rPr lang="en-US" dirty="0" smtClean="0"/>
              <a:t> </a:t>
            </a:r>
            <a:r>
              <a:rPr lang="en-US" dirty="0" err="1" smtClean="0"/>
              <a:t>posuere</a:t>
            </a:r>
            <a:r>
              <a:rPr lang="en-US" dirty="0" smtClean="0"/>
              <a:t> </a:t>
            </a:r>
            <a:r>
              <a:rPr lang="en-US" dirty="0" err="1" smtClean="0"/>
              <a:t>velit</a:t>
            </a:r>
            <a:r>
              <a:rPr lang="en-US" dirty="0" smtClean="0"/>
              <a:t> </a:t>
            </a:r>
            <a:r>
              <a:rPr lang="en-US" dirty="0" err="1" smtClean="0"/>
              <a:t>aliquet</a:t>
            </a:r>
            <a:r>
              <a:rPr lang="en-US" dirty="0" smtClean="0"/>
              <a:t>.</a:t>
            </a:r>
          </a:p>
        </p:txBody>
      </p:sp>
      <p:pic>
        <p:nvPicPr>
          <p:cNvPr id="43" name="Picture 4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30334"/>
            <a:ext cx="2464231" cy="327666"/>
          </a:xfrm>
          <a:prstGeom prst="rect">
            <a:avLst/>
          </a:prstGeom>
        </p:spPr>
      </p:pic>
      <p:sp>
        <p:nvSpPr>
          <p:cNvPr id="44" name="Rectangle 43"/>
          <p:cNvSpPr/>
          <p:nvPr userDrawn="1"/>
        </p:nvSpPr>
        <p:spPr>
          <a:xfrm>
            <a:off x="813661" y="6530334"/>
            <a:ext cx="8330339" cy="327666"/>
          </a:xfrm>
          <a:prstGeom prst="rect">
            <a:avLst/>
          </a:prstGeom>
          <a:solidFill>
            <a:srgbClr val="47C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883" y="88367"/>
            <a:ext cx="679032" cy="760017"/>
          </a:xfrm>
          <a:prstGeom prst="rect">
            <a:avLst/>
          </a:prstGeom>
        </p:spPr>
      </p:pic>
    </p:spTree>
    <p:extLst>
      <p:ext uri="{BB962C8B-B14F-4D97-AF65-F5344CB8AC3E}">
        <p14:creationId xmlns:p14="http://schemas.microsoft.com/office/powerpoint/2010/main" val="9707969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SubSection">
    <p:spTree>
      <p:nvGrpSpPr>
        <p:cNvPr id="1" name=""/>
        <p:cNvGrpSpPr/>
        <p:nvPr/>
      </p:nvGrpSpPr>
      <p:grpSpPr>
        <a:xfrm>
          <a:off x="0" y="0"/>
          <a:ext cx="0" cy="0"/>
          <a:chOff x="0" y="0"/>
          <a:chExt cx="0" cy="0"/>
        </a:xfrm>
      </p:grpSpPr>
      <p:cxnSp>
        <p:nvCxnSpPr>
          <p:cNvPr id="6" name="Straight Connector 5"/>
          <p:cNvCxnSpPr/>
          <p:nvPr userDrawn="1"/>
        </p:nvCxnSpPr>
        <p:spPr>
          <a:xfrm>
            <a:off x="4419600" y="990600"/>
            <a:ext cx="4724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0" y="0"/>
            <a:ext cx="4572000" cy="990600"/>
          </a:xfrm>
        </p:spPr>
        <p:txBody>
          <a:bodyPr/>
          <a:lstStyle>
            <a:lvl1pPr>
              <a:defRPr sz="3200">
                <a:solidFill>
                  <a:schemeClr val="tx1">
                    <a:lumMod val="65000"/>
                    <a:lumOff val="35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371600"/>
            <a:ext cx="8686800" cy="4678363"/>
          </a:xfrm>
        </p:spPr>
        <p:txBody>
          <a:bodyPr/>
          <a:lstStyle>
            <a:lvl1pPr>
              <a:defRPr b="1">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0" y="0"/>
            <a:ext cx="4495800" cy="990600"/>
          </a:xfrm>
          <a:solidFill>
            <a:schemeClr val="tx2"/>
          </a:solidFill>
          <a:ln>
            <a:solidFill>
              <a:srgbClr val="C00000"/>
            </a:solidFill>
          </a:ln>
        </p:spPr>
        <p:txBody>
          <a:bodyPr anchor="ctr"/>
          <a:lstStyle>
            <a:lvl1pPr marL="91440" indent="0">
              <a:buNone/>
              <a:defRPr sz="3600" b="1">
                <a:solidFill>
                  <a:schemeClr val="bg1"/>
                </a:solidFill>
                <a:latin typeface="Calibri" pitchFamily="34" charset="0"/>
                <a:cs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7" name="Rectangle 6"/>
          <p:cNvSpPr/>
          <p:nvPr userDrawn="1"/>
        </p:nvSpPr>
        <p:spPr>
          <a:xfrm>
            <a:off x="1676400" y="6248400"/>
            <a:ext cx="7467600" cy="609600"/>
          </a:xfrm>
          <a:prstGeom prst="rect">
            <a:avLst/>
          </a:prstGeom>
          <a:gradFill flip="none" rotWithShape="1">
            <a:gsLst>
              <a:gs pos="0">
                <a:schemeClr val="bg1"/>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a:solidFill>
                <a:srgbClr val="FFFFFF"/>
              </a:solidFill>
              <a:latin typeface="Arial"/>
            </a:endParaRPr>
          </a:p>
        </p:txBody>
      </p:sp>
      <p:pic>
        <p:nvPicPr>
          <p:cNvPr id="8" name="Picture 9" descr="C:\Documents and Settings\reid\Desktop\UNCFPGwhite.png"/>
          <p:cNvPicPr>
            <a:picLocks noChangeAspect="1" noChangeArrowheads="1"/>
          </p:cNvPicPr>
          <p:nvPr userDrawn="1"/>
        </p:nvPicPr>
        <p:blipFill>
          <a:blip r:embed="rId2"/>
          <a:srcRect/>
          <a:stretch>
            <a:fillRect/>
          </a:stretch>
        </p:blipFill>
        <p:spPr bwMode="auto">
          <a:xfrm>
            <a:off x="6127750" y="6324600"/>
            <a:ext cx="2940050" cy="457200"/>
          </a:xfrm>
          <a:prstGeom prst="rect">
            <a:avLst/>
          </a:prstGeom>
          <a:noFill/>
          <a:ln w="9525">
            <a:noFill/>
            <a:miter lim="800000"/>
            <a:headEnd/>
            <a:tailEnd/>
          </a:ln>
        </p:spPr>
      </p:pic>
      <p:cxnSp>
        <p:nvCxnSpPr>
          <p:cNvPr id="9" name="Straight Connector 8"/>
          <p:cNvCxnSpPr/>
          <p:nvPr userDrawn="1"/>
        </p:nvCxnSpPr>
        <p:spPr>
          <a:xfrm>
            <a:off x="0" y="6248400"/>
            <a:ext cx="9144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17" descr="logo-sisep.png"/>
          <p:cNvPicPr>
            <a:picLocks noChangeAspect="1"/>
          </p:cNvPicPr>
          <p:nvPr userDrawn="1"/>
        </p:nvPicPr>
        <p:blipFill>
          <a:blip r:embed="rId3"/>
          <a:srcRect/>
          <a:stretch>
            <a:fillRect/>
          </a:stretch>
        </p:blipFill>
        <p:spPr bwMode="auto">
          <a:xfrm>
            <a:off x="0" y="6281738"/>
            <a:ext cx="1638300" cy="576262"/>
          </a:xfrm>
          <a:prstGeom prst="rect">
            <a:avLst/>
          </a:prstGeom>
          <a:noFill/>
          <a:ln w="9525">
            <a:noFill/>
            <a:miter lim="800000"/>
            <a:headEnd/>
            <a:tailEnd/>
          </a:ln>
        </p:spPr>
      </p:pic>
    </p:spTree>
    <p:extLst>
      <p:ext uri="{BB962C8B-B14F-4D97-AF65-F5344CB8AC3E}">
        <p14:creationId xmlns:p14="http://schemas.microsoft.com/office/powerpoint/2010/main" val="5282189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6" name="Straight Connector 5"/>
          <p:cNvCxnSpPr/>
          <p:nvPr userDrawn="1"/>
        </p:nvCxnSpPr>
        <p:spPr>
          <a:xfrm>
            <a:off x="4419600" y="762000"/>
            <a:ext cx="4724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0" y="0"/>
            <a:ext cx="4572000" cy="762000"/>
          </a:xfrm>
        </p:spPr>
        <p:txBody>
          <a:bodyPr/>
          <a:lstStyle>
            <a:lvl1pPr>
              <a:defRPr sz="2800">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524000"/>
            <a:ext cx="8686800" cy="4525963"/>
          </a:xfrm>
        </p:spPr>
        <p:txBody>
          <a:bodyPr/>
          <a:lstStyle>
            <a:lvl1pPr>
              <a:defRPr b="1">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0" y="0"/>
            <a:ext cx="4495800" cy="762000"/>
          </a:xfrm>
          <a:solidFill>
            <a:srgbClr val="C00000"/>
          </a:solidFill>
          <a:ln>
            <a:solidFill>
              <a:srgbClr val="C00000"/>
            </a:solidFill>
          </a:ln>
        </p:spPr>
        <p:txBody>
          <a:bodyPr anchor="ctr"/>
          <a:lstStyle>
            <a:lvl1pPr marL="91440" indent="0">
              <a:buNone/>
              <a:defRPr sz="2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40872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userDrawn="1"/>
        </p:nvSpPr>
        <p:spPr>
          <a:xfrm>
            <a:off x="76200" y="152400"/>
            <a:ext cx="8915400" cy="1981200"/>
          </a:xfrm>
          <a:prstGeom prst="roundRect">
            <a:avLst>
              <a:gd name="adj" fmla="val 2854"/>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8600" y="304800"/>
            <a:ext cx="8610600" cy="1362075"/>
          </a:xfrm>
        </p:spPr>
        <p:txBody>
          <a:bodyPr anchor="t"/>
          <a:lstStyle>
            <a:lvl1pPr algn="l">
              <a:defRPr sz="4000" b="1" cap="all">
                <a:solidFill>
                  <a:schemeClr val="bg1"/>
                </a:solidFill>
                <a:latin typeface="Myriad Web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2220913"/>
            <a:ext cx="8839200" cy="1500187"/>
          </a:xfrm>
        </p:spPr>
        <p:txBody>
          <a:bodyPr/>
          <a:lstStyle>
            <a:lvl1pPr marL="0" indent="0" algn="r">
              <a:buNone/>
              <a:defRPr sz="2000">
                <a:solidFill>
                  <a:schemeClr val="tx1">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9640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4" name="Rounded Rectangle 3"/>
          <p:cNvSpPr/>
          <p:nvPr userDrawn="1"/>
        </p:nvSpPr>
        <p:spPr>
          <a:xfrm>
            <a:off x="76200" y="152400"/>
            <a:ext cx="8915400" cy="1981200"/>
          </a:xfrm>
          <a:prstGeom prst="roundRect">
            <a:avLst>
              <a:gd name="adj" fmla="val 2854"/>
            </a:avLst>
          </a:prstGeom>
          <a:solidFill>
            <a:srgbClr val="E0C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8600" y="304800"/>
            <a:ext cx="8610600" cy="1362075"/>
          </a:xfrm>
        </p:spPr>
        <p:txBody>
          <a:bodyPr anchor="t"/>
          <a:lstStyle>
            <a:lvl1pPr algn="l">
              <a:defRPr sz="4000" b="1" cap="all">
                <a:solidFill>
                  <a:schemeClr val="tx1">
                    <a:lumMod val="65000"/>
                    <a:lumOff val="35000"/>
                  </a:schemeClr>
                </a:solidFill>
                <a:latin typeface="Myriad Web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2220913"/>
            <a:ext cx="8839200" cy="1500187"/>
          </a:xfrm>
        </p:spPr>
        <p:txBody>
          <a:bodyPr/>
          <a:lstStyle>
            <a:lvl1pPr marL="0" indent="0" algn="r">
              <a:buNone/>
              <a:defRPr sz="2000">
                <a:solidFill>
                  <a:schemeClr val="tx1">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006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MainPoint">
    <p:spTree>
      <p:nvGrpSpPr>
        <p:cNvPr id="1" name=""/>
        <p:cNvGrpSpPr/>
        <p:nvPr/>
      </p:nvGrpSpPr>
      <p:grpSpPr>
        <a:xfrm>
          <a:off x="0" y="0"/>
          <a:ext cx="0" cy="0"/>
          <a:chOff x="0" y="0"/>
          <a:chExt cx="0" cy="0"/>
        </a:xfrm>
      </p:grpSpPr>
      <p:sp>
        <p:nvSpPr>
          <p:cNvPr id="4" name="Rounded Rectangle 3"/>
          <p:cNvSpPr/>
          <p:nvPr userDrawn="1"/>
        </p:nvSpPr>
        <p:spPr>
          <a:xfrm>
            <a:off x="457200" y="609600"/>
            <a:ext cx="8229600" cy="5943600"/>
          </a:xfrm>
          <a:prstGeom prst="roundRect">
            <a:avLst>
              <a:gd name="adj" fmla="val 2854"/>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76200"/>
            <a:ext cx="898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762000"/>
            <a:ext cx="8001000" cy="1362075"/>
          </a:xfrm>
        </p:spPr>
        <p:txBody>
          <a:bodyPr anchor="t"/>
          <a:lstStyle>
            <a:lvl1pPr algn="l">
              <a:defRPr sz="4000" b="1" cap="all">
                <a:solidFill>
                  <a:schemeClr val="bg1"/>
                </a:solidFill>
                <a:latin typeface="Myriad Web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2438400"/>
            <a:ext cx="8001000" cy="3962400"/>
          </a:xfrm>
        </p:spPr>
        <p:txBody>
          <a:bodyPr/>
          <a:lstStyle>
            <a:lvl1pPr marL="0" indent="0">
              <a:lnSpc>
                <a:spcPct val="100000"/>
              </a:lnSpc>
              <a:spcBef>
                <a:spcPts val="1200"/>
              </a:spcBef>
              <a:buNone/>
              <a:defRPr sz="3200">
                <a:solidFill>
                  <a:schemeClr val="bg1"/>
                </a:solidFill>
                <a:latin typeface="Myriad Pro"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22152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Break-1">
    <p:spTree>
      <p:nvGrpSpPr>
        <p:cNvPr id="1" name=""/>
        <p:cNvGrpSpPr/>
        <p:nvPr/>
      </p:nvGrpSpPr>
      <p:grpSpPr>
        <a:xfrm>
          <a:off x="0" y="0"/>
          <a:ext cx="0" cy="0"/>
          <a:chOff x="0" y="0"/>
          <a:chExt cx="0" cy="0"/>
        </a:xfrm>
      </p:grpSpPr>
      <p:sp>
        <p:nvSpPr>
          <p:cNvPr id="3" name="Rectangle 2"/>
          <p:cNvSpPr/>
          <p:nvPr userDrawn="1"/>
        </p:nvSpPr>
        <p:spPr>
          <a:xfrm>
            <a:off x="76200" y="76200"/>
            <a:ext cx="8961438" cy="667543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dirty="0">
              <a:latin typeface="Myriad Web Pro" pitchFamily="34" charset="0"/>
            </a:endParaRPr>
          </a:p>
        </p:txBody>
      </p:sp>
      <p:sp>
        <p:nvSpPr>
          <p:cNvPr id="4" name="Title 3"/>
          <p:cNvSpPr>
            <a:spLocks noGrp="1"/>
          </p:cNvSpPr>
          <p:nvPr>
            <p:ph type="title"/>
          </p:nvPr>
        </p:nvSpPr>
        <p:spPr>
          <a:xfrm>
            <a:off x="457200" y="762000"/>
            <a:ext cx="8229600" cy="1143000"/>
          </a:xfrm>
        </p:spPr>
        <p:txBody>
          <a:bodyPr/>
          <a:lstStyle>
            <a:lvl1pPr>
              <a:defRPr>
                <a:solidFill>
                  <a:schemeClr val="bg1"/>
                </a:solidFill>
                <a:latin typeface="Myriad Web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123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732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1">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b="16164"/>
          <a:stretch>
            <a:fillRect/>
          </a:stretch>
        </p:blipFill>
        <p:spPr bwMode="auto">
          <a:xfrm>
            <a:off x="3581400" y="2762250"/>
            <a:ext cx="55626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a:xfrm>
            <a:off x="152400" y="152400"/>
            <a:ext cx="3352800" cy="6634718"/>
          </a:xfrm>
          <a:solidFill>
            <a:srgbClr val="E0C266"/>
          </a:solidFill>
        </p:spPr>
        <p:txBody>
          <a:bodyPr anchor="ctr"/>
          <a:lstStyle>
            <a:lvl1pPr marL="0" indent="0">
              <a:buNone/>
              <a:defRPr sz="3600" b="1">
                <a:solidFill>
                  <a:schemeClr val="tx1">
                    <a:lumMod val="75000"/>
                    <a:lumOff val="25000"/>
                  </a:schemeClr>
                </a:solidFill>
                <a:latin typeface="Myriad Web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581400" y="152400"/>
            <a:ext cx="5486400" cy="2514600"/>
          </a:xfrm>
          <a:solidFill>
            <a:schemeClr val="tx1"/>
          </a:solidFill>
          <a:ln>
            <a:noFill/>
          </a:ln>
        </p:spPr>
        <p:txBody>
          <a:bodyPr/>
          <a:lstStyle>
            <a:lvl1pPr marL="0" indent="0">
              <a:buNone/>
              <a:defRPr sz="3200">
                <a:solidFill>
                  <a:schemeClr val="bg1"/>
                </a:solidFill>
                <a:latin typeface="Myriad Pro Light" pitchFamily="34" charset="0"/>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Tree>
    <p:extLst>
      <p:ext uri="{BB962C8B-B14F-4D97-AF65-F5344CB8AC3E}">
        <p14:creationId xmlns:p14="http://schemas.microsoft.com/office/powerpoint/2010/main" val="566482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blueside"/>
          <p:cNvPicPr>
            <a:picLocks noChangeAspect="1" noChangeArrowheads="1"/>
          </p:cNvPicPr>
          <p:nvPr userDrawn="1"/>
        </p:nvPicPr>
        <p:blipFill>
          <a:blip r:embed="rId30">
            <a:extLst>
              <a:ext uri="{28A0092B-C50C-407E-A947-70E740481C1C}">
                <a14:useLocalDpi xmlns:a14="http://schemas.microsoft.com/office/drawing/2010/main" val="0"/>
              </a:ext>
            </a:extLst>
          </a:blip>
          <a:srcRect b="16933"/>
          <a:stretch>
            <a:fillRect/>
          </a:stretch>
        </p:blipFill>
        <p:spPr bwMode="auto">
          <a:xfrm>
            <a:off x="0" y="6248400"/>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4"/>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6662738" y="6367463"/>
            <a:ext cx="2328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8" descr="NEW nirn logo reverse"/>
          <p:cNvPicPr>
            <a:picLocks noChangeAspect="1" noChangeArrowheads="1"/>
          </p:cNvPicPr>
          <p:nvPr userDrawn="1"/>
        </p:nvPicPr>
        <p:blipFill>
          <a:blip r:embed="rId32" cstate="print">
            <a:extLst>
              <a:ext uri="{28A0092B-C50C-407E-A947-70E740481C1C}">
                <a14:useLocalDpi xmlns:a14="http://schemas.microsoft.com/office/drawing/2010/main" val="0"/>
              </a:ext>
            </a:extLst>
          </a:blip>
          <a:srcRect r="37018"/>
          <a:stretch>
            <a:fillRect/>
          </a:stretch>
        </p:blipFill>
        <p:spPr bwMode="auto">
          <a:xfrm>
            <a:off x="128588" y="6324600"/>
            <a:ext cx="10144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ChangeArrowheads="1"/>
          </p:cNvSpPr>
          <p:nvPr userDrawn="1"/>
        </p:nvSpPr>
        <p:spPr bwMode="auto">
          <a:xfrm>
            <a:off x="0" y="6172200"/>
            <a:ext cx="9144000" cy="76200"/>
          </a:xfrm>
          <a:prstGeom prst="rect">
            <a:avLst/>
          </a:prstGeom>
          <a:solidFill>
            <a:srgbClr val="990017"/>
          </a:solidFill>
          <a:ln w="9525">
            <a:solidFill>
              <a:srgbClr val="990017"/>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9" r:id="rId3"/>
    <p:sldLayoutId id="2147483830" r:id="rId4"/>
    <p:sldLayoutId id="2147483831" r:id="rId5"/>
    <p:sldLayoutId id="2147483832" r:id="rId6"/>
    <p:sldLayoutId id="2147483833" r:id="rId7"/>
    <p:sldLayoutId id="2147483824" r:id="rId8"/>
    <p:sldLayoutId id="2147483834" r:id="rId9"/>
    <p:sldLayoutId id="2147483835" r:id="rId10"/>
    <p:sldLayoutId id="2147483836" r:id="rId11"/>
    <p:sldLayoutId id="2147483825" r:id="rId12"/>
    <p:sldLayoutId id="2147483826" r:id="rId13"/>
    <p:sldLayoutId id="2147483837" r:id="rId14"/>
    <p:sldLayoutId id="2147483838" r:id="rId15"/>
    <p:sldLayoutId id="2147483827" r:id="rId16"/>
    <p:sldLayoutId id="2147483828" r:id="rId17"/>
    <p:sldLayoutId id="2147483839" r:id="rId18"/>
    <p:sldLayoutId id="2147483840" r:id="rId19"/>
    <p:sldLayoutId id="2147483841" r:id="rId20"/>
    <p:sldLayoutId id="2147483842" r:id="rId21"/>
    <p:sldLayoutId id="2147483843" r:id="rId22"/>
    <p:sldLayoutId id="2147483844" r:id="rId23"/>
    <p:sldLayoutId id="2147483845" r:id="rId24"/>
    <p:sldLayoutId id="2147483846" r:id="rId25"/>
    <p:sldLayoutId id="2147483848" r:id="rId26"/>
    <p:sldLayoutId id="2147483849" r:id="rId27"/>
    <p:sldLayoutId id="2147483850" r:id="rId28"/>
  </p:sldLayoutIdLst>
  <p:timing>
    <p:tnLst>
      <p:par>
        <p:cTn id="1" dur="indefinite" restart="never" nodeType="tmRoot"/>
      </p:par>
    </p:tnLst>
  </p:timing>
  <p:txStyles>
    <p:titleStyle>
      <a:lvl1pPr algn="ctr" rtl="0" eaLnBrk="0" fontAlgn="base" hangingPunct="0">
        <a:spcBef>
          <a:spcPct val="0"/>
        </a:spcBef>
        <a:spcAft>
          <a:spcPct val="0"/>
        </a:spcAft>
        <a:defRPr sz="4800" b="1" i="0" u="none">
          <a:solidFill>
            <a:srgbClr val="595959"/>
          </a:solidFill>
          <a:latin typeface="Myriad Web Pro" pitchFamily="34" charset="0"/>
          <a:ea typeface="Calibri" pitchFamily="34" charset="0"/>
          <a:cs typeface="Calibri" pitchFamily="34" charset="0"/>
        </a:defRPr>
      </a:lvl1pPr>
      <a:lvl2pPr algn="ctr" rtl="0" eaLnBrk="0" fontAlgn="base" hangingPunct="0">
        <a:spcBef>
          <a:spcPct val="0"/>
        </a:spcBef>
        <a:spcAft>
          <a:spcPct val="0"/>
        </a:spcAft>
        <a:defRPr sz="4800" b="1">
          <a:solidFill>
            <a:srgbClr val="595959"/>
          </a:solidFill>
          <a:latin typeface="Myriad Web Pro" pitchFamily="34" charset="0"/>
          <a:ea typeface="Calibri" pitchFamily="34" charset="0"/>
          <a:cs typeface="Calibri" pitchFamily="34" charset="0"/>
        </a:defRPr>
      </a:lvl2pPr>
      <a:lvl3pPr algn="ctr" rtl="0" eaLnBrk="0" fontAlgn="base" hangingPunct="0">
        <a:spcBef>
          <a:spcPct val="0"/>
        </a:spcBef>
        <a:spcAft>
          <a:spcPct val="0"/>
        </a:spcAft>
        <a:defRPr sz="4800" b="1">
          <a:solidFill>
            <a:srgbClr val="595959"/>
          </a:solidFill>
          <a:latin typeface="Myriad Web Pro" pitchFamily="34" charset="0"/>
          <a:ea typeface="Calibri" pitchFamily="34" charset="0"/>
          <a:cs typeface="Calibri" pitchFamily="34" charset="0"/>
        </a:defRPr>
      </a:lvl3pPr>
      <a:lvl4pPr algn="ctr" rtl="0" eaLnBrk="0" fontAlgn="base" hangingPunct="0">
        <a:spcBef>
          <a:spcPct val="0"/>
        </a:spcBef>
        <a:spcAft>
          <a:spcPct val="0"/>
        </a:spcAft>
        <a:defRPr sz="4800" b="1">
          <a:solidFill>
            <a:srgbClr val="595959"/>
          </a:solidFill>
          <a:latin typeface="Myriad Web Pro" pitchFamily="34" charset="0"/>
          <a:ea typeface="Calibri" pitchFamily="34" charset="0"/>
          <a:cs typeface="Calibri" pitchFamily="34" charset="0"/>
        </a:defRPr>
      </a:lvl4pPr>
      <a:lvl5pPr algn="ctr" rtl="0" eaLnBrk="0" fontAlgn="base" hangingPunct="0">
        <a:spcBef>
          <a:spcPct val="0"/>
        </a:spcBef>
        <a:spcAft>
          <a:spcPct val="0"/>
        </a:spcAft>
        <a:defRPr sz="4800" b="1">
          <a:solidFill>
            <a:srgbClr val="595959"/>
          </a:solidFill>
          <a:latin typeface="Myriad Web Pro" pitchFamily="34" charset="0"/>
          <a:ea typeface="Calibri" pitchFamily="34" charset="0"/>
          <a:cs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404040"/>
          </a:solidFill>
          <a:latin typeface="Myriad Pro"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a:solidFill>
            <a:srgbClr val="404040"/>
          </a:solidFill>
          <a:latin typeface="Myriad Pro"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rgbClr val="404040"/>
          </a:solidFill>
          <a:latin typeface="Myriad Pro"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nirn.fpg.unc.edu/" TargetMode="External"/><Relationship Id="rId2" Type="http://schemas.openxmlformats.org/officeDocument/2006/relationships/hyperlink" Target="mailto:nirn@unc.edu"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implementation.fpg.unc.edu/"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8" name="Text Box 14"/>
          <p:cNvSpPr txBox="1">
            <a:spLocks noChangeArrowheads="1"/>
          </p:cNvSpPr>
          <p:nvPr/>
        </p:nvSpPr>
        <p:spPr bwMode="auto">
          <a:xfrm>
            <a:off x="3238500" y="740658"/>
            <a:ext cx="6019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404040"/>
                </a:solidFill>
                <a:latin typeface="Myriad Pro" panose="020B0503030403020204" pitchFamily="34" charset="0"/>
                <a:ea typeface="Calibri" panose="020F0502020204030204" pitchFamily="34" charset="0"/>
                <a:cs typeface="Calibri" panose="020F0502020204030204" pitchFamily="34" charset="0"/>
              </a:defRPr>
            </a:lvl1pPr>
            <a:lvl2pPr marL="742950" indent="-285750" eaLnBrk="0" hangingPunct="0">
              <a:spcBef>
                <a:spcPct val="20000"/>
              </a:spcBef>
              <a:buChar char="–"/>
              <a:defRPr sz="2800">
                <a:solidFill>
                  <a:srgbClr val="404040"/>
                </a:solidFill>
                <a:latin typeface="Myriad Pro" panose="020B050303040302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sz="2400">
                <a:solidFill>
                  <a:srgbClr val="404040"/>
                </a:solidFill>
                <a:latin typeface="Myriad Pro" panose="020B050303040302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US" altLang="en-US" sz="4800" b="1" dirty="0" smtClean="0">
                <a:solidFill>
                  <a:schemeClr val="tx1"/>
                </a:solidFill>
                <a:latin typeface="Arial" panose="020B0604020202020204" pitchFamily="34" charset="0"/>
              </a:rPr>
              <a:t>What Does It Take</a:t>
            </a:r>
            <a:r>
              <a:rPr lang="en-US" altLang="en-US" sz="4800" b="1" dirty="0">
                <a:solidFill>
                  <a:schemeClr val="tx1"/>
                </a:solidFill>
                <a:latin typeface="Arial" panose="020B0604020202020204" pitchFamily="34" charset="0"/>
              </a:rPr>
              <a:t> </a:t>
            </a:r>
            <a:r>
              <a:rPr lang="en-US" altLang="en-US" sz="4800" b="1" dirty="0" smtClean="0">
                <a:solidFill>
                  <a:schemeClr val="tx1"/>
                </a:solidFill>
                <a:latin typeface="Arial" panose="020B0604020202020204" pitchFamily="34" charset="0"/>
              </a:rPr>
              <a:t>to Scale-up? </a:t>
            </a:r>
            <a:endParaRPr lang="en-US" altLang="en-US" sz="2800" dirty="0"/>
          </a:p>
        </p:txBody>
      </p:sp>
      <p:sp>
        <p:nvSpPr>
          <p:cNvPr id="12291" name="Rectangle 3" descr="A rectangle used for the background" title="A rectangle background"/>
          <p:cNvSpPr>
            <a:spLocks noGrp="1" noChangeArrowheads="1"/>
          </p:cNvSpPr>
          <p:nvPr>
            <p:ph type="title"/>
          </p:nvPr>
        </p:nvSpPr>
        <p:spPr>
          <a:xfrm>
            <a:off x="3352800" y="152400"/>
            <a:ext cx="5791200" cy="2590800"/>
          </a:xfrm>
        </p:spPr>
        <p:txBody>
          <a:bodyPr/>
          <a:lstStyle/>
          <a:p>
            <a:pPr eaLnBrk="1" hangingPunct="1"/>
            <a:r>
              <a:rPr lang="en-US" altLang="en-US" sz="3000" smtClean="0">
                <a:latin typeface="Myriad Web Pro"/>
              </a:rPr>
              <a:t/>
            </a:r>
            <a:br>
              <a:rPr lang="en-US" altLang="en-US" sz="3000" smtClean="0">
                <a:latin typeface="Myriad Web Pro"/>
              </a:rPr>
            </a:br>
            <a:endParaRPr lang="en-US" altLang="en-US" sz="3000" smtClean="0">
              <a:latin typeface="Myriad Web Pro"/>
            </a:endParaRPr>
          </a:p>
        </p:txBody>
      </p:sp>
      <p:pic>
        <p:nvPicPr>
          <p:cNvPr id="12290" name="Picture 21" descr="A blue side of the slide" title="Blue side"/>
          <p:cNvPicPr>
            <a:picLocks noChangeAspect="1" noChangeArrowheads="1"/>
          </p:cNvPicPr>
          <p:nvPr/>
        </p:nvPicPr>
        <p:blipFill>
          <a:blip r:embed="rId3">
            <a:extLst>
              <a:ext uri="{28A0092B-C50C-407E-A947-70E740481C1C}">
                <a14:useLocalDpi xmlns:a14="http://schemas.microsoft.com/office/drawing/2010/main" val="0"/>
              </a:ext>
            </a:extLst>
          </a:blip>
          <a:srcRect l="-415" t="28392" r="-2036" b="19461"/>
          <a:stretch>
            <a:fillRect/>
          </a:stretch>
        </p:blipFill>
        <p:spPr bwMode="auto">
          <a:xfrm>
            <a:off x="-76200" y="0"/>
            <a:ext cx="327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7" descr="A group of cartoon hands raised." title="Cartoon hands"/>
          <p:cNvPicPr>
            <a:picLocks noChangeAspect="1" noChangeArrowheads="1"/>
          </p:cNvPicPr>
          <p:nvPr/>
        </p:nvPicPr>
        <p:blipFill>
          <a:blip r:embed="rId4">
            <a:extLst>
              <a:ext uri="{28A0092B-C50C-407E-A947-70E740481C1C}">
                <a14:useLocalDpi xmlns:a14="http://schemas.microsoft.com/office/drawing/2010/main" val="0"/>
              </a:ext>
            </a:extLst>
          </a:blip>
          <a:srcRect r="1492" b="10625"/>
          <a:stretch>
            <a:fillRect/>
          </a:stretch>
        </p:blipFill>
        <p:spPr bwMode="auto">
          <a:xfrm>
            <a:off x="609600" y="533400"/>
            <a:ext cx="1676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2" name="Group 19" descr="A divider between the title of the slide and the other information in the slide." title="A divider"/>
          <p:cNvGrpSpPr>
            <a:grpSpLocks/>
          </p:cNvGrpSpPr>
          <p:nvPr/>
        </p:nvGrpSpPr>
        <p:grpSpPr bwMode="auto">
          <a:xfrm>
            <a:off x="609600" y="2590800"/>
            <a:ext cx="8534400" cy="152400"/>
            <a:chOff x="1680" y="1536"/>
            <a:chExt cx="4080" cy="97"/>
          </a:xfrm>
        </p:grpSpPr>
        <p:sp>
          <p:nvSpPr>
            <p:cNvPr id="12299" name="Rectangle 15" descr="A rectangle used as a divider on the slide." title="Rectangle"/>
            <p:cNvSpPr>
              <a:spLocks noChangeArrowheads="1"/>
            </p:cNvSpPr>
            <p:nvPr/>
          </p:nvSpPr>
          <p:spPr bwMode="auto">
            <a:xfrm>
              <a:off x="1680" y="1536"/>
              <a:ext cx="4080" cy="96"/>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rgbClr val="404040"/>
                  </a:solidFill>
                  <a:latin typeface="Myriad Pro" panose="020B0503030403020204" pitchFamily="34" charset="0"/>
                  <a:ea typeface="Calibri" panose="020F0502020204030204" pitchFamily="34" charset="0"/>
                  <a:cs typeface="Calibri" panose="020F0502020204030204" pitchFamily="34" charset="0"/>
                </a:defRPr>
              </a:lvl1pPr>
              <a:lvl2pPr marL="742950" indent="-285750" eaLnBrk="0" hangingPunct="0">
                <a:spcBef>
                  <a:spcPct val="20000"/>
                </a:spcBef>
                <a:buChar char="–"/>
                <a:defRPr sz="2800">
                  <a:solidFill>
                    <a:srgbClr val="404040"/>
                  </a:solidFill>
                  <a:latin typeface="Myriad Pro" panose="020B050303040302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sz="2400">
                  <a:solidFill>
                    <a:srgbClr val="404040"/>
                  </a:solidFill>
                  <a:latin typeface="Myriad Pro" panose="020B050303040302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12300" name="Line 16" descr="A line used as the bottom of the rectangle above it." title="Line"/>
            <p:cNvSpPr>
              <a:spLocks noChangeShapeType="1"/>
            </p:cNvSpPr>
            <p:nvPr/>
          </p:nvSpPr>
          <p:spPr bwMode="auto">
            <a:xfrm>
              <a:off x="1680" y="1632"/>
              <a:ext cx="4080" cy="1"/>
            </a:xfrm>
            <a:prstGeom prst="line">
              <a:avLst/>
            </a:prstGeom>
            <a:noFill/>
            <a:ln w="38100">
              <a:solidFill>
                <a:srgbClr val="00157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2297" name="Text Box 12"/>
          <p:cNvSpPr txBox="1">
            <a:spLocks noChangeArrowheads="1"/>
          </p:cNvSpPr>
          <p:nvPr/>
        </p:nvSpPr>
        <p:spPr bwMode="auto">
          <a:xfrm>
            <a:off x="228600" y="2819400"/>
            <a:ext cx="2438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anose="020B0503030403020204" pitchFamily="34" charset="0"/>
                <a:ea typeface="Calibri" panose="020F0502020204030204" pitchFamily="34" charset="0"/>
                <a:cs typeface="Calibri" panose="020F0502020204030204" pitchFamily="34" charset="0"/>
              </a:defRPr>
            </a:lvl1pPr>
            <a:lvl2pPr marL="742950" indent="-285750" eaLnBrk="0" hangingPunct="0">
              <a:spcBef>
                <a:spcPct val="20000"/>
              </a:spcBef>
              <a:buChar char="–"/>
              <a:defRPr sz="2800">
                <a:solidFill>
                  <a:srgbClr val="404040"/>
                </a:solidFill>
                <a:latin typeface="Myriad Pro" panose="020B050303040302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sz="2400">
                <a:solidFill>
                  <a:srgbClr val="404040"/>
                </a:solidFill>
                <a:latin typeface="Myriad Pro" panose="020B050303040302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rgbClr val="404040"/>
                </a:solidFill>
                <a:latin typeface="Myriad Pro" panose="020B0503030403020204" pitchFamily="34" charset="0"/>
                <a:ea typeface="Calibri" panose="020F0502020204030204" pitchFamily="34" charset="0"/>
                <a:cs typeface="Calibri" panose="020F0502020204030204" pitchFamily="34" charset="0"/>
              </a:defRPr>
            </a:lvl9pPr>
          </a:lstStyle>
          <a:p>
            <a:pPr algn="ctr">
              <a:spcBef>
                <a:spcPct val="50000"/>
              </a:spcBef>
              <a:buFontTx/>
              <a:buNone/>
            </a:pPr>
            <a:r>
              <a:rPr lang="en-US" altLang="en-US" sz="2000" dirty="0" smtClean="0">
                <a:solidFill>
                  <a:schemeClr val="bg1"/>
                </a:solidFill>
                <a:latin typeface="Arial" panose="020B0604020202020204" pitchFamily="34" charset="0"/>
              </a:rPr>
              <a:t>CEEDAR-IRIS Cross State Convening</a:t>
            </a:r>
            <a:endParaRPr lang="en-US" altLang="en-US" sz="2000" dirty="0">
              <a:solidFill>
                <a:schemeClr val="bg1"/>
              </a:solidFill>
              <a:latin typeface="Arial" panose="020B0604020202020204" pitchFamily="34" charset="0"/>
            </a:endParaRPr>
          </a:p>
        </p:txBody>
      </p:sp>
      <p:sp>
        <p:nvSpPr>
          <p:cNvPr id="4104" name="Rectangle 2"/>
          <p:cNvSpPr>
            <a:spLocks noChangeArrowheads="1"/>
          </p:cNvSpPr>
          <p:nvPr/>
        </p:nvSpPr>
        <p:spPr bwMode="auto">
          <a:xfrm>
            <a:off x="3657600" y="2895600"/>
            <a:ext cx="510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20700" indent="-520700" algn="r">
              <a:lnSpc>
                <a:spcPct val="95000"/>
              </a:lnSpc>
              <a:spcBef>
                <a:spcPct val="50000"/>
              </a:spcBef>
              <a:defRPr/>
            </a:pPr>
            <a:endParaRPr lang="en-US" sz="1200" b="1" dirty="0" smtClean="0">
              <a:solidFill>
                <a:schemeClr val="tx1">
                  <a:lumMod val="65000"/>
                  <a:lumOff val="35000"/>
                </a:schemeClr>
              </a:solidFill>
            </a:endParaRPr>
          </a:p>
          <a:p>
            <a:pPr marL="520700" indent="-520700" algn="r">
              <a:lnSpc>
                <a:spcPct val="95000"/>
              </a:lnSpc>
              <a:spcBef>
                <a:spcPct val="50000"/>
              </a:spcBef>
              <a:defRPr/>
            </a:pPr>
            <a:r>
              <a:rPr lang="en-US" b="1" dirty="0" smtClean="0">
                <a:solidFill>
                  <a:schemeClr val="tx1">
                    <a:lumMod val="65000"/>
                    <a:lumOff val="35000"/>
                  </a:schemeClr>
                </a:solidFill>
              </a:rPr>
              <a:t>Caryn S Ward, PhD</a:t>
            </a:r>
            <a:endParaRPr lang="en-US" b="1" dirty="0">
              <a:solidFill>
                <a:schemeClr val="tx1">
                  <a:lumMod val="65000"/>
                  <a:lumOff val="35000"/>
                </a:schemeClr>
              </a:solidFill>
            </a:endParaRPr>
          </a:p>
          <a:p>
            <a:pPr marL="520700" indent="-520700" algn="r">
              <a:lnSpc>
                <a:spcPct val="95000"/>
              </a:lnSpc>
              <a:spcBef>
                <a:spcPct val="50000"/>
              </a:spcBef>
              <a:defRPr/>
            </a:pPr>
            <a:r>
              <a:rPr lang="en-US" b="1" dirty="0" smtClean="0">
                <a:solidFill>
                  <a:schemeClr val="tx1">
                    <a:lumMod val="65000"/>
                    <a:lumOff val="35000"/>
                  </a:schemeClr>
                </a:solidFill>
              </a:rPr>
              <a:t>National </a:t>
            </a:r>
            <a:r>
              <a:rPr lang="en-US" b="1" dirty="0">
                <a:solidFill>
                  <a:schemeClr val="tx1">
                    <a:lumMod val="65000"/>
                    <a:lumOff val="35000"/>
                  </a:schemeClr>
                </a:solidFill>
              </a:rPr>
              <a:t>Implementation Research Network</a:t>
            </a:r>
          </a:p>
          <a:p>
            <a:pPr marL="520700" indent="-520700" algn="r">
              <a:lnSpc>
                <a:spcPct val="95000"/>
              </a:lnSpc>
              <a:spcBef>
                <a:spcPct val="50000"/>
              </a:spcBef>
              <a:defRPr/>
            </a:pPr>
            <a:r>
              <a:rPr lang="en-US" b="1" dirty="0">
                <a:solidFill>
                  <a:schemeClr val="tx1">
                    <a:lumMod val="65000"/>
                    <a:lumOff val="35000"/>
                  </a:schemeClr>
                </a:solidFill>
              </a:rPr>
              <a:t>FPG Child Development Institute</a:t>
            </a:r>
          </a:p>
          <a:p>
            <a:pPr marL="520700" indent="-520700" algn="r">
              <a:lnSpc>
                <a:spcPct val="95000"/>
              </a:lnSpc>
              <a:spcBef>
                <a:spcPct val="50000"/>
              </a:spcBef>
              <a:defRPr/>
            </a:pPr>
            <a:r>
              <a:rPr lang="en-US" b="1" dirty="0">
                <a:solidFill>
                  <a:schemeClr val="tx1">
                    <a:lumMod val="65000"/>
                    <a:lumOff val="35000"/>
                  </a:schemeClr>
                </a:solidFill>
              </a:rPr>
              <a:t>University of North Carolina at Chapel Hill</a:t>
            </a:r>
          </a:p>
        </p:txBody>
      </p:sp>
      <p:pic>
        <p:nvPicPr>
          <p:cNvPr id="12295" name="Picture 9" descr="A logo for UNC FPG Child Development Institute" title="UNC FPG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 y="6240463"/>
            <a:ext cx="2940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0" descr="The logo for the National Implementation Research Network." title="Nirn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5913438"/>
            <a:ext cx="28432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p:cNvSpPr>
            <a:spLocks noGrp="1"/>
          </p:cNvSpPr>
          <p:nvPr>
            <p:ph type="title"/>
          </p:nvPr>
        </p:nvSpPr>
        <p:spPr/>
        <p:txBody>
          <a:bodyPr/>
          <a:lstStyle/>
          <a:p>
            <a:r>
              <a:rPr lang="en-US" dirty="0" smtClean="0"/>
              <a:t>Citations</a:t>
            </a:r>
            <a:endParaRPr lang="en-US" dirty="0"/>
          </a:p>
        </p:txBody>
      </p:sp>
      <p:sp>
        <p:nvSpPr>
          <p:cNvPr id="2" name="Rectangle 1"/>
          <p:cNvSpPr/>
          <p:nvPr/>
        </p:nvSpPr>
        <p:spPr>
          <a:xfrm>
            <a:off x="152400" y="228600"/>
            <a:ext cx="8624582" cy="5262979"/>
          </a:xfrm>
          <a:prstGeom prst="rect">
            <a:avLst/>
          </a:prstGeom>
        </p:spPr>
        <p:txBody>
          <a:bodyPr wrap="square">
            <a:spAutoFit/>
          </a:bodyPr>
          <a:lstStyle/>
          <a:p>
            <a:r>
              <a:rPr lang="en-US" sz="1600" b="1" dirty="0"/>
              <a:t>Citation and Copyright</a:t>
            </a:r>
          </a:p>
          <a:p>
            <a:r>
              <a:rPr lang="en-US" sz="1600" dirty="0"/>
              <a:t>This document is based on the work of the National Implementation Research Network (NIRN).</a:t>
            </a:r>
          </a:p>
          <a:p>
            <a:r>
              <a:rPr lang="en-US" sz="1600" dirty="0"/>
              <a:t>© </a:t>
            </a:r>
            <a:r>
              <a:rPr lang="en-US" sz="1600" dirty="0" smtClean="0"/>
              <a:t>2013-2016 </a:t>
            </a:r>
            <a:r>
              <a:rPr lang="en-US" sz="1600" dirty="0"/>
              <a:t>Allison Metz, Leah </a:t>
            </a:r>
            <a:r>
              <a:rPr lang="en-US" sz="1600" dirty="0" smtClean="0"/>
              <a:t>Bartley, </a:t>
            </a:r>
            <a:r>
              <a:rPr lang="en-US" sz="1600" dirty="0"/>
              <a:t>Jonathan </a:t>
            </a:r>
            <a:r>
              <a:rPr lang="en-US" sz="1600" dirty="0" smtClean="0"/>
              <a:t>Green, Laura </a:t>
            </a:r>
            <a:r>
              <a:rPr lang="en-US" sz="1600" dirty="0"/>
              <a:t>Louison, </a:t>
            </a:r>
            <a:r>
              <a:rPr lang="en-US" sz="1600" dirty="0" smtClean="0"/>
              <a:t>Sandy </a:t>
            </a:r>
            <a:r>
              <a:rPr lang="en-US" sz="1600" dirty="0" err="1" smtClean="0"/>
              <a:t>Naoom</a:t>
            </a:r>
            <a:r>
              <a:rPr lang="en-US" sz="1600" dirty="0" smtClean="0"/>
              <a:t>, </a:t>
            </a:r>
            <a:r>
              <a:rPr lang="en-US" sz="1600" dirty="0"/>
              <a:t>Barbara </a:t>
            </a:r>
            <a:r>
              <a:rPr lang="en-US" sz="1600" dirty="0" smtClean="0"/>
              <a:t>Sims, and Caryn Ward</a:t>
            </a:r>
          </a:p>
          <a:p>
            <a:r>
              <a:rPr lang="en-US" sz="1600" dirty="0" smtClean="0"/>
              <a:t> </a:t>
            </a:r>
          </a:p>
          <a:p>
            <a:r>
              <a:rPr lang="en-US" sz="1600" dirty="0" smtClean="0"/>
              <a:t>This </a:t>
            </a:r>
            <a:r>
              <a:rPr lang="en-US" sz="1600" dirty="0"/>
              <a:t>content is licensed under Creative Commons license CC BY-NC-ND, Attribution-</a:t>
            </a:r>
            <a:r>
              <a:rPr lang="en-US" sz="1600" dirty="0" err="1"/>
              <a:t>NonCommercial</a:t>
            </a:r>
            <a:r>
              <a:rPr lang="en-US" sz="1600" dirty="0"/>
              <a:t>-</a:t>
            </a:r>
            <a:r>
              <a:rPr lang="en-US" sz="1600" dirty="0" err="1"/>
              <a:t>NoDerivs</a:t>
            </a:r>
            <a:r>
              <a:rPr lang="en-US" sz="1600" dirty="0"/>
              <a:t> . You are free to share, copy, distribute and transmit the work under the following conditions: Attribution — You must attribute the work in the manner specified by the author or licensor (but not in any way that suggests that they endorse you or your use of the work); Noncommercial — You may not use this work for commercial purposes; No Derivative Works — You may not alter, transform, or build upon this work.  Any of the above conditions can be waived if you get permission from the copyright holder.</a:t>
            </a:r>
          </a:p>
          <a:p>
            <a:endParaRPr lang="en-US" sz="1600" dirty="0"/>
          </a:p>
          <a:p>
            <a:r>
              <a:rPr lang="en-US" sz="1600" dirty="0"/>
              <a:t> </a:t>
            </a:r>
            <a:endParaRPr lang="en-US" sz="1600" dirty="0" smtClean="0"/>
          </a:p>
          <a:p>
            <a:endParaRPr lang="en-US" sz="1600" dirty="0"/>
          </a:p>
          <a:p>
            <a:r>
              <a:rPr lang="en-US" sz="1600" dirty="0" smtClean="0"/>
              <a:t>email</a:t>
            </a:r>
            <a:r>
              <a:rPr lang="en-US" sz="1600" dirty="0"/>
              <a:t>: </a:t>
            </a:r>
            <a:r>
              <a:rPr lang="en-US" sz="1600" dirty="0" smtClean="0">
                <a:hlinkClick r:id="rId2"/>
              </a:rPr>
              <a:t>nirn@unc.edu</a:t>
            </a:r>
            <a:r>
              <a:rPr lang="en-US" sz="1600" dirty="0" smtClean="0"/>
              <a:t>  </a:t>
            </a:r>
            <a:endParaRPr lang="en-US" sz="1600" dirty="0"/>
          </a:p>
          <a:p>
            <a:r>
              <a:rPr lang="en-US" sz="1600" dirty="0" smtClean="0">
                <a:hlinkClick r:id="rId3"/>
              </a:rPr>
              <a:t>Website</a:t>
            </a:r>
            <a:r>
              <a:rPr lang="en-US" sz="1600" dirty="0" smtClean="0"/>
              <a:t> </a:t>
            </a:r>
          </a:p>
          <a:p>
            <a:r>
              <a:rPr lang="en-US" sz="1600" dirty="0" smtClean="0"/>
              <a:t>The </a:t>
            </a:r>
            <a:r>
              <a:rPr lang="en-US" sz="1600" dirty="0"/>
              <a:t>mission of the National Implementation Research Network (NIRN) </a:t>
            </a:r>
            <a:r>
              <a:rPr lang="en-US" sz="1600" dirty="0" smtClean="0"/>
              <a:t>is </a:t>
            </a:r>
            <a:r>
              <a:rPr lang="en-US" sz="1600" dirty="0"/>
              <a:t>to contribute to the best practices and science of implementation, </a:t>
            </a:r>
            <a:r>
              <a:rPr lang="en-US" sz="1600" dirty="0" smtClean="0"/>
              <a:t>organization </a:t>
            </a:r>
            <a:r>
              <a:rPr lang="en-US" sz="1600" dirty="0"/>
              <a:t>change, and system reinvention to improve </a:t>
            </a:r>
            <a:r>
              <a:rPr lang="en-US" sz="1600" dirty="0" smtClean="0"/>
              <a:t>outcomes </a:t>
            </a:r>
            <a:r>
              <a:rPr lang="en-US" sz="1600" dirty="0"/>
              <a:t>across the spectrum of human services.</a:t>
            </a:r>
          </a:p>
        </p:txBody>
      </p:sp>
    </p:spTree>
    <p:extLst>
      <p:ext uri="{BB962C8B-B14F-4D97-AF65-F5344CB8AC3E}">
        <p14:creationId xmlns:p14="http://schemas.microsoft.com/office/powerpoint/2010/main" val="116996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Active Implementation </a:t>
            </a:r>
            <a:endParaRPr lang="en-US" dirty="0"/>
          </a:p>
        </p:txBody>
      </p:sp>
      <p:pic>
        <p:nvPicPr>
          <p:cNvPr id="20" name="Picture 19" descr="A graph that says, &quot;Effective Practices times Effective Implementation times Enabling Contexts equals Child Outcomes.&quot;" title="Implementation Math"/>
          <p:cNvPicPr>
            <a:picLocks noChangeAspect="1"/>
          </p:cNvPicPr>
          <p:nvPr/>
        </p:nvPicPr>
        <p:blipFill>
          <a:blip r:embed="rId3"/>
          <a:stretch>
            <a:fillRect/>
          </a:stretch>
        </p:blipFill>
        <p:spPr>
          <a:xfrm>
            <a:off x="772622" y="1676400"/>
            <a:ext cx="7598756" cy="2819400"/>
          </a:xfrm>
          <a:prstGeom prst="rect">
            <a:avLst/>
          </a:prstGeom>
        </p:spPr>
      </p:pic>
    </p:spTree>
    <p:extLst>
      <p:ext uri="{BB962C8B-B14F-4D97-AF65-F5344CB8AC3E}">
        <p14:creationId xmlns:p14="http://schemas.microsoft.com/office/powerpoint/2010/main" val="463351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spcAft>
                <a:spcPts val="1800"/>
              </a:spcAft>
            </a:pPr>
            <a:r>
              <a:rPr lang="en-US" sz="4400" dirty="0" smtClean="0"/>
              <a:t>What does it take? </a:t>
            </a:r>
            <a:endParaRPr lang="en-US" sz="4400" dirty="0"/>
          </a:p>
        </p:txBody>
      </p:sp>
      <p:sp>
        <p:nvSpPr>
          <p:cNvPr id="4" name="Text Placeholder 3"/>
          <p:cNvSpPr>
            <a:spLocks noGrp="1"/>
          </p:cNvSpPr>
          <p:nvPr>
            <p:ph idx="1"/>
          </p:nvPr>
        </p:nvSpPr>
        <p:spPr>
          <a:xfrm>
            <a:off x="440871" y="1267675"/>
            <a:ext cx="8458200" cy="4525963"/>
          </a:xfrm>
        </p:spPr>
        <p:txBody>
          <a:bodyPr/>
          <a:lstStyle/>
          <a:p>
            <a:r>
              <a:rPr lang="en-US" altLang="en-US" dirty="0"/>
              <a:t>Four k</a:t>
            </a:r>
            <a:r>
              <a:rPr lang="en-US" altLang="en-US" dirty="0" smtClean="0"/>
              <a:t>ey ingredients </a:t>
            </a:r>
            <a:r>
              <a:rPr lang="en-US" altLang="en-US" dirty="0"/>
              <a:t>for A</a:t>
            </a:r>
            <a:r>
              <a:rPr lang="en-US" altLang="en-US" dirty="0" smtClean="0"/>
              <a:t>ctive </a:t>
            </a:r>
            <a:r>
              <a:rPr lang="en-US" altLang="en-US" dirty="0"/>
              <a:t>Implementation </a:t>
            </a:r>
            <a:endParaRPr lang="en-US" dirty="0"/>
          </a:p>
        </p:txBody>
      </p:sp>
      <p:graphicFrame>
        <p:nvGraphicFramePr>
          <p:cNvPr id="2" name="Diagram 1" descr="Active Implementation's four ingredients: &quot;It takes time, it takes teams, it takes support, it takes learning.&quot;" title="The four ingredients"/>
          <p:cNvGraphicFramePr/>
          <p:nvPr>
            <p:extLst>
              <p:ext uri="{D42A27DB-BD31-4B8C-83A1-F6EECF244321}">
                <p14:modId xmlns:p14="http://schemas.microsoft.com/office/powerpoint/2010/main" val="807514164"/>
              </p:ext>
            </p:extLst>
          </p:nvPr>
        </p:nvGraphicFramePr>
        <p:xfrm>
          <a:off x="435428" y="2057400"/>
          <a:ext cx="8017328" cy="3972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1694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Implementation Stages</a:t>
            </a:r>
            <a:endParaRPr lang="en-US" dirty="0"/>
          </a:p>
        </p:txBody>
      </p:sp>
      <p:pic>
        <p:nvPicPr>
          <p:cNvPr id="3" name="Picture 2" descr="A picture of implementation stages and various graphs.&#10;Exploration Stage&#10;The drivers are assess needs, examine fit and feasibility, form team, develop communication protocols, and identify infrastructure elements.&#10;Installation Stage&#10;The drivers are assure resources, assess gaps, initiate feedback loops, and develop infrastructure to support practice and organizational change&#10;Initial Implementation Stage&#10;The drivers are initiate new practices, use data for continuous improvement, and strengthen the infrastructure to support practice and organizational change&#10;Full Implementation Stage&#10;The drivers are use improvement cycles, assess fidelity and outcomes, maintain skillful practice, and produce more efficient and effective infrastructure. The timeline is 2 to 4 years." title="Implementation Stages"/>
          <p:cNvPicPr>
            <a:picLocks noChangeAspect="1"/>
          </p:cNvPicPr>
          <p:nvPr/>
        </p:nvPicPr>
        <p:blipFill>
          <a:blip r:embed="rId2"/>
          <a:stretch>
            <a:fillRect/>
          </a:stretch>
        </p:blipFill>
        <p:spPr>
          <a:xfrm>
            <a:off x="762000" y="97313"/>
            <a:ext cx="7759991" cy="5901374"/>
          </a:xfrm>
          <a:prstGeom prst="rect">
            <a:avLst/>
          </a:prstGeom>
        </p:spPr>
      </p:pic>
      <p:grpSp>
        <p:nvGrpSpPr>
          <p:cNvPr id="4" name="Group 21" descr="A triangle of arrows underneath the word &quot;drivers.&quot;" title="Exploration Drivers"/>
          <p:cNvGrpSpPr>
            <a:grpSpLocks/>
          </p:cNvGrpSpPr>
          <p:nvPr/>
        </p:nvGrpSpPr>
        <p:grpSpPr bwMode="auto">
          <a:xfrm>
            <a:off x="1447800" y="2133600"/>
            <a:ext cx="838200" cy="762000"/>
            <a:chOff x="4471188" y="762000"/>
            <a:chExt cx="1828800" cy="1714946"/>
          </a:xfrm>
        </p:grpSpPr>
        <p:grpSp>
          <p:nvGrpSpPr>
            <p:cNvPr id="5" name="Group 22"/>
            <p:cNvGrpSpPr>
              <a:grpSpLocks noChangeAspect="1"/>
            </p:cNvGrpSpPr>
            <p:nvPr/>
          </p:nvGrpSpPr>
          <p:grpSpPr bwMode="auto">
            <a:xfrm>
              <a:off x="4724400" y="1355806"/>
              <a:ext cx="1371600" cy="1121140"/>
              <a:chOff x="5012100" y="3331891"/>
              <a:chExt cx="3297710" cy="2695529"/>
            </a:xfrm>
          </p:grpSpPr>
          <p:sp>
            <p:nvSpPr>
              <p:cNvPr id="7" name="Isosceles Triangle 24"/>
              <p:cNvSpPr>
                <a:spLocks noChangeArrowheads="1"/>
              </p:cNvSpPr>
              <p:nvPr/>
            </p:nvSpPr>
            <p:spPr bwMode="auto">
              <a:xfrm>
                <a:off x="5010708" y="3398044"/>
                <a:ext cx="3300398" cy="2374333"/>
              </a:xfrm>
              <a:prstGeom prst="triangle">
                <a:avLst>
                  <a:gd name="adj" fmla="val 5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a:ln w="3175">
                <a:solidFill>
                  <a:schemeClr val="bg1">
                    <a:lumMod val="50000"/>
                  </a:schemeClr>
                </a:solidFill>
                <a:miter lim="800000"/>
                <a:headEnd/>
                <a:tailEnd/>
              </a:ln>
              <a:effectLst/>
            </p:spPr>
            <p:txBody>
              <a:bodyPr anchor="ctr"/>
              <a:lstStyle/>
              <a:p>
                <a:pPr algn="ctr">
                  <a:defRPr/>
                </a:pPr>
                <a:endParaRPr lang="en-US" sz="2400" dirty="0">
                  <a:solidFill>
                    <a:srgbClr val="FFFFFF"/>
                  </a:solidFill>
                  <a:latin typeface="Arial" pitchFamily="34" charset="0"/>
                  <a:ea typeface="Arial" pitchFamily="-106" charset="0"/>
                  <a:cs typeface="Arial"/>
                </a:endParaRPr>
              </a:p>
            </p:txBody>
          </p:sp>
          <p:sp>
            <p:nvSpPr>
              <p:cNvPr id="8" name="Left-Right Arrow 7"/>
              <p:cNvSpPr>
                <a:spLocks noChangeArrowheads="1"/>
              </p:cNvSpPr>
              <p:nvPr/>
            </p:nvSpPr>
            <p:spPr bwMode="auto">
              <a:xfrm rot="18279725">
                <a:off x="4631367" y="4323364"/>
                <a:ext cx="2441132" cy="456897"/>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a:defRPr/>
                </a:pPr>
                <a:endParaRPr lang="en-US" sz="2200" b="1" dirty="0">
                  <a:solidFill>
                    <a:srgbClr val="FFFFFF"/>
                  </a:solidFill>
                  <a:latin typeface="Arial" pitchFamily="34" charset="0"/>
                  <a:ea typeface="Arial" pitchFamily="-106" charset="0"/>
                  <a:cs typeface="Arial"/>
                </a:endParaRPr>
              </a:p>
            </p:txBody>
          </p:sp>
          <p:sp>
            <p:nvSpPr>
              <p:cNvPr id="9" name="Left-Right Arrow 8"/>
              <p:cNvSpPr>
                <a:spLocks noChangeArrowheads="1"/>
              </p:cNvSpPr>
              <p:nvPr/>
            </p:nvSpPr>
            <p:spPr bwMode="auto">
              <a:xfrm rot="3338599">
                <a:off x="6289978" y="4332471"/>
                <a:ext cx="2435061" cy="456897"/>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a:defRPr/>
                </a:pPr>
                <a:endParaRPr lang="en-US" sz="2200" b="1" dirty="0">
                  <a:solidFill>
                    <a:srgbClr val="FFFFFF"/>
                  </a:solidFill>
                  <a:latin typeface="Arial" pitchFamily="34" charset="0"/>
                  <a:ea typeface="Arial" pitchFamily="-106" charset="0"/>
                  <a:cs typeface="Arial"/>
                </a:endParaRPr>
              </a:p>
            </p:txBody>
          </p:sp>
          <p:sp>
            <p:nvSpPr>
              <p:cNvPr id="10" name="Left-Right Arrow 9"/>
              <p:cNvSpPr>
                <a:spLocks noChangeArrowheads="1"/>
              </p:cNvSpPr>
              <p:nvPr/>
            </p:nvSpPr>
            <p:spPr bwMode="auto">
              <a:xfrm>
                <a:off x="5118213" y="5565912"/>
                <a:ext cx="3004762" cy="461508"/>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a:defRPr/>
                </a:pPr>
                <a:endParaRPr lang="en-US" sz="2200" b="1" dirty="0">
                  <a:solidFill>
                    <a:srgbClr val="FFFFFF"/>
                  </a:solidFill>
                  <a:latin typeface="Arial" pitchFamily="34" charset="0"/>
                  <a:ea typeface="Arial" pitchFamily="-106" charset="0"/>
                  <a:cs typeface="Arial"/>
                </a:endParaRPr>
              </a:p>
            </p:txBody>
          </p:sp>
        </p:grpSp>
        <p:sp>
          <p:nvSpPr>
            <p:cNvPr id="6" name="Rounded Rectangle 5"/>
            <p:cNvSpPr/>
            <p:nvPr/>
          </p:nvSpPr>
          <p:spPr>
            <a:xfrm>
              <a:off x="4471188" y="762000"/>
              <a:ext cx="1828800" cy="45715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rPr>
                <a:t>Drivers</a:t>
              </a:r>
            </a:p>
          </p:txBody>
        </p:sp>
      </p:grpSp>
      <p:grpSp>
        <p:nvGrpSpPr>
          <p:cNvPr id="11" name="Group 21" descr="A triangle of arrows underneath the word &quot;drivers.&quot;" title="Installation Drivers"/>
          <p:cNvGrpSpPr>
            <a:grpSpLocks/>
          </p:cNvGrpSpPr>
          <p:nvPr/>
        </p:nvGrpSpPr>
        <p:grpSpPr bwMode="auto">
          <a:xfrm>
            <a:off x="3276600" y="2195547"/>
            <a:ext cx="838200" cy="762000"/>
            <a:chOff x="4471188" y="762000"/>
            <a:chExt cx="1828800" cy="1714946"/>
          </a:xfrm>
        </p:grpSpPr>
        <p:grpSp>
          <p:nvGrpSpPr>
            <p:cNvPr id="12" name="Group 22"/>
            <p:cNvGrpSpPr>
              <a:grpSpLocks noChangeAspect="1"/>
            </p:cNvGrpSpPr>
            <p:nvPr/>
          </p:nvGrpSpPr>
          <p:grpSpPr bwMode="auto">
            <a:xfrm>
              <a:off x="4724400" y="1355806"/>
              <a:ext cx="1371600" cy="1121140"/>
              <a:chOff x="5012100" y="3331891"/>
              <a:chExt cx="3297710" cy="2695529"/>
            </a:xfrm>
          </p:grpSpPr>
          <p:sp>
            <p:nvSpPr>
              <p:cNvPr id="14" name="Isosceles Triangle 24"/>
              <p:cNvSpPr>
                <a:spLocks noChangeArrowheads="1"/>
              </p:cNvSpPr>
              <p:nvPr/>
            </p:nvSpPr>
            <p:spPr bwMode="auto">
              <a:xfrm>
                <a:off x="5010708" y="3398044"/>
                <a:ext cx="3300398" cy="2374333"/>
              </a:xfrm>
              <a:prstGeom prst="triangle">
                <a:avLst>
                  <a:gd name="adj" fmla="val 5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a:ln w="3175">
                <a:solidFill>
                  <a:schemeClr val="bg1">
                    <a:lumMod val="50000"/>
                  </a:schemeClr>
                </a:solidFill>
                <a:miter lim="800000"/>
                <a:headEnd/>
                <a:tailEnd/>
              </a:ln>
              <a:effectLst/>
            </p:spPr>
            <p:txBody>
              <a:bodyPr anchor="ctr"/>
              <a:lstStyle/>
              <a:p>
                <a:pPr algn="ctr">
                  <a:defRPr/>
                </a:pPr>
                <a:endParaRPr lang="en-US" sz="2400" dirty="0">
                  <a:solidFill>
                    <a:srgbClr val="FFFFFF"/>
                  </a:solidFill>
                  <a:latin typeface="Arial" pitchFamily="34" charset="0"/>
                  <a:ea typeface="Arial" pitchFamily="-106" charset="0"/>
                  <a:cs typeface="Arial"/>
                </a:endParaRPr>
              </a:p>
            </p:txBody>
          </p:sp>
          <p:sp>
            <p:nvSpPr>
              <p:cNvPr id="15" name="Left-Right Arrow 14"/>
              <p:cNvSpPr>
                <a:spLocks noChangeArrowheads="1"/>
              </p:cNvSpPr>
              <p:nvPr/>
            </p:nvSpPr>
            <p:spPr bwMode="auto">
              <a:xfrm rot="18279725">
                <a:off x="4631367" y="4323364"/>
                <a:ext cx="2441132" cy="456897"/>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a:defRPr/>
                </a:pPr>
                <a:endParaRPr lang="en-US" sz="2200" b="1" dirty="0">
                  <a:solidFill>
                    <a:srgbClr val="FFFFFF"/>
                  </a:solidFill>
                  <a:latin typeface="Arial" pitchFamily="34" charset="0"/>
                  <a:ea typeface="Arial" pitchFamily="-106" charset="0"/>
                  <a:cs typeface="Arial"/>
                </a:endParaRPr>
              </a:p>
            </p:txBody>
          </p:sp>
          <p:sp>
            <p:nvSpPr>
              <p:cNvPr id="16" name="Left-Right Arrow 15"/>
              <p:cNvSpPr>
                <a:spLocks noChangeArrowheads="1"/>
              </p:cNvSpPr>
              <p:nvPr/>
            </p:nvSpPr>
            <p:spPr bwMode="auto">
              <a:xfrm rot="3338599">
                <a:off x="6289978" y="4332471"/>
                <a:ext cx="2435061" cy="456897"/>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a:defRPr/>
                </a:pPr>
                <a:endParaRPr lang="en-US" sz="2200" b="1" dirty="0">
                  <a:solidFill>
                    <a:srgbClr val="FFFFFF"/>
                  </a:solidFill>
                  <a:latin typeface="Arial" pitchFamily="34" charset="0"/>
                  <a:ea typeface="Arial" pitchFamily="-106" charset="0"/>
                  <a:cs typeface="Arial"/>
                </a:endParaRPr>
              </a:p>
            </p:txBody>
          </p:sp>
          <p:sp>
            <p:nvSpPr>
              <p:cNvPr id="17" name="Left-Right Arrow 16"/>
              <p:cNvSpPr>
                <a:spLocks noChangeArrowheads="1"/>
              </p:cNvSpPr>
              <p:nvPr/>
            </p:nvSpPr>
            <p:spPr bwMode="auto">
              <a:xfrm>
                <a:off x="5118213" y="5565912"/>
                <a:ext cx="3004762" cy="461508"/>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a:defRPr/>
                </a:pPr>
                <a:endParaRPr lang="en-US" sz="2200" b="1" dirty="0">
                  <a:solidFill>
                    <a:srgbClr val="FFFFFF"/>
                  </a:solidFill>
                  <a:latin typeface="Arial" pitchFamily="34" charset="0"/>
                  <a:ea typeface="Arial" pitchFamily="-106" charset="0"/>
                  <a:cs typeface="Arial"/>
                </a:endParaRPr>
              </a:p>
            </p:txBody>
          </p:sp>
        </p:grpSp>
        <p:sp>
          <p:nvSpPr>
            <p:cNvPr id="13" name="Rounded Rectangle 12"/>
            <p:cNvSpPr/>
            <p:nvPr/>
          </p:nvSpPr>
          <p:spPr>
            <a:xfrm>
              <a:off x="4471188" y="762000"/>
              <a:ext cx="1828800" cy="45715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rPr>
                <a:t>Drivers</a:t>
              </a:r>
            </a:p>
          </p:txBody>
        </p:sp>
      </p:grpSp>
      <p:grpSp>
        <p:nvGrpSpPr>
          <p:cNvPr id="18" name="Group 21" descr="A group of words underneath the word &quot;drivers.&quot;" title="Initial Implementation Drivers"/>
          <p:cNvGrpSpPr>
            <a:grpSpLocks/>
          </p:cNvGrpSpPr>
          <p:nvPr/>
        </p:nvGrpSpPr>
        <p:grpSpPr bwMode="auto">
          <a:xfrm>
            <a:off x="5105400" y="2241895"/>
            <a:ext cx="838200" cy="762000"/>
            <a:chOff x="4471188" y="762000"/>
            <a:chExt cx="1828800" cy="1714946"/>
          </a:xfrm>
        </p:grpSpPr>
        <p:grpSp>
          <p:nvGrpSpPr>
            <p:cNvPr id="19" name="Group 22"/>
            <p:cNvGrpSpPr>
              <a:grpSpLocks noChangeAspect="1"/>
            </p:cNvGrpSpPr>
            <p:nvPr/>
          </p:nvGrpSpPr>
          <p:grpSpPr bwMode="auto">
            <a:xfrm>
              <a:off x="4724400" y="1355806"/>
              <a:ext cx="1371600" cy="1121140"/>
              <a:chOff x="5012100" y="3331891"/>
              <a:chExt cx="3297710" cy="2695529"/>
            </a:xfrm>
          </p:grpSpPr>
          <p:sp>
            <p:nvSpPr>
              <p:cNvPr id="21" name="Isosceles Triangle 24"/>
              <p:cNvSpPr>
                <a:spLocks noChangeArrowheads="1"/>
              </p:cNvSpPr>
              <p:nvPr/>
            </p:nvSpPr>
            <p:spPr bwMode="auto">
              <a:xfrm>
                <a:off x="5010708" y="3398044"/>
                <a:ext cx="3300398" cy="2374333"/>
              </a:xfrm>
              <a:prstGeom prst="triangle">
                <a:avLst>
                  <a:gd name="adj" fmla="val 5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a:ln w="3175">
                <a:solidFill>
                  <a:schemeClr val="bg1">
                    <a:lumMod val="50000"/>
                  </a:schemeClr>
                </a:solidFill>
                <a:miter lim="800000"/>
                <a:headEnd/>
                <a:tailEnd/>
              </a:ln>
              <a:effectLst/>
            </p:spPr>
            <p:txBody>
              <a:bodyPr anchor="ctr"/>
              <a:lstStyle/>
              <a:p>
                <a:pPr algn="ctr">
                  <a:defRPr/>
                </a:pPr>
                <a:endParaRPr lang="en-US" sz="2400" dirty="0">
                  <a:solidFill>
                    <a:srgbClr val="FFFFFF"/>
                  </a:solidFill>
                  <a:latin typeface="Arial" pitchFamily="34" charset="0"/>
                  <a:ea typeface="Arial" pitchFamily="-106" charset="0"/>
                  <a:cs typeface="Arial"/>
                </a:endParaRPr>
              </a:p>
            </p:txBody>
          </p:sp>
          <p:sp>
            <p:nvSpPr>
              <p:cNvPr id="22" name="Left-Right Arrow 21"/>
              <p:cNvSpPr>
                <a:spLocks noChangeArrowheads="1"/>
              </p:cNvSpPr>
              <p:nvPr/>
            </p:nvSpPr>
            <p:spPr bwMode="auto">
              <a:xfrm rot="18279725">
                <a:off x="4631367" y="4323364"/>
                <a:ext cx="2441132" cy="456897"/>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a:defRPr/>
                </a:pPr>
                <a:endParaRPr lang="en-US" sz="2200" b="1" dirty="0">
                  <a:solidFill>
                    <a:srgbClr val="FFFFFF"/>
                  </a:solidFill>
                  <a:latin typeface="Arial" pitchFamily="34" charset="0"/>
                  <a:ea typeface="Arial" pitchFamily="-106" charset="0"/>
                  <a:cs typeface="Arial"/>
                </a:endParaRPr>
              </a:p>
            </p:txBody>
          </p:sp>
          <p:sp>
            <p:nvSpPr>
              <p:cNvPr id="23" name="Left-Right Arrow 22"/>
              <p:cNvSpPr>
                <a:spLocks noChangeArrowheads="1"/>
              </p:cNvSpPr>
              <p:nvPr/>
            </p:nvSpPr>
            <p:spPr bwMode="auto">
              <a:xfrm rot="3338599">
                <a:off x="6289978" y="4332471"/>
                <a:ext cx="2435061" cy="456897"/>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a:defRPr/>
                </a:pPr>
                <a:endParaRPr lang="en-US" sz="2200" b="1" dirty="0">
                  <a:solidFill>
                    <a:srgbClr val="FFFFFF"/>
                  </a:solidFill>
                  <a:latin typeface="Arial" pitchFamily="34" charset="0"/>
                  <a:ea typeface="Arial" pitchFamily="-106" charset="0"/>
                  <a:cs typeface="Arial"/>
                </a:endParaRPr>
              </a:p>
            </p:txBody>
          </p:sp>
          <p:sp>
            <p:nvSpPr>
              <p:cNvPr id="24" name="Left-Right Arrow 23"/>
              <p:cNvSpPr>
                <a:spLocks noChangeArrowheads="1"/>
              </p:cNvSpPr>
              <p:nvPr/>
            </p:nvSpPr>
            <p:spPr bwMode="auto">
              <a:xfrm>
                <a:off x="5118213" y="5565912"/>
                <a:ext cx="3004762" cy="461508"/>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a:defRPr/>
                </a:pPr>
                <a:endParaRPr lang="en-US" sz="2200" b="1" dirty="0">
                  <a:solidFill>
                    <a:srgbClr val="FFFFFF"/>
                  </a:solidFill>
                  <a:latin typeface="Arial" pitchFamily="34" charset="0"/>
                  <a:ea typeface="Arial" pitchFamily="-106" charset="0"/>
                  <a:cs typeface="Arial"/>
                </a:endParaRPr>
              </a:p>
            </p:txBody>
          </p:sp>
        </p:grpSp>
        <p:sp>
          <p:nvSpPr>
            <p:cNvPr id="20" name="Rounded Rectangle 19"/>
            <p:cNvSpPr/>
            <p:nvPr/>
          </p:nvSpPr>
          <p:spPr>
            <a:xfrm>
              <a:off x="4471188" y="762000"/>
              <a:ext cx="1828800" cy="45715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rPr>
                <a:t>Drivers</a:t>
              </a:r>
            </a:p>
          </p:txBody>
        </p:sp>
      </p:grpSp>
      <p:grpSp>
        <p:nvGrpSpPr>
          <p:cNvPr id="25" name="Group 21" descr="A triangle of arrows underneath the word &quot;drivers.&quot;" title="Full Implementation Drivers"/>
          <p:cNvGrpSpPr>
            <a:grpSpLocks/>
          </p:cNvGrpSpPr>
          <p:nvPr/>
        </p:nvGrpSpPr>
        <p:grpSpPr bwMode="auto">
          <a:xfrm>
            <a:off x="7017704" y="2238528"/>
            <a:ext cx="838200" cy="762000"/>
            <a:chOff x="4471188" y="762000"/>
            <a:chExt cx="1828800" cy="1714946"/>
          </a:xfrm>
        </p:grpSpPr>
        <p:grpSp>
          <p:nvGrpSpPr>
            <p:cNvPr id="26" name="Group 22"/>
            <p:cNvGrpSpPr>
              <a:grpSpLocks noChangeAspect="1"/>
            </p:cNvGrpSpPr>
            <p:nvPr/>
          </p:nvGrpSpPr>
          <p:grpSpPr bwMode="auto">
            <a:xfrm>
              <a:off x="4724400" y="1355806"/>
              <a:ext cx="1371600" cy="1121140"/>
              <a:chOff x="5012100" y="3331891"/>
              <a:chExt cx="3297710" cy="2695529"/>
            </a:xfrm>
          </p:grpSpPr>
          <p:sp>
            <p:nvSpPr>
              <p:cNvPr id="28" name="Isosceles Triangle 24"/>
              <p:cNvSpPr>
                <a:spLocks noChangeArrowheads="1"/>
              </p:cNvSpPr>
              <p:nvPr/>
            </p:nvSpPr>
            <p:spPr bwMode="auto">
              <a:xfrm>
                <a:off x="5010708" y="3398044"/>
                <a:ext cx="3300398" cy="2374333"/>
              </a:xfrm>
              <a:prstGeom prst="triangle">
                <a:avLst>
                  <a:gd name="adj" fmla="val 5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a:ln w="3175">
                <a:solidFill>
                  <a:schemeClr val="bg1">
                    <a:lumMod val="50000"/>
                  </a:schemeClr>
                </a:solidFill>
                <a:miter lim="800000"/>
                <a:headEnd/>
                <a:tailEnd/>
              </a:ln>
              <a:effectLst/>
            </p:spPr>
            <p:txBody>
              <a:bodyPr anchor="ctr"/>
              <a:lstStyle/>
              <a:p>
                <a:pPr algn="ctr">
                  <a:defRPr/>
                </a:pPr>
                <a:endParaRPr lang="en-US" sz="2400" dirty="0">
                  <a:solidFill>
                    <a:srgbClr val="FFFFFF"/>
                  </a:solidFill>
                  <a:latin typeface="Arial" pitchFamily="34" charset="0"/>
                  <a:ea typeface="Arial" pitchFamily="-106" charset="0"/>
                  <a:cs typeface="Arial"/>
                </a:endParaRPr>
              </a:p>
            </p:txBody>
          </p:sp>
          <p:sp>
            <p:nvSpPr>
              <p:cNvPr id="29" name="Left-Right Arrow 28"/>
              <p:cNvSpPr>
                <a:spLocks noChangeArrowheads="1"/>
              </p:cNvSpPr>
              <p:nvPr/>
            </p:nvSpPr>
            <p:spPr bwMode="auto">
              <a:xfrm rot="18279725">
                <a:off x="4631367" y="4323364"/>
                <a:ext cx="2441132" cy="456897"/>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a:defRPr/>
                </a:pPr>
                <a:endParaRPr lang="en-US" sz="2200" b="1" dirty="0">
                  <a:solidFill>
                    <a:srgbClr val="FFFFFF"/>
                  </a:solidFill>
                  <a:latin typeface="Arial" pitchFamily="34" charset="0"/>
                  <a:ea typeface="Arial" pitchFamily="-106" charset="0"/>
                  <a:cs typeface="Arial"/>
                </a:endParaRPr>
              </a:p>
            </p:txBody>
          </p:sp>
          <p:sp>
            <p:nvSpPr>
              <p:cNvPr id="30" name="Left-Right Arrow 29"/>
              <p:cNvSpPr>
                <a:spLocks noChangeArrowheads="1"/>
              </p:cNvSpPr>
              <p:nvPr/>
            </p:nvSpPr>
            <p:spPr bwMode="auto">
              <a:xfrm rot="3338599">
                <a:off x="6289978" y="4332471"/>
                <a:ext cx="2435061" cy="456897"/>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a:defRPr/>
                </a:pPr>
                <a:endParaRPr lang="en-US" sz="2200" b="1" dirty="0">
                  <a:solidFill>
                    <a:srgbClr val="FFFFFF"/>
                  </a:solidFill>
                  <a:latin typeface="Arial" pitchFamily="34" charset="0"/>
                  <a:ea typeface="Arial" pitchFamily="-106" charset="0"/>
                  <a:cs typeface="Arial"/>
                </a:endParaRPr>
              </a:p>
            </p:txBody>
          </p:sp>
          <p:sp>
            <p:nvSpPr>
              <p:cNvPr id="31" name="Left-Right Arrow 30"/>
              <p:cNvSpPr>
                <a:spLocks noChangeArrowheads="1"/>
              </p:cNvSpPr>
              <p:nvPr/>
            </p:nvSpPr>
            <p:spPr bwMode="auto">
              <a:xfrm>
                <a:off x="5118213" y="5565912"/>
                <a:ext cx="3004762" cy="461508"/>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a:defRPr/>
                </a:pPr>
                <a:endParaRPr lang="en-US" sz="2200" b="1" dirty="0">
                  <a:solidFill>
                    <a:srgbClr val="FFFFFF"/>
                  </a:solidFill>
                  <a:latin typeface="Arial" pitchFamily="34" charset="0"/>
                  <a:ea typeface="Arial" pitchFamily="-106" charset="0"/>
                  <a:cs typeface="Arial"/>
                </a:endParaRPr>
              </a:p>
            </p:txBody>
          </p:sp>
        </p:grpSp>
        <p:sp>
          <p:nvSpPr>
            <p:cNvPr id="27" name="Rounded Rectangle 26"/>
            <p:cNvSpPr/>
            <p:nvPr/>
          </p:nvSpPr>
          <p:spPr>
            <a:xfrm>
              <a:off x="4471188" y="762000"/>
              <a:ext cx="1828800" cy="45715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rPr>
                <a:t>Drivers</a:t>
              </a:r>
            </a:p>
          </p:txBody>
        </p:sp>
      </p:grpSp>
    </p:spTree>
    <p:extLst>
      <p:ext uri="{BB962C8B-B14F-4D97-AF65-F5344CB8AC3E}">
        <p14:creationId xmlns:p14="http://schemas.microsoft.com/office/powerpoint/2010/main" val="71456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r>
              <a:rPr lang="en-US" dirty="0" smtClean="0"/>
              <a:t>It takes learning: </a:t>
            </a:r>
            <a:br>
              <a:rPr lang="en-US" dirty="0" smtClean="0"/>
            </a:br>
            <a:r>
              <a:rPr lang="en-US" dirty="0" smtClean="0"/>
              <a:t>Improvement Cycles </a:t>
            </a:r>
            <a:endParaRPr lang="en-US" dirty="0"/>
          </a:p>
        </p:txBody>
      </p:sp>
      <p:sp>
        <p:nvSpPr>
          <p:cNvPr id="4" name="Rectangle 3"/>
          <p:cNvSpPr/>
          <p:nvPr/>
        </p:nvSpPr>
        <p:spPr>
          <a:xfrm>
            <a:off x="1375924" y="5309763"/>
            <a:ext cx="7310876" cy="615553"/>
          </a:xfrm>
          <a:prstGeom prst="rect">
            <a:avLst/>
          </a:prstGeom>
        </p:spPr>
        <p:txBody>
          <a:bodyPr wrap="square">
            <a:spAutoFit/>
          </a:bodyPr>
          <a:lstStyle/>
          <a:p>
            <a:pPr lvl="1"/>
            <a:r>
              <a:rPr lang="en-US" sz="3400" b="1" dirty="0" smtClean="0">
                <a:solidFill>
                  <a:srgbClr val="002060"/>
                </a:solidFill>
                <a:cs typeface="Calibri" pitchFamily="-109" charset="0"/>
              </a:rPr>
              <a:t>Data </a:t>
            </a:r>
            <a:r>
              <a:rPr lang="en-US" sz="3400" b="1" smtClean="0">
                <a:solidFill>
                  <a:srgbClr val="002060"/>
                </a:solidFill>
                <a:cs typeface="Calibri" pitchFamily="-109" charset="0"/>
              </a:rPr>
              <a:t>Driven Decision Making</a:t>
            </a:r>
            <a:endParaRPr lang="en-US" sz="3400" b="1" dirty="0">
              <a:solidFill>
                <a:srgbClr val="002060"/>
              </a:solidFill>
              <a:cs typeface="Calibri" pitchFamily="-109" charset="0"/>
            </a:endParaRPr>
          </a:p>
        </p:txBody>
      </p:sp>
      <p:sp>
        <p:nvSpPr>
          <p:cNvPr id="21" name="Pie 20" descr="A piece of a pie that says, &quot;plan.&quot;" title="Plan"/>
          <p:cNvSpPr/>
          <p:nvPr/>
        </p:nvSpPr>
        <p:spPr>
          <a:xfrm flipH="1">
            <a:off x="543153" y="2350009"/>
            <a:ext cx="2194559" cy="2194560"/>
          </a:xfrm>
          <a:prstGeom prst="pie">
            <a:avLst>
              <a:gd name="adj1" fmla="val 10807393"/>
              <a:gd name="adj2" fmla="val 1620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a:ln w="3175">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en-US" sz="1100" dirty="0">
              <a:solidFill>
                <a:srgbClr val="000000"/>
              </a:solidFill>
              <a:latin typeface="Arial"/>
            </a:endParaRPr>
          </a:p>
        </p:txBody>
      </p:sp>
      <p:sp>
        <p:nvSpPr>
          <p:cNvPr id="22" name="Pie 21" descr="A piece of the pie that says, &quot;act.&quot;" title="Act"/>
          <p:cNvSpPr/>
          <p:nvPr/>
        </p:nvSpPr>
        <p:spPr>
          <a:xfrm>
            <a:off x="506577" y="2350009"/>
            <a:ext cx="2194559" cy="2194560"/>
          </a:xfrm>
          <a:prstGeom prst="pie">
            <a:avLst>
              <a:gd name="adj1" fmla="val 10807393"/>
              <a:gd name="adj2" fmla="val 1620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a:ln w="3175">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en-US" sz="1100" dirty="0">
              <a:solidFill>
                <a:srgbClr val="000000"/>
              </a:solidFill>
              <a:latin typeface="Arial"/>
            </a:endParaRPr>
          </a:p>
        </p:txBody>
      </p:sp>
      <p:sp>
        <p:nvSpPr>
          <p:cNvPr id="23" name="Pie 22" descr="A piece of the pie that says, &quot;study.&quot;" title="Study"/>
          <p:cNvSpPr/>
          <p:nvPr/>
        </p:nvSpPr>
        <p:spPr>
          <a:xfrm flipV="1">
            <a:off x="506577" y="2386585"/>
            <a:ext cx="2194559" cy="2194560"/>
          </a:xfrm>
          <a:prstGeom prst="pie">
            <a:avLst>
              <a:gd name="adj1" fmla="val 10807393"/>
              <a:gd name="adj2" fmla="val 1620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a:ln w="3175">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en-US" sz="1100">
              <a:solidFill>
                <a:srgbClr val="000000"/>
              </a:solidFill>
              <a:latin typeface="Arial"/>
            </a:endParaRPr>
          </a:p>
        </p:txBody>
      </p:sp>
      <p:sp>
        <p:nvSpPr>
          <p:cNvPr id="24" name="Pie 23" descr="A piece of the pie that says, &quot;do.&quot;" title="Do"/>
          <p:cNvSpPr/>
          <p:nvPr/>
        </p:nvSpPr>
        <p:spPr>
          <a:xfrm flipH="1" flipV="1">
            <a:off x="543153" y="2386585"/>
            <a:ext cx="2194559" cy="2194560"/>
          </a:xfrm>
          <a:prstGeom prst="pie">
            <a:avLst>
              <a:gd name="adj1" fmla="val 10807393"/>
              <a:gd name="adj2" fmla="val 1620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a:ln w="3175">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en-US" sz="1100">
              <a:solidFill>
                <a:srgbClr val="000000"/>
              </a:solidFill>
              <a:latin typeface="Arial"/>
            </a:endParaRPr>
          </a:p>
        </p:txBody>
      </p:sp>
      <p:sp>
        <p:nvSpPr>
          <p:cNvPr id="26" name="Circular Arrow 25" descr="An arrow that leads from &quot;plan&quot; to &quot;do.&quot;" title="Arrow"/>
          <p:cNvSpPr/>
          <p:nvPr/>
        </p:nvSpPr>
        <p:spPr>
          <a:xfrm>
            <a:off x="118872" y="1984249"/>
            <a:ext cx="3108959" cy="3803904"/>
          </a:xfrm>
          <a:prstGeom prst="circularArrow">
            <a:avLst>
              <a:gd name="adj1" fmla="val 5375"/>
              <a:gd name="adj2" fmla="val 762885"/>
              <a:gd name="adj3" fmla="val 19593655"/>
              <a:gd name="adj4" fmla="val 16226140"/>
              <a:gd name="adj5" fmla="val 4990"/>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dirty="0">
              <a:solidFill>
                <a:srgbClr val="000000"/>
              </a:solidFill>
              <a:latin typeface="Arial"/>
            </a:endParaRPr>
          </a:p>
        </p:txBody>
      </p:sp>
      <p:sp>
        <p:nvSpPr>
          <p:cNvPr id="27" name="Circular Arrow 26" descr="An arrow that leads from &quot;do&quot; to &quot;study.&quot;" title="Arrow"/>
          <p:cNvSpPr/>
          <p:nvPr/>
        </p:nvSpPr>
        <p:spPr>
          <a:xfrm rot="5400000">
            <a:off x="-338329" y="1600202"/>
            <a:ext cx="3108960" cy="3803903"/>
          </a:xfrm>
          <a:prstGeom prst="circularArrow">
            <a:avLst>
              <a:gd name="adj1" fmla="val 5375"/>
              <a:gd name="adj2" fmla="val 762885"/>
              <a:gd name="adj3" fmla="val 19593655"/>
              <a:gd name="adj4" fmla="val 16226140"/>
              <a:gd name="adj5" fmla="val 4990"/>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dirty="0">
              <a:solidFill>
                <a:srgbClr val="000000"/>
              </a:solidFill>
              <a:latin typeface="Arial"/>
            </a:endParaRPr>
          </a:p>
        </p:txBody>
      </p:sp>
      <p:sp>
        <p:nvSpPr>
          <p:cNvPr id="28" name="Circular Arrow 27" descr="An arrow that leads from &quot;study&quot; to &quot;act.&quot;" title="Arrow"/>
          <p:cNvSpPr/>
          <p:nvPr/>
        </p:nvSpPr>
        <p:spPr>
          <a:xfrm rot="10800000">
            <a:off x="45720" y="1143001"/>
            <a:ext cx="3108959" cy="3803904"/>
          </a:xfrm>
          <a:prstGeom prst="circularArrow">
            <a:avLst>
              <a:gd name="adj1" fmla="val 5375"/>
              <a:gd name="adj2" fmla="val 762885"/>
              <a:gd name="adj3" fmla="val 19593655"/>
              <a:gd name="adj4" fmla="val 16226140"/>
              <a:gd name="adj5" fmla="val 4990"/>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dirty="0">
              <a:solidFill>
                <a:srgbClr val="000000"/>
              </a:solidFill>
              <a:latin typeface="Arial"/>
            </a:endParaRPr>
          </a:p>
        </p:txBody>
      </p:sp>
      <p:sp>
        <p:nvSpPr>
          <p:cNvPr id="17" name="TextBox 16"/>
          <p:cNvSpPr txBox="1"/>
          <p:nvPr/>
        </p:nvSpPr>
        <p:spPr>
          <a:xfrm>
            <a:off x="1805938" y="2901627"/>
            <a:ext cx="639980" cy="351745"/>
          </a:xfrm>
          <a:prstGeom prst="rect">
            <a:avLst/>
          </a:prstGeom>
          <a:noFill/>
        </p:spPr>
        <p:txBody>
          <a:bodyPr wrap="none" rtlCol="0">
            <a:spAutoFit/>
          </a:bodyPr>
          <a:lstStyle/>
          <a:p>
            <a:pPr defTabSz="914400"/>
            <a:r>
              <a:rPr lang="en-US" b="1" dirty="0">
                <a:solidFill>
                  <a:srgbClr val="000000">
                    <a:lumMod val="65000"/>
                    <a:lumOff val="35000"/>
                  </a:srgbClr>
                </a:solidFill>
                <a:latin typeface="Arial"/>
              </a:rPr>
              <a:t>Plan</a:t>
            </a:r>
          </a:p>
        </p:txBody>
      </p:sp>
      <p:sp>
        <p:nvSpPr>
          <p:cNvPr id="18" name="TextBox 17"/>
          <p:cNvSpPr txBox="1"/>
          <p:nvPr/>
        </p:nvSpPr>
        <p:spPr>
          <a:xfrm>
            <a:off x="1868647" y="3748834"/>
            <a:ext cx="468993" cy="351745"/>
          </a:xfrm>
          <a:prstGeom prst="rect">
            <a:avLst/>
          </a:prstGeom>
          <a:noFill/>
        </p:spPr>
        <p:txBody>
          <a:bodyPr wrap="none" rtlCol="0">
            <a:spAutoFit/>
          </a:bodyPr>
          <a:lstStyle/>
          <a:p>
            <a:pPr defTabSz="914400"/>
            <a:r>
              <a:rPr lang="en-US" b="1" dirty="0">
                <a:solidFill>
                  <a:srgbClr val="000000">
                    <a:lumMod val="65000"/>
                    <a:lumOff val="35000"/>
                  </a:srgbClr>
                </a:solidFill>
                <a:latin typeface="Arial"/>
              </a:rPr>
              <a:t>Do</a:t>
            </a:r>
          </a:p>
        </p:txBody>
      </p:sp>
      <p:sp>
        <p:nvSpPr>
          <p:cNvPr id="19" name="TextBox 18"/>
          <p:cNvSpPr txBox="1"/>
          <p:nvPr/>
        </p:nvSpPr>
        <p:spPr>
          <a:xfrm>
            <a:off x="788212" y="3748834"/>
            <a:ext cx="786540" cy="351745"/>
          </a:xfrm>
          <a:prstGeom prst="rect">
            <a:avLst/>
          </a:prstGeom>
          <a:noFill/>
        </p:spPr>
        <p:txBody>
          <a:bodyPr wrap="none" rtlCol="0">
            <a:spAutoFit/>
          </a:bodyPr>
          <a:lstStyle/>
          <a:p>
            <a:pPr defTabSz="914400"/>
            <a:r>
              <a:rPr lang="en-US" b="1" dirty="0">
                <a:solidFill>
                  <a:srgbClr val="000000">
                    <a:lumMod val="65000"/>
                    <a:lumOff val="35000"/>
                  </a:srgbClr>
                </a:solidFill>
                <a:latin typeface="Arial"/>
              </a:rPr>
              <a:t>Study</a:t>
            </a:r>
          </a:p>
        </p:txBody>
      </p:sp>
      <p:sp>
        <p:nvSpPr>
          <p:cNvPr id="20" name="TextBox 19"/>
          <p:cNvSpPr txBox="1"/>
          <p:nvPr/>
        </p:nvSpPr>
        <p:spPr>
          <a:xfrm>
            <a:off x="885931" y="2901627"/>
            <a:ext cx="530060" cy="351745"/>
          </a:xfrm>
          <a:prstGeom prst="rect">
            <a:avLst/>
          </a:prstGeom>
          <a:noFill/>
        </p:spPr>
        <p:txBody>
          <a:bodyPr wrap="none" rtlCol="0">
            <a:spAutoFit/>
          </a:bodyPr>
          <a:lstStyle/>
          <a:p>
            <a:pPr defTabSz="914400"/>
            <a:r>
              <a:rPr lang="en-US" b="1" dirty="0">
                <a:solidFill>
                  <a:srgbClr val="000000">
                    <a:lumMod val="65000"/>
                    <a:lumOff val="35000"/>
                  </a:srgbClr>
                </a:solidFill>
                <a:latin typeface="Arial"/>
              </a:rPr>
              <a:t>Act</a:t>
            </a:r>
          </a:p>
        </p:txBody>
      </p:sp>
      <p:sp>
        <p:nvSpPr>
          <p:cNvPr id="25" name="Circular Arrow 24" descr="An arrow that leads from the left pie to the middle pie." title="Arrow"/>
          <p:cNvSpPr>
            <a:spLocks noChangeAspect="1"/>
          </p:cNvSpPr>
          <p:nvPr/>
        </p:nvSpPr>
        <p:spPr>
          <a:xfrm rot="16200000">
            <a:off x="767347" y="614948"/>
            <a:ext cx="4213097" cy="5682207"/>
          </a:xfrm>
          <a:prstGeom prst="circularArrow">
            <a:avLst>
              <a:gd name="adj1" fmla="val 2627"/>
              <a:gd name="adj2" fmla="val 636650"/>
              <a:gd name="adj3" fmla="val 1780601"/>
              <a:gd name="adj4" fmla="val 16226140"/>
              <a:gd name="adj5" fmla="val 5092"/>
            </a:avLst>
          </a:prstGeom>
          <a:solidFill>
            <a:schemeClr val="accent6">
              <a:lumMod val="75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dirty="0">
              <a:solidFill>
                <a:srgbClr val="000000"/>
              </a:solidFill>
              <a:latin typeface="Arial"/>
            </a:endParaRPr>
          </a:p>
        </p:txBody>
      </p:sp>
      <p:grpSp>
        <p:nvGrpSpPr>
          <p:cNvPr id="29" name="Group 28" descr="The middle pie with &quot;act, plan, study, do&quot; as the the four sections of the pie. There are also arrows leading all around the pie in the same way as the left pie." title="The middle pie"/>
          <p:cNvGrpSpPr>
            <a:grpSpLocks noChangeAspect="1"/>
          </p:cNvGrpSpPr>
          <p:nvPr/>
        </p:nvGrpSpPr>
        <p:grpSpPr>
          <a:xfrm>
            <a:off x="2295268" y="1179577"/>
            <a:ext cx="3913633" cy="4645152"/>
            <a:chOff x="-403860" y="-1066800"/>
            <a:chExt cx="8153401" cy="9677400"/>
          </a:xfrm>
        </p:grpSpPr>
        <p:grpSp>
          <p:nvGrpSpPr>
            <p:cNvPr id="30" name="Group 29"/>
            <p:cNvGrpSpPr/>
            <p:nvPr/>
          </p:nvGrpSpPr>
          <p:grpSpPr>
            <a:xfrm>
              <a:off x="-403860" y="-1066800"/>
              <a:ext cx="8153401" cy="9677400"/>
              <a:chOff x="-502920" y="-1066800"/>
              <a:chExt cx="8153401" cy="9677400"/>
            </a:xfrm>
          </p:grpSpPr>
          <p:sp>
            <p:nvSpPr>
              <p:cNvPr id="35" name="Pie 34"/>
              <p:cNvSpPr/>
              <p:nvPr/>
            </p:nvSpPr>
            <p:spPr>
              <a:xfrm flipH="1">
                <a:off x="2057400" y="1447800"/>
                <a:ext cx="4572000" cy="4572000"/>
              </a:xfrm>
              <a:prstGeom prst="pie">
                <a:avLst>
                  <a:gd name="adj1" fmla="val 10807393"/>
                  <a:gd name="adj2" fmla="val 1620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a:ln w="3175">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en-US" sz="1100" dirty="0">
                  <a:solidFill>
                    <a:srgbClr val="000000"/>
                  </a:solidFill>
                  <a:latin typeface="Arial"/>
                </a:endParaRPr>
              </a:p>
            </p:txBody>
          </p:sp>
          <p:sp>
            <p:nvSpPr>
              <p:cNvPr id="36" name="Pie 35"/>
              <p:cNvSpPr/>
              <p:nvPr/>
            </p:nvSpPr>
            <p:spPr>
              <a:xfrm>
                <a:off x="1981200" y="1447800"/>
                <a:ext cx="4572000" cy="4572000"/>
              </a:xfrm>
              <a:prstGeom prst="pie">
                <a:avLst>
                  <a:gd name="adj1" fmla="val 10807393"/>
                  <a:gd name="adj2" fmla="val 1620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a:ln w="3175">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en-US" sz="1100" dirty="0">
                  <a:solidFill>
                    <a:srgbClr val="000000"/>
                  </a:solidFill>
                  <a:latin typeface="Arial"/>
                </a:endParaRPr>
              </a:p>
            </p:txBody>
          </p:sp>
          <p:sp>
            <p:nvSpPr>
              <p:cNvPr id="37" name="Pie 36"/>
              <p:cNvSpPr/>
              <p:nvPr/>
            </p:nvSpPr>
            <p:spPr>
              <a:xfrm flipV="1">
                <a:off x="1981200" y="1524000"/>
                <a:ext cx="4572000" cy="4572000"/>
              </a:xfrm>
              <a:prstGeom prst="pie">
                <a:avLst>
                  <a:gd name="adj1" fmla="val 10807393"/>
                  <a:gd name="adj2" fmla="val 1620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a:ln w="3175">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en-US" sz="1100">
                  <a:solidFill>
                    <a:srgbClr val="000000"/>
                  </a:solidFill>
                  <a:latin typeface="Arial"/>
                </a:endParaRPr>
              </a:p>
            </p:txBody>
          </p:sp>
          <p:sp>
            <p:nvSpPr>
              <p:cNvPr id="38" name="Pie 37"/>
              <p:cNvSpPr/>
              <p:nvPr/>
            </p:nvSpPr>
            <p:spPr>
              <a:xfrm flipH="1" flipV="1">
                <a:off x="2057400" y="1524000"/>
                <a:ext cx="4572000" cy="4572000"/>
              </a:xfrm>
              <a:prstGeom prst="pie">
                <a:avLst>
                  <a:gd name="adj1" fmla="val 10807393"/>
                  <a:gd name="adj2" fmla="val 1620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a:ln w="3175">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en-US" sz="1100">
                  <a:solidFill>
                    <a:srgbClr val="000000"/>
                  </a:solidFill>
                  <a:latin typeface="Arial"/>
                </a:endParaRPr>
              </a:p>
            </p:txBody>
          </p:sp>
          <p:sp>
            <p:nvSpPr>
              <p:cNvPr id="40" name="Circular Arrow 39"/>
              <p:cNvSpPr/>
              <p:nvPr/>
            </p:nvSpPr>
            <p:spPr>
              <a:xfrm>
                <a:off x="1173480" y="685800"/>
                <a:ext cx="6477001" cy="7924800"/>
              </a:xfrm>
              <a:prstGeom prst="circularArrow">
                <a:avLst>
                  <a:gd name="adj1" fmla="val 5375"/>
                  <a:gd name="adj2" fmla="val 762885"/>
                  <a:gd name="adj3" fmla="val 19593655"/>
                  <a:gd name="adj4" fmla="val 16226140"/>
                  <a:gd name="adj5" fmla="val 4990"/>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dirty="0">
                  <a:solidFill>
                    <a:srgbClr val="000000"/>
                  </a:solidFill>
                  <a:latin typeface="Arial"/>
                </a:endParaRPr>
              </a:p>
            </p:txBody>
          </p:sp>
          <p:sp>
            <p:nvSpPr>
              <p:cNvPr id="41" name="Circular Arrow 40"/>
              <p:cNvSpPr/>
              <p:nvPr/>
            </p:nvSpPr>
            <p:spPr>
              <a:xfrm rot="5400000">
                <a:off x="220979" y="-114299"/>
                <a:ext cx="6477001" cy="7924800"/>
              </a:xfrm>
              <a:prstGeom prst="circularArrow">
                <a:avLst>
                  <a:gd name="adj1" fmla="val 5375"/>
                  <a:gd name="adj2" fmla="val 762885"/>
                  <a:gd name="adj3" fmla="val 19593655"/>
                  <a:gd name="adj4" fmla="val 16226140"/>
                  <a:gd name="adj5" fmla="val 4990"/>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dirty="0">
                  <a:solidFill>
                    <a:srgbClr val="000000"/>
                  </a:solidFill>
                  <a:latin typeface="Arial"/>
                </a:endParaRPr>
              </a:p>
            </p:txBody>
          </p:sp>
          <p:sp>
            <p:nvSpPr>
              <p:cNvPr id="42" name="Circular Arrow 41"/>
              <p:cNvSpPr/>
              <p:nvPr/>
            </p:nvSpPr>
            <p:spPr>
              <a:xfrm rot="10800000">
                <a:off x="1021081" y="-1066800"/>
                <a:ext cx="6477001" cy="7924800"/>
              </a:xfrm>
              <a:prstGeom prst="circularArrow">
                <a:avLst>
                  <a:gd name="adj1" fmla="val 5375"/>
                  <a:gd name="adj2" fmla="val 762885"/>
                  <a:gd name="adj3" fmla="val 19593655"/>
                  <a:gd name="adj4" fmla="val 16226140"/>
                  <a:gd name="adj5" fmla="val 4990"/>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dirty="0">
                  <a:solidFill>
                    <a:srgbClr val="000000"/>
                  </a:solidFill>
                  <a:latin typeface="Arial"/>
                </a:endParaRPr>
              </a:p>
            </p:txBody>
          </p:sp>
        </p:grpSp>
        <p:sp>
          <p:nvSpPr>
            <p:cNvPr id="31" name="TextBox 30"/>
            <p:cNvSpPr txBox="1"/>
            <p:nvPr/>
          </p:nvSpPr>
          <p:spPr>
            <a:xfrm>
              <a:off x="4787263" y="2597005"/>
              <a:ext cx="1333292" cy="732802"/>
            </a:xfrm>
            <a:prstGeom prst="rect">
              <a:avLst/>
            </a:prstGeom>
            <a:noFill/>
          </p:spPr>
          <p:txBody>
            <a:bodyPr wrap="none" rtlCol="0">
              <a:spAutoFit/>
            </a:bodyPr>
            <a:lstStyle/>
            <a:p>
              <a:pPr defTabSz="914400"/>
              <a:r>
                <a:rPr lang="en-US" b="1" dirty="0">
                  <a:solidFill>
                    <a:srgbClr val="000000">
                      <a:lumMod val="65000"/>
                      <a:lumOff val="35000"/>
                    </a:srgbClr>
                  </a:solidFill>
                  <a:latin typeface="Arial"/>
                </a:rPr>
                <a:t>Plan</a:t>
              </a:r>
            </a:p>
          </p:txBody>
        </p:sp>
        <p:sp>
          <p:nvSpPr>
            <p:cNvPr id="32" name="TextBox 31"/>
            <p:cNvSpPr txBox="1"/>
            <p:nvPr/>
          </p:nvSpPr>
          <p:spPr>
            <a:xfrm>
              <a:off x="4917906" y="4362019"/>
              <a:ext cx="977069" cy="732802"/>
            </a:xfrm>
            <a:prstGeom prst="rect">
              <a:avLst/>
            </a:prstGeom>
            <a:noFill/>
          </p:spPr>
          <p:txBody>
            <a:bodyPr wrap="none" rtlCol="0">
              <a:spAutoFit/>
            </a:bodyPr>
            <a:lstStyle/>
            <a:p>
              <a:pPr defTabSz="914400"/>
              <a:r>
                <a:rPr lang="en-US" b="1" dirty="0">
                  <a:solidFill>
                    <a:srgbClr val="000000">
                      <a:lumMod val="65000"/>
                      <a:lumOff val="35000"/>
                    </a:srgbClr>
                  </a:solidFill>
                  <a:latin typeface="Arial"/>
                </a:rPr>
                <a:t>Do</a:t>
              </a:r>
            </a:p>
          </p:txBody>
        </p:sp>
        <p:sp>
          <p:nvSpPr>
            <p:cNvPr id="33" name="TextBox 32"/>
            <p:cNvSpPr txBox="1"/>
            <p:nvPr/>
          </p:nvSpPr>
          <p:spPr>
            <a:xfrm>
              <a:off x="2666999" y="4362019"/>
              <a:ext cx="1638625" cy="732802"/>
            </a:xfrm>
            <a:prstGeom prst="rect">
              <a:avLst/>
            </a:prstGeom>
            <a:noFill/>
          </p:spPr>
          <p:txBody>
            <a:bodyPr wrap="none" rtlCol="0">
              <a:spAutoFit/>
            </a:bodyPr>
            <a:lstStyle/>
            <a:p>
              <a:pPr defTabSz="914400"/>
              <a:r>
                <a:rPr lang="en-US" b="1" dirty="0">
                  <a:solidFill>
                    <a:srgbClr val="000000">
                      <a:lumMod val="65000"/>
                      <a:lumOff val="35000"/>
                    </a:srgbClr>
                  </a:solidFill>
                  <a:latin typeface="Arial"/>
                </a:rPr>
                <a:t>Study</a:t>
              </a:r>
            </a:p>
          </p:txBody>
        </p:sp>
        <p:sp>
          <p:nvSpPr>
            <p:cNvPr id="34" name="TextBox 33"/>
            <p:cNvSpPr txBox="1"/>
            <p:nvPr/>
          </p:nvSpPr>
          <p:spPr>
            <a:xfrm>
              <a:off x="2870581" y="2597005"/>
              <a:ext cx="1104292" cy="732802"/>
            </a:xfrm>
            <a:prstGeom prst="rect">
              <a:avLst/>
            </a:prstGeom>
            <a:noFill/>
          </p:spPr>
          <p:txBody>
            <a:bodyPr wrap="none" rtlCol="0">
              <a:spAutoFit/>
            </a:bodyPr>
            <a:lstStyle/>
            <a:p>
              <a:pPr defTabSz="914400"/>
              <a:r>
                <a:rPr lang="en-US" b="1" dirty="0">
                  <a:solidFill>
                    <a:srgbClr val="000000">
                      <a:lumMod val="65000"/>
                      <a:lumOff val="35000"/>
                    </a:srgbClr>
                  </a:solidFill>
                  <a:latin typeface="Arial"/>
                </a:rPr>
                <a:t>Act</a:t>
              </a:r>
            </a:p>
          </p:txBody>
        </p:sp>
      </p:grpSp>
      <p:sp>
        <p:nvSpPr>
          <p:cNvPr id="67" name="Circular Arrow 66" descr="Arrow going from the middle pie to the right pie." title="Arrow"/>
          <p:cNvSpPr>
            <a:spLocks noChangeAspect="1"/>
          </p:cNvSpPr>
          <p:nvPr/>
        </p:nvSpPr>
        <p:spPr>
          <a:xfrm rot="16200000">
            <a:off x="3782556" y="691148"/>
            <a:ext cx="4213097" cy="5682207"/>
          </a:xfrm>
          <a:prstGeom prst="circularArrow">
            <a:avLst>
              <a:gd name="adj1" fmla="val 2627"/>
              <a:gd name="adj2" fmla="val 636650"/>
              <a:gd name="adj3" fmla="val 1780601"/>
              <a:gd name="adj4" fmla="val 16226140"/>
              <a:gd name="adj5" fmla="val 5092"/>
            </a:avLst>
          </a:prstGeom>
          <a:solidFill>
            <a:schemeClr val="accent6">
              <a:lumMod val="75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dirty="0">
              <a:solidFill>
                <a:srgbClr val="000000"/>
              </a:solidFill>
              <a:latin typeface="Arial"/>
            </a:endParaRPr>
          </a:p>
        </p:txBody>
      </p:sp>
      <p:grpSp>
        <p:nvGrpSpPr>
          <p:cNvPr id="43" name="Group 42" descr="The right pie with the same words &quot;act, plan, do, study.&quot; There are also the same arrows leading around the pie." title="Right pie"/>
          <p:cNvGrpSpPr>
            <a:grpSpLocks noChangeAspect="1"/>
          </p:cNvGrpSpPr>
          <p:nvPr/>
        </p:nvGrpSpPr>
        <p:grpSpPr>
          <a:xfrm>
            <a:off x="5276337" y="1216153"/>
            <a:ext cx="3913633" cy="4645152"/>
            <a:chOff x="-403860" y="-1066800"/>
            <a:chExt cx="8153401" cy="9677400"/>
          </a:xfrm>
        </p:grpSpPr>
        <p:grpSp>
          <p:nvGrpSpPr>
            <p:cNvPr id="44" name="Group 43"/>
            <p:cNvGrpSpPr/>
            <p:nvPr/>
          </p:nvGrpSpPr>
          <p:grpSpPr>
            <a:xfrm>
              <a:off x="-403860" y="-1066800"/>
              <a:ext cx="8153401" cy="9677400"/>
              <a:chOff x="-502920" y="-1066800"/>
              <a:chExt cx="8153401" cy="9677400"/>
            </a:xfrm>
          </p:grpSpPr>
          <p:sp>
            <p:nvSpPr>
              <p:cNvPr id="49" name="Pie 48"/>
              <p:cNvSpPr/>
              <p:nvPr/>
            </p:nvSpPr>
            <p:spPr>
              <a:xfrm flipH="1">
                <a:off x="2057400" y="1447800"/>
                <a:ext cx="4572000" cy="4572000"/>
              </a:xfrm>
              <a:prstGeom prst="pie">
                <a:avLst>
                  <a:gd name="adj1" fmla="val 10807393"/>
                  <a:gd name="adj2" fmla="val 1620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a:ln w="3175">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en-US" sz="1100" dirty="0">
                  <a:solidFill>
                    <a:srgbClr val="000000"/>
                  </a:solidFill>
                  <a:latin typeface="Arial"/>
                </a:endParaRPr>
              </a:p>
            </p:txBody>
          </p:sp>
          <p:sp>
            <p:nvSpPr>
              <p:cNvPr id="50" name="Pie 49"/>
              <p:cNvSpPr/>
              <p:nvPr/>
            </p:nvSpPr>
            <p:spPr>
              <a:xfrm>
                <a:off x="1981200" y="1447800"/>
                <a:ext cx="4572000" cy="4572000"/>
              </a:xfrm>
              <a:prstGeom prst="pie">
                <a:avLst>
                  <a:gd name="adj1" fmla="val 10807393"/>
                  <a:gd name="adj2" fmla="val 1620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a:ln w="3175">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en-US" sz="1100" dirty="0">
                  <a:solidFill>
                    <a:srgbClr val="000000"/>
                  </a:solidFill>
                  <a:latin typeface="Arial"/>
                </a:endParaRPr>
              </a:p>
            </p:txBody>
          </p:sp>
          <p:sp>
            <p:nvSpPr>
              <p:cNvPr id="51" name="Pie 50"/>
              <p:cNvSpPr/>
              <p:nvPr/>
            </p:nvSpPr>
            <p:spPr>
              <a:xfrm flipV="1">
                <a:off x="1981200" y="1524000"/>
                <a:ext cx="4572000" cy="4572000"/>
              </a:xfrm>
              <a:prstGeom prst="pie">
                <a:avLst>
                  <a:gd name="adj1" fmla="val 10807393"/>
                  <a:gd name="adj2" fmla="val 1620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a:ln w="3175">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en-US" sz="1100">
                  <a:solidFill>
                    <a:srgbClr val="000000"/>
                  </a:solidFill>
                  <a:latin typeface="Arial"/>
                </a:endParaRPr>
              </a:p>
            </p:txBody>
          </p:sp>
          <p:sp>
            <p:nvSpPr>
              <p:cNvPr id="52" name="Pie 51"/>
              <p:cNvSpPr/>
              <p:nvPr/>
            </p:nvSpPr>
            <p:spPr>
              <a:xfrm flipH="1" flipV="1">
                <a:off x="2057400" y="1524000"/>
                <a:ext cx="4572000" cy="4572000"/>
              </a:xfrm>
              <a:prstGeom prst="pie">
                <a:avLst>
                  <a:gd name="adj1" fmla="val 10807393"/>
                  <a:gd name="adj2" fmla="val 1620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a:ln w="3175">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en-US" sz="1100">
                  <a:solidFill>
                    <a:srgbClr val="000000"/>
                  </a:solidFill>
                  <a:latin typeface="Arial"/>
                </a:endParaRPr>
              </a:p>
            </p:txBody>
          </p:sp>
          <p:sp>
            <p:nvSpPr>
              <p:cNvPr id="54" name="Circular Arrow 53"/>
              <p:cNvSpPr/>
              <p:nvPr/>
            </p:nvSpPr>
            <p:spPr>
              <a:xfrm>
                <a:off x="1173480" y="685800"/>
                <a:ext cx="6477001" cy="7924800"/>
              </a:xfrm>
              <a:prstGeom prst="circularArrow">
                <a:avLst>
                  <a:gd name="adj1" fmla="val 5375"/>
                  <a:gd name="adj2" fmla="val 762885"/>
                  <a:gd name="adj3" fmla="val 19593655"/>
                  <a:gd name="adj4" fmla="val 16226140"/>
                  <a:gd name="adj5" fmla="val 4990"/>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dirty="0">
                  <a:solidFill>
                    <a:srgbClr val="000000"/>
                  </a:solidFill>
                  <a:latin typeface="Arial"/>
                </a:endParaRPr>
              </a:p>
            </p:txBody>
          </p:sp>
          <p:sp>
            <p:nvSpPr>
              <p:cNvPr id="55" name="Circular Arrow 54"/>
              <p:cNvSpPr/>
              <p:nvPr/>
            </p:nvSpPr>
            <p:spPr>
              <a:xfrm rot="5400000">
                <a:off x="220979" y="-114299"/>
                <a:ext cx="6477001" cy="7924800"/>
              </a:xfrm>
              <a:prstGeom prst="circularArrow">
                <a:avLst>
                  <a:gd name="adj1" fmla="val 5375"/>
                  <a:gd name="adj2" fmla="val 762885"/>
                  <a:gd name="adj3" fmla="val 19593655"/>
                  <a:gd name="adj4" fmla="val 16226140"/>
                  <a:gd name="adj5" fmla="val 4990"/>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dirty="0">
                  <a:solidFill>
                    <a:srgbClr val="000000"/>
                  </a:solidFill>
                  <a:latin typeface="Arial"/>
                </a:endParaRPr>
              </a:p>
            </p:txBody>
          </p:sp>
          <p:sp>
            <p:nvSpPr>
              <p:cNvPr id="56" name="Circular Arrow 55"/>
              <p:cNvSpPr/>
              <p:nvPr/>
            </p:nvSpPr>
            <p:spPr>
              <a:xfrm rot="10800000">
                <a:off x="1021081" y="-1066800"/>
                <a:ext cx="6477001" cy="7924800"/>
              </a:xfrm>
              <a:prstGeom prst="circularArrow">
                <a:avLst>
                  <a:gd name="adj1" fmla="val 5375"/>
                  <a:gd name="adj2" fmla="val 762885"/>
                  <a:gd name="adj3" fmla="val 19593655"/>
                  <a:gd name="adj4" fmla="val 16226140"/>
                  <a:gd name="adj5" fmla="val 4990"/>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dirty="0">
                  <a:solidFill>
                    <a:srgbClr val="000000"/>
                  </a:solidFill>
                  <a:latin typeface="Arial"/>
                </a:endParaRPr>
              </a:p>
            </p:txBody>
          </p:sp>
        </p:grpSp>
        <p:sp>
          <p:nvSpPr>
            <p:cNvPr id="45" name="TextBox 44"/>
            <p:cNvSpPr txBox="1"/>
            <p:nvPr/>
          </p:nvSpPr>
          <p:spPr>
            <a:xfrm>
              <a:off x="4787263" y="2597005"/>
              <a:ext cx="1333292" cy="732802"/>
            </a:xfrm>
            <a:prstGeom prst="rect">
              <a:avLst/>
            </a:prstGeom>
            <a:noFill/>
          </p:spPr>
          <p:txBody>
            <a:bodyPr wrap="none" rtlCol="0">
              <a:spAutoFit/>
            </a:bodyPr>
            <a:lstStyle/>
            <a:p>
              <a:pPr defTabSz="914400"/>
              <a:r>
                <a:rPr lang="en-US" b="1" dirty="0">
                  <a:solidFill>
                    <a:srgbClr val="000000">
                      <a:lumMod val="65000"/>
                      <a:lumOff val="35000"/>
                    </a:srgbClr>
                  </a:solidFill>
                  <a:latin typeface="Arial"/>
                </a:rPr>
                <a:t>Plan</a:t>
              </a:r>
            </a:p>
          </p:txBody>
        </p:sp>
        <p:sp>
          <p:nvSpPr>
            <p:cNvPr id="46" name="TextBox 45"/>
            <p:cNvSpPr txBox="1"/>
            <p:nvPr/>
          </p:nvSpPr>
          <p:spPr>
            <a:xfrm>
              <a:off x="4917906" y="4362019"/>
              <a:ext cx="977069" cy="732802"/>
            </a:xfrm>
            <a:prstGeom prst="rect">
              <a:avLst/>
            </a:prstGeom>
            <a:noFill/>
          </p:spPr>
          <p:txBody>
            <a:bodyPr wrap="none" rtlCol="0">
              <a:spAutoFit/>
            </a:bodyPr>
            <a:lstStyle/>
            <a:p>
              <a:pPr defTabSz="914400"/>
              <a:r>
                <a:rPr lang="en-US" b="1" dirty="0">
                  <a:solidFill>
                    <a:srgbClr val="000000">
                      <a:lumMod val="65000"/>
                      <a:lumOff val="35000"/>
                    </a:srgbClr>
                  </a:solidFill>
                  <a:latin typeface="Arial"/>
                </a:rPr>
                <a:t>Do</a:t>
              </a:r>
            </a:p>
          </p:txBody>
        </p:sp>
        <p:sp>
          <p:nvSpPr>
            <p:cNvPr id="47" name="TextBox 46"/>
            <p:cNvSpPr txBox="1"/>
            <p:nvPr/>
          </p:nvSpPr>
          <p:spPr>
            <a:xfrm>
              <a:off x="2666999" y="4362019"/>
              <a:ext cx="1638625" cy="732802"/>
            </a:xfrm>
            <a:prstGeom prst="rect">
              <a:avLst/>
            </a:prstGeom>
            <a:noFill/>
          </p:spPr>
          <p:txBody>
            <a:bodyPr wrap="none" rtlCol="0">
              <a:spAutoFit/>
            </a:bodyPr>
            <a:lstStyle/>
            <a:p>
              <a:pPr defTabSz="914400"/>
              <a:r>
                <a:rPr lang="en-US" b="1" dirty="0">
                  <a:solidFill>
                    <a:srgbClr val="000000">
                      <a:lumMod val="65000"/>
                      <a:lumOff val="35000"/>
                    </a:srgbClr>
                  </a:solidFill>
                  <a:latin typeface="Arial"/>
                </a:rPr>
                <a:t>Study</a:t>
              </a:r>
            </a:p>
          </p:txBody>
        </p:sp>
        <p:sp>
          <p:nvSpPr>
            <p:cNvPr id="48" name="TextBox 47"/>
            <p:cNvSpPr txBox="1"/>
            <p:nvPr/>
          </p:nvSpPr>
          <p:spPr>
            <a:xfrm>
              <a:off x="2870581" y="2597005"/>
              <a:ext cx="1104292" cy="732802"/>
            </a:xfrm>
            <a:prstGeom prst="rect">
              <a:avLst/>
            </a:prstGeom>
            <a:noFill/>
          </p:spPr>
          <p:txBody>
            <a:bodyPr wrap="none" rtlCol="0">
              <a:spAutoFit/>
            </a:bodyPr>
            <a:lstStyle/>
            <a:p>
              <a:pPr defTabSz="914400"/>
              <a:r>
                <a:rPr lang="en-US" b="1" dirty="0">
                  <a:solidFill>
                    <a:srgbClr val="000000">
                      <a:lumMod val="65000"/>
                      <a:lumOff val="35000"/>
                    </a:srgbClr>
                  </a:solidFill>
                  <a:latin typeface="Arial"/>
                </a:rPr>
                <a:t>Act</a:t>
              </a:r>
            </a:p>
          </p:txBody>
        </p:sp>
      </p:grpSp>
      <p:sp>
        <p:nvSpPr>
          <p:cNvPr id="68" name="Circular Arrow 67" descr="Arrow on the right pie leading from &quot;act&quot; to &quot;plan.&quot;" title="Arrow"/>
          <p:cNvSpPr/>
          <p:nvPr/>
        </p:nvSpPr>
        <p:spPr>
          <a:xfrm rot="16200000">
            <a:off x="6449567" y="1572767"/>
            <a:ext cx="3108961" cy="3803904"/>
          </a:xfrm>
          <a:prstGeom prst="circularArrow">
            <a:avLst>
              <a:gd name="adj1" fmla="val 5375"/>
              <a:gd name="adj2" fmla="val 762885"/>
              <a:gd name="adj3" fmla="val 19593655"/>
              <a:gd name="adj4" fmla="val 16226140"/>
              <a:gd name="adj5" fmla="val 4990"/>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dirty="0">
              <a:solidFill>
                <a:srgbClr val="000000"/>
              </a:solidFill>
              <a:latin typeface="Arial"/>
            </a:endParaRPr>
          </a:p>
        </p:txBody>
      </p:sp>
      <p:pic>
        <p:nvPicPr>
          <p:cNvPr id="53" name="Picture 9" descr="The SISEP Logo" title="SISEP Logo"/>
          <p:cNvPicPr>
            <a:picLocks noChangeAspect="1"/>
          </p:cNvPicPr>
          <p:nvPr/>
        </p:nvPicPr>
        <p:blipFill>
          <a:blip r:embed="rId3"/>
          <a:srcRect/>
          <a:stretch>
            <a:fillRect/>
          </a:stretch>
        </p:blipFill>
        <p:spPr bwMode="auto">
          <a:xfrm>
            <a:off x="0" y="6281738"/>
            <a:ext cx="1638300" cy="576262"/>
          </a:xfrm>
          <a:prstGeom prst="rect">
            <a:avLst/>
          </a:prstGeom>
          <a:noFill/>
          <a:ln w="9525">
            <a:noFill/>
            <a:miter lim="800000"/>
            <a:headEnd/>
            <a:tailEnd/>
          </a:ln>
        </p:spPr>
      </p:pic>
    </p:spTree>
    <p:extLst>
      <p:ext uri="{BB962C8B-B14F-4D97-AF65-F5344CB8AC3E}">
        <p14:creationId xmlns:p14="http://schemas.microsoft.com/office/powerpoint/2010/main" val="7874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err="1" smtClean="0"/>
              <a:t>TESt</a:t>
            </a:r>
            <a:r>
              <a:rPr lang="en-US" dirty="0" smtClean="0"/>
              <a:t> Users Graph</a:t>
            </a:r>
            <a:endParaRPr lang="en-US" dirty="0"/>
          </a:p>
        </p:txBody>
      </p:sp>
      <p:sp>
        <p:nvSpPr>
          <p:cNvPr id="135173" name="Rectangle 2"/>
          <p:cNvSpPr txBox="1">
            <a:spLocks noChangeArrowheads="1"/>
          </p:cNvSpPr>
          <p:nvPr/>
        </p:nvSpPr>
        <p:spPr bwMode="auto">
          <a:xfrm>
            <a:off x="0" y="228600"/>
            <a:ext cx="9144000" cy="1020763"/>
          </a:xfrm>
          <a:prstGeom prst="rect">
            <a:avLst/>
          </a:prstGeom>
          <a:solidFill>
            <a:srgbClr val="C00000"/>
          </a:solidFill>
          <a:ln>
            <a:noFill/>
          </a:ln>
          <a:extLst/>
        </p:spPr>
        <p:txBody>
          <a:bodyPr/>
          <a:lstStyle>
            <a:lvl1pPr>
              <a:spcBef>
                <a:spcPct val="20000"/>
              </a:spcBef>
              <a:buChar char="•"/>
              <a:defRPr sz="3200">
                <a:solidFill>
                  <a:srgbClr val="404040"/>
                </a:solidFill>
                <a:latin typeface="Myriad Pro" pitchFamily="34" charset="0"/>
                <a:ea typeface="MS PGothic" pitchFamily="34" charset="-128"/>
                <a:cs typeface="Calibri" panose="020F0502020204030204" pitchFamily="34" charset="0"/>
              </a:defRPr>
            </a:lvl1pPr>
            <a:lvl2pPr marL="742950" indent="-285750">
              <a:spcBef>
                <a:spcPct val="20000"/>
              </a:spcBef>
              <a:buChar char="–"/>
              <a:defRPr sz="2800">
                <a:solidFill>
                  <a:srgbClr val="404040"/>
                </a:solidFill>
                <a:latin typeface="Myriad Pro" pitchFamily="34" charset="0"/>
                <a:ea typeface="Calibri" panose="020F0502020204030204" pitchFamily="34" charset="0"/>
                <a:cs typeface="Calibri" panose="020F0502020204030204" pitchFamily="34" charset="0"/>
              </a:defRPr>
            </a:lvl2pPr>
            <a:lvl3pPr marL="1143000" indent="-228600">
              <a:spcBef>
                <a:spcPct val="20000"/>
              </a:spcBef>
              <a:buChar char="•"/>
              <a:defRPr sz="2400">
                <a:solidFill>
                  <a:srgbClr val="404040"/>
                </a:solidFill>
                <a:latin typeface="Myriad Pro"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rgbClr val="404040"/>
                </a:solidFill>
                <a:latin typeface="Myriad Pro"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rgbClr val="404040"/>
                </a:solidFill>
                <a:latin typeface="Myriad Pro"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4400" b="1" dirty="0">
                <a:solidFill>
                  <a:srgbClr val="FFFFFF"/>
                </a:solidFill>
                <a:latin typeface="Myriad Web Pro" pitchFamily="34" charset="0"/>
              </a:rPr>
              <a:t>Get Started, Get Better</a:t>
            </a:r>
          </a:p>
        </p:txBody>
      </p:sp>
      <p:pic>
        <p:nvPicPr>
          <p:cNvPr id="135170" name="Picture 6" descr="A graph that shows that the number of test users on the x-axis and the usability problems found on the y-axis. The more test users there are, the more usability problems are found. However, there are diminishing returns. The graph at the number of test users of 3 is circled and there is text that says, &quot;Purposeful=Improvable.&quot;" title="User Testing Curv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50" y="1524000"/>
            <a:ext cx="7664450" cy="457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Oval 7" descr="An oval that shows that with 0 test users, 0 percent of the usability problems are found." title="Left oval"/>
          <p:cNvSpPr/>
          <p:nvPr/>
        </p:nvSpPr>
        <p:spPr>
          <a:xfrm>
            <a:off x="1295400" y="4876800"/>
            <a:ext cx="1066800" cy="9144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Oval 5" descr="An oval that is around the graph where it has 3 test users." title="Right oval"/>
          <p:cNvSpPr/>
          <p:nvPr/>
        </p:nvSpPr>
        <p:spPr>
          <a:xfrm>
            <a:off x="3048000" y="2667000"/>
            <a:ext cx="457200" cy="3810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Tree>
    <p:extLst>
      <p:ext uri="{BB962C8B-B14F-4D97-AF65-F5344CB8AC3E}">
        <p14:creationId xmlns:p14="http://schemas.microsoft.com/office/powerpoint/2010/main" val="11740182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648200" y="1524000"/>
            <a:ext cx="3886200" cy="4351338"/>
          </a:xfrm>
        </p:spPr>
        <p:txBody>
          <a:bodyPr>
            <a:normAutofit/>
          </a:bodyPr>
          <a:lstStyle/>
          <a:p>
            <a:pPr marL="0" indent="0">
              <a:buNone/>
            </a:pPr>
            <a:endParaRPr lang="en-US" sz="3600" b="1" dirty="0">
              <a:latin typeface="+mj-lt"/>
            </a:endParaRPr>
          </a:p>
          <a:p>
            <a:pPr marL="0" indent="0">
              <a:buNone/>
            </a:pPr>
            <a:endParaRPr lang="en-US" sz="3600" b="1" dirty="0">
              <a:latin typeface="+mj-lt"/>
            </a:endParaRPr>
          </a:p>
          <a:p>
            <a:pPr marL="0" indent="0">
              <a:buNone/>
            </a:pPr>
            <a:r>
              <a:rPr lang="en-US" sz="3600" b="1" dirty="0">
                <a:latin typeface="+mj-lt"/>
              </a:rPr>
              <a:t>…you go first!</a:t>
            </a:r>
          </a:p>
        </p:txBody>
      </p:sp>
      <p:sp>
        <p:nvSpPr>
          <p:cNvPr id="5" name="Slide Number Placeholder 4"/>
          <p:cNvSpPr>
            <a:spLocks noGrp="1"/>
          </p:cNvSpPr>
          <p:nvPr>
            <p:ph type="sldNum" sz="quarter" idx="4294967295"/>
          </p:nvPr>
        </p:nvSpPr>
        <p:spPr>
          <a:xfrm>
            <a:off x="0" y="6356350"/>
            <a:ext cx="904875" cy="365125"/>
          </a:xfrm>
          <a:prstGeom prst="rect">
            <a:avLst/>
          </a:prstGeom>
        </p:spPr>
        <p:txBody>
          <a:bodyPr/>
          <a:lstStyle/>
          <a:p>
            <a:fld id="{02C6226A-7927-47FA-9DEE-18838069DC83}" type="slidenum">
              <a:rPr lang="en-US" smtClean="0"/>
              <a:pPr/>
              <a:t>7</a:t>
            </a:fld>
            <a:endParaRPr lang="en-US" dirty="0"/>
          </a:p>
        </p:txBody>
      </p:sp>
      <p:pic>
        <p:nvPicPr>
          <p:cNvPr id="6" name="Picture 2" descr="A picture of a little girl about to jump off the diving board." title="Girl divin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836502" cy="38365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idx="4294967295"/>
          </p:nvPr>
        </p:nvSpPr>
        <p:spPr>
          <a:xfrm>
            <a:off x="685800" y="381000"/>
            <a:ext cx="8229600" cy="1143000"/>
          </a:xfrm>
        </p:spPr>
        <p:txBody>
          <a:bodyPr/>
          <a:lstStyle/>
          <a:p>
            <a:pPr algn="l"/>
            <a:r>
              <a:rPr lang="en-US" dirty="0" smtClean="0"/>
              <a:t>Change is great…</a:t>
            </a:r>
            <a:endParaRPr lang="en-US" dirty="0"/>
          </a:p>
        </p:txBody>
      </p:sp>
    </p:spTree>
    <p:extLst>
      <p:ext uri="{BB962C8B-B14F-4D97-AF65-F5344CB8AC3E}">
        <p14:creationId xmlns:p14="http://schemas.microsoft.com/office/powerpoint/2010/main" val="480194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842" y="445735"/>
            <a:ext cx="7886700" cy="1325563"/>
          </a:xfrm>
        </p:spPr>
        <p:txBody>
          <a:bodyPr>
            <a:normAutofit/>
          </a:bodyPr>
          <a:lstStyle/>
          <a:p>
            <a:pPr algn="l"/>
            <a:r>
              <a:rPr lang="en-US" sz="4400" dirty="0" smtClean="0">
                <a:solidFill>
                  <a:schemeClr val="tx2"/>
                </a:solidFill>
              </a:rPr>
              <a:t>Reflection Question</a:t>
            </a:r>
            <a:endParaRPr lang="en-US" sz="4400" dirty="0">
              <a:solidFill>
                <a:schemeClr val="tx2"/>
              </a:solidFill>
            </a:endParaRPr>
          </a:p>
        </p:txBody>
      </p:sp>
      <p:pic>
        <p:nvPicPr>
          <p:cNvPr id="6" name="Picture 2" descr="A picture of two toddlers sitting next to each other and looking at each other while eating." title="Toddlers eat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311842" y="1780629"/>
            <a:ext cx="4114800" cy="2873140"/>
          </a:xfrm>
        </p:spPr>
      </p:pic>
      <p:sp>
        <p:nvSpPr>
          <p:cNvPr id="4" name="Text Placeholder 3"/>
          <p:cNvSpPr>
            <a:spLocks noGrp="1"/>
          </p:cNvSpPr>
          <p:nvPr>
            <p:ph sz="quarter" idx="4"/>
          </p:nvPr>
        </p:nvSpPr>
        <p:spPr>
          <a:xfrm>
            <a:off x="4648200" y="1780629"/>
            <a:ext cx="4286250" cy="3684588"/>
          </a:xfrm>
        </p:spPr>
        <p:txBody>
          <a:bodyPr>
            <a:normAutofit/>
          </a:bodyPr>
          <a:lstStyle/>
          <a:p>
            <a:r>
              <a:rPr lang="en-US" sz="2400" dirty="0">
                <a:latin typeface="+mj-lt"/>
              </a:rPr>
              <a:t>How might we support </a:t>
            </a:r>
            <a:r>
              <a:rPr lang="en-US" sz="2400" dirty="0" smtClean="0">
                <a:latin typeface="+mj-lt"/>
              </a:rPr>
              <a:t>the use of stage based activities to support the scaling up of our effective practices? </a:t>
            </a:r>
            <a:endParaRPr lang="en-US" sz="2400" dirty="0">
              <a:latin typeface="+mj-lt"/>
            </a:endParaRPr>
          </a:p>
          <a:p>
            <a:endParaRPr lang="en-US" sz="2400" dirty="0">
              <a:latin typeface="+mj-lt"/>
            </a:endParaRPr>
          </a:p>
          <a:p>
            <a:r>
              <a:rPr lang="en-US" sz="2400" dirty="0">
                <a:latin typeface="+mj-lt"/>
              </a:rPr>
              <a:t>What are the barriers and facilitators to supporting change over time?</a:t>
            </a:r>
          </a:p>
          <a:p>
            <a:endParaRPr lang="en-US" dirty="0">
              <a:latin typeface="+mj-lt"/>
            </a:endParaRPr>
          </a:p>
        </p:txBody>
      </p:sp>
    </p:spTree>
    <p:extLst>
      <p:ext uri="{BB962C8B-B14F-4D97-AF65-F5344CB8AC3E}">
        <p14:creationId xmlns:p14="http://schemas.microsoft.com/office/powerpoint/2010/main" val="2500936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hidden="1"/>
          <p:cNvSpPr>
            <a:spLocks noGrp="1"/>
          </p:cNvSpPr>
          <p:nvPr>
            <p:ph type="title"/>
          </p:nvPr>
        </p:nvSpPr>
        <p:spPr/>
        <p:txBody>
          <a:bodyPr/>
          <a:lstStyle/>
          <a:p>
            <a:r>
              <a:rPr lang="en-US" dirty="0" smtClean="0"/>
              <a:t>AI Hub</a:t>
            </a:r>
            <a:endParaRPr lang="en-US" dirty="0"/>
          </a:p>
        </p:txBody>
      </p:sp>
      <p:sp>
        <p:nvSpPr>
          <p:cNvPr id="7" name="Rectangle 6" descr="A tall, thin rectangle." title="Rectangle"/>
          <p:cNvSpPr/>
          <p:nvPr/>
        </p:nvSpPr>
        <p:spPr>
          <a:xfrm>
            <a:off x="7532370" y="-76200"/>
            <a:ext cx="1611630" cy="6934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ectangle 3"/>
          <p:cNvSpPr/>
          <p:nvPr/>
        </p:nvSpPr>
        <p:spPr>
          <a:xfrm>
            <a:off x="7532370" y="1371600"/>
            <a:ext cx="1611630" cy="4770537"/>
          </a:xfrm>
          <a:prstGeom prst="rect">
            <a:avLst/>
          </a:prstGeom>
        </p:spPr>
        <p:txBody>
          <a:bodyPr wrap="square">
            <a:spAutoFit/>
          </a:bodyPr>
          <a:lstStyle/>
          <a:p>
            <a:r>
              <a:rPr lang="en-US" sz="1600" dirty="0" smtClean="0">
                <a:solidFill>
                  <a:schemeClr val="bg1"/>
                </a:solidFill>
              </a:rPr>
              <a:t>The </a:t>
            </a:r>
            <a:r>
              <a:rPr lang="en-US" sz="1600" dirty="0">
                <a:solidFill>
                  <a:schemeClr val="bg1"/>
                </a:solidFill>
              </a:rPr>
              <a:t>Active Implementation Hub is a free, online learning environment for use by any stakeholder — practitioners, educators, coaches, trainers, purveyors — involved in active implementation and scaling up of programs and innovations. </a:t>
            </a:r>
          </a:p>
        </p:txBody>
      </p:sp>
      <p:pic>
        <p:nvPicPr>
          <p:cNvPr id="3" name="Picture 2" descr="A picture of FPG UNC's homepage for active implementation. The link to this page is on the slide." title="Active Implementation Hub"/>
          <p:cNvPicPr>
            <a:picLocks noChangeAspect="1"/>
          </p:cNvPicPr>
          <p:nvPr/>
        </p:nvPicPr>
        <p:blipFill>
          <a:blip r:embed="rId3"/>
          <a:stretch>
            <a:fillRect/>
          </a:stretch>
        </p:blipFill>
        <p:spPr>
          <a:xfrm>
            <a:off x="0" y="857251"/>
            <a:ext cx="7532370" cy="5153396"/>
          </a:xfrm>
          <a:prstGeom prst="rect">
            <a:avLst/>
          </a:prstGeom>
        </p:spPr>
      </p:pic>
      <p:sp>
        <p:nvSpPr>
          <p:cNvPr id="5" name="Rectangle 4"/>
          <p:cNvSpPr/>
          <p:nvPr/>
        </p:nvSpPr>
        <p:spPr>
          <a:xfrm>
            <a:off x="76200" y="6139305"/>
            <a:ext cx="7379970" cy="584775"/>
          </a:xfrm>
          <a:prstGeom prst="rect">
            <a:avLst/>
          </a:prstGeom>
        </p:spPr>
        <p:txBody>
          <a:bodyPr wrap="square">
            <a:spAutoFit/>
          </a:bodyPr>
          <a:lstStyle/>
          <a:p>
            <a:r>
              <a:rPr lang="en-US" sz="3200" b="1" dirty="0" smtClean="0">
                <a:hlinkClick r:id="rId4"/>
              </a:rPr>
              <a:t>Click here to visit the AI Hub Website</a:t>
            </a:r>
            <a:endParaRPr lang="en-US" sz="3200" b="1" dirty="0"/>
          </a:p>
        </p:txBody>
      </p:sp>
    </p:spTree>
    <p:extLst>
      <p:ext uri="{BB962C8B-B14F-4D97-AF65-F5344CB8AC3E}">
        <p14:creationId xmlns:p14="http://schemas.microsoft.com/office/powerpoint/2010/main" val="34326438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296&quot;&gt;&lt;/object&gt;&lt;object type=&quot;2&quot; unique_id=&quot;10297&quot;&gt;&lt;object type=&quot;3&quot; unique_id=&quot;10298&quot;&gt;&lt;property id=&quot;20148&quot; value=&quot;5&quot;/&gt;&lt;property id=&quot;20300&quot; value=&quot;Slide 1 - &amp;quot; &amp;quot;&quot;/&gt;&lt;property id=&quot;20307&quot; value=&quot;470&quot;/&gt;&lt;/object&gt;&lt;object type=&quot;3&quot; unique_id=&quot;64578&quot;&gt;&lt;property id=&quot;20148&quot; value=&quot;5&quot;/&gt;&lt;property id=&quot;20300&quot; value=&quot;Slide 2 - &amp;quot;Change is great…&amp;quot;&quot;/&gt;&lt;property id=&quot;20307&quot; value=&quot;2019&quot;/&gt;&lt;/object&gt;&lt;object type=&quot;3&quot; unique_id=&quot;64579&quot;&gt;&lt;property id=&quot;20148&quot; value=&quot;5&quot;/&gt;&lt;property id=&quot;20300&quot; value=&quot;Slide 3 - &amp;quot;Active Implementation &amp;quot;&quot;/&gt;&lt;property id=&quot;20307&quot; value=&quot;2020&quot;/&gt;&lt;/object&gt;&lt;object type=&quot;3&quot; unique_id=&quot;64580&quot;&gt;&lt;property id=&quot;20148&quot; value=&quot;5&quot;/&gt;&lt;property id=&quot;20300&quot; value=&quot;Slide 4 - &amp;quot;Early Learning Outcomes Framework (ELOF) Five Desired Outcome Domains for Young Children Aged Birth-Five&amp;quot;&quot;/&gt;&lt;property id=&quot;20307&quot; value=&quot;2021&quot;/&gt;&lt;/object&gt;&lt;object type=&quot;3&quot; unique_id=&quot;64581&quot;&gt;&lt;property id=&quot;20148&quot; value=&quot;5&quot;/&gt;&lt;property id=&quot;20300&quot; value=&quot;Slide 5 - &amp;quot;Active Implementation &amp;quot;&quot;/&gt;&lt;property id=&quot;20307&quot; value=&quot;2022&quot;/&gt;&lt;/object&gt;&lt;object type=&quot;3&quot; unique_id=&quot;64582&quot;&gt;&lt;property id=&quot;20148&quot; value=&quot;5&quot;/&gt;&lt;property id=&quot;20300&quot; value=&quot;Slide 6 - &amp;quot;Defining The “What”  &amp;quot;&quot;/&gt;&lt;property id=&quot;20307&quot; value=&quot;2023&quot;/&gt;&lt;/object&gt;&lt;object type=&quot;3&quot; unique_id=&quot;64583&quot;&gt;&lt;property id=&quot;20148&quot; value=&quot;5&quot;/&gt;&lt;property id=&quot;20300&quot; value=&quot;Slide 7 - &amp;quot;Objectives&amp;quot;&quot;/&gt;&lt;property id=&quot;20307&quot; value=&quot;2024&quot;/&gt;&lt;/object&gt;&lt;object type=&quot;3&quot; unique_id=&quot;64584&quot;&gt;&lt;property id=&quot;20148&quot; value=&quot;5&quot;/&gt;&lt;property id=&quot;20300&quot; value=&quot;Slide 8 - &amp;quot;What does it take to change the system?&amp;quot;&quot;/&gt;&lt;property id=&quot;20307&quot; value=&quot;2025&quot;/&gt;&lt;/object&gt;&lt;object type=&quot;3&quot; unique_id=&quot;64585&quot;&gt;&lt;property id=&quot;20148&quot; value=&quot;5&quot;/&gt;&lt;property id=&quot;20300&quot; value=&quot;Slide 9 - &amp;quot;What does it take?&amp;quot;&quot;/&gt;&lt;property id=&quot;20307&quot; value=&quot;2026&quot;/&gt;&lt;/object&gt;&lt;object type=&quot;3&quot; unique_id=&quot;64586&quot;&gt;&lt;property id=&quot;20148&quot; value=&quot;5&quot;/&gt;&lt;property id=&quot;20300&quot; value=&quot;Slide 10 - &amp;quot;It Takes Time&amp;quot;&quot;/&gt;&lt;property id=&quot;20307&quot; value=&quot;2027&quot;/&gt;&lt;/object&gt;&lt;object type=&quot;3&quot; unique_id=&quot;64587&quot;&gt;&lt;property id=&quot;20148&quot; value=&quot;5&quot;/&gt;&lt;property id=&quot;20300&quot; value=&quot;Slide 11&quot;/&gt;&lt;property id=&quot;20307&quot; value=&quot;2028&quot;/&gt;&lt;/object&gt;&lt;object type=&quot;3&quot; unique_id=&quot;64588&quot;&gt;&lt;property id=&quot;20148&quot; value=&quot;5&quot;/&gt;&lt;property id=&quot;20300&quot; value=&quot;Slide 12 - &amp;quot;Table Talk&amp;quot;&quot;/&gt;&lt;property id=&quot;20307&quot; value=&quot;2029&quot;/&gt;&lt;/object&gt;&lt;object type=&quot;3&quot; unique_id=&quot;64589&quot;&gt;&lt;property id=&quot;20148&quot; value=&quot;5&quot;/&gt;&lt;property id=&quot;20300&quot; value=&quot;Slide 13 - &amp;quot;What does it take?&amp;quot;&quot;/&gt;&lt;property id=&quot;20307&quot; value=&quot;2030&quot;/&gt;&lt;/object&gt;&lt;object type=&quot;3&quot; unique_id=&quot;64590&quot;&gt;&lt;property id=&quot;20148&quot; value=&quot;5&quot;/&gt;&lt;property id=&quot;20300&quot; value=&quot;Slide 14 - &amp;quot;It Takes a Village&amp;quot;&quot;/&gt;&lt;property id=&quot;20307&quot; value=&quot;2031&quot;/&gt;&lt;/object&gt;&lt;object type=&quot;3&quot; unique_id=&quot;64591&quot;&gt;&lt;property id=&quot;20148&quot; value=&quot;5&quot;/&gt;&lt;property id=&quot;20300&quot; value=&quot;Slide 15 - &amp;quot;Implementation Teams&amp;quot;&quot;/&gt;&lt;property id=&quot;20307&quot; value=&quot;2032&quot;/&gt;&lt;/object&gt;&lt;object type=&quot;3&quot; unique_id=&quot;64592&quot;&gt;&lt;property id=&quot;20148&quot; value=&quot;5&quot;/&gt;&lt;property id=&quot;20300&quot; value=&quot;Slide 16 - &amp;quot;Implementation Team&amp;quot;&quot;/&gt;&lt;property id=&quot;20307&quot; value=&quot;2033&quot;/&gt;&lt;/object&gt;&lt;object type=&quot;3&quot; unique_id=&quot;64593&quot;&gt;&lt;property id=&quot;20148&quot; value=&quot;5&quot;/&gt;&lt;property id=&quot;20300&quot; value=&quot;Slide 17 - &amp;quot;Implementation Teams’ Function&amp;quot;&quot;/&gt;&lt;property id=&quot;20307&quot; value=&quot;2034&quot;/&gt;&lt;/object&gt;&lt;object type=&quot;3&quot; unique_id=&quot;64594&quot;&gt;&lt;property id=&quot;20148&quot; value=&quot;5&quot;/&gt;&lt;property id=&quot;20300&quot; value=&quot;Slide 18 - &amp;quot;Linked Implementation Teams&amp;quot;&quot;/&gt;&lt;property id=&quot;20307&quot; value=&quot;2035&quot;/&gt;&lt;/object&gt;&lt;object type=&quot;3&quot; unique_id=&quot;64595&quot;&gt;&lt;property id=&quot;20148&quot; value=&quot;5&quot;/&gt;&lt;property id=&quot;20300&quot; value=&quot;Slide 19 - &amp;quot;Table Talk&amp;quot;&quot;/&gt;&lt;property id=&quot;20307&quot; value=&quot;2036&quot;/&gt;&lt;/object&gt;&lt;object type=&quot;3&quot; unique_id=&quot;64596&quot;&gt;&lt;property id=&quot;20148&quot; value=&quot;5&quot;/&gt;&lt;property id=&quot;20300&quot; value=&quot;Slide 20 - &amp;quot;What does it take?&amp;quot;&quot;/&gt;&lt;property id=&quot;20307&quot; value=&quot;2037&quot;/&gt;&lt;/object&gt;&lt;object type=&quot;3&quot; unique_id=&quot;64597&quot;&gt;&lt;property id=&quot;20148&quot; value=&quot;5&quot;/&gt;&lt;property id=&quot;20300&quot; value=&quot;Slide 21 - &amp;quot;It Takes Support&amp;quot;&quot;/&gt;&lt;property id=&quot;20307&quot; value=&quot;2038&quot;/&gt;&lt;/object&gt;&lt;object type=&quot;3&quot; unique_id=&quot;64598&quot;&gt;&lt;property id=&quot;20148&quot; value=&quot;5&quot;/&gt;&lt;property id=&quot;20300&quot; value=&quot;Slide 22 - &amp;quot;Example&amp;quot;&quot;/&gt;&lt;property id=&quot;20307&quot; value=&quot;2039&quot;/&gt;&lt;/object&gt;&lt;object type=&quot;3&quot; unique_id=&quot;64599&quot;&gt;&lt;property id=&quot;20148&quot; value=&quot;5&quot;/&gt;&lt;property id=&quot;20300&quot; value=&quot;Slide 23&quot;/&gt;&lt;property id=&quot;20307&quot; value=&quot;2040&quot;/&gt;&lt;/object&gt;&lt;object type=&quot;3&quot; unique_id=&quot;64600&quot;&gt;&lt;property id=&quot;20148&quot; value=&quot;5&quot;/&gt;&lt;property id=&quot;20300&quot; value=&quot;Slide 24&quot;/&gt;&lt;property id=&quot;20307&quot; value=&quot;2041&quot;/&gt;&lt;/object&gt;&lt;object type=&quot;3&quot; unique_id=&quot;64601&quot;&gt;&lt;property id=&quot;20148&quot; value=&quot;5&quot;/&gt;&lt;property id=&quot;20300&quot; value=&quot;Slide 25 - &amp;quot;Capacity Building&amp;quot;&quot;/&gt;&lt;property id=&quot;20307&quot; value=&quot;2042&quot;/&gt;&lt;/object&gt;&lt;object type=&quot;3&quot; unique_id=&quot;64602&quot;&gt;&lt;property id=&quot;20148&quot; value=&quot;5&quot;/&gt;&lt;property id=&quot;20300&quot; value=&quot;Slide 26 - &amp;quot;Table Talk&amp;quot;&quot;/&gt;&lt;property id=&quot;20307&quot; value=&quot;2043&quot;/&gt;&lt;/object&gt;&lt;object type=&quot;3&quot; unique_id=&quot;64603&quot;&gt;&lt;property id=&quot;20148&quot; value=&quot;5&quot;/&gt;&lt;property id=&quot;20300&quot; value=&quot;Slide 27 - &amp;quot;What does it take?&amp;quot;&quot;/&gt;&lt;property id=&quot;20307&quot; value=&quot;2044&quot;/&gt;&lt;/object&gt;&lt;object type=&quot;3&quot; unique_id=&quot;64604&quot;&gt;&lt;property id=&quot;20148&quot; value=&quot;5&quot;/&gt;&lt;property id=&quot;20300&quot; value=&quot;Slide 28 - &amp;quot;It Takes Communication&amp;quot;&quot;/&gt;&lt;property id=&quot;20307&quot; value=&quot;2045&quot;/&gt;&lt;/object&gt;&lt;object type=&quot;3&quot; unique_id=&quot;64605&quot;&gt;&lt;property id=&quot;20148&quot; value=&quot;5&quot;/&gt;&lt;property id=&quot;20300&quot; value=&quot;Slide 29 - &amp;quot;Using Data and Information&amp;quot;&quot;/&gt;&lt;property id=&quot;20307&quot; value=&quot;2046&quot;/&gt;&lt;/object&gt;&lt;object type=&quot;3&quot; unique_id=&quot;64606&quot;&gt;&lt;property id=&quot;20148&quot; value=&quot;5&quot;/&gt;&lt;property id=&quot;20300&quot; value=&quot;Slide 30 - &amp;quot;Linked Implementation Teams&amp;quot;&quot;/&gt;&lt;property id=&quot;20307&quot; value=&quot;2047&quot;/&gt;&lt;/object&gt;&lt;object type=&quot;3&quot; unique_id=&quot;64607&quot;&gt;&lt;property id=&quot;20148&quot; value=&quot;5&quot;/&gt;&lt;property id=&quot;20300&quot; value=&quot;Slide 31 - &amp;quot;Table Talk&amp;quot;&quot;/&gt;&lt;property id=&quot;20307&quot; value=&quot;2048&quot;/&gt;&lt;/object&gt;&lt;object type=&quot;3&quot; unique_id=&quot;64609&quot;&gt;&lt;property id=&quot;20148&quot; value=&quot;5&quot;/&gt;&lt;property id=&quot;20300&quot; value=&quot;Slide 32 - &amp;quot;Next Steps&amp;quot;&quot;/&gt;&lt;property id=&quot;20307&quot; value=&quot;2051&quot;/&gt;&lt;/object&gt;&lt;object type=&quot;3&quot; unique_id=&quot;64867&quot;&gt;&lt;property id=&quot;20148&quot; value=&quot;5&quot;/&gt;&lt;property id=&quot;20300&quot; value=&quot;Slide 33&quot;/&gt;&lt;property id=&quot;20307&quot; value=&quot;2052&quot;/&gt;&lt;/object&gt;&lt;object type=&quot;3&quot; unique_id=&quot;64868&quot;&gt;&lt;property id=&quot;20148&quot; value=&quot;5&quot;/&gt;&lt;property id=&quot;20300&quot; value=&quot;Slide 34&quot;/&gt;&lt;property id=&quot;20307&quot; value=&quot;2053&quot;/&gt;&lt;/object&gt;&lt;/object&gt;&lt;/object&gt;&lt;/database&gt;"/>
  <p:tag name="SECTOMILLISECCONVERTED" val="1"/>
</p:tagLst>
</file>

<file path=ppt/theme/theme1.xml><?xml version="1.0" encoding="utf-8"?>
<a:theme xmlns:a="http://schemas.openxmlformats.org/drawingml/2006/main" name="Custom Design">
  <a:themeElements>
    <a:clrScheme name="NIRN-Monograph">
      <a:dk1>
        <a:srgbClr val="000000"/>
      </a:dk1>
      <a:lt1>
        <a:srgbClr val="FFFFFF"/>
      </a:lt1>
      <a:dk2>
        <a:srgbClr val="A41E24"/>
      </a:dk2>
      <a:lt2>
        <a:srgbClr val="FFFFFF"/>
      </a:lt2>
      <a:accent1>
        <a:srgbClr val="A41E24"/>
      </a:accent1>
      <a:accent2>
        <a:srgbClr val="1B3664"/>
      </a:accent2>
      <a:accent3>
        <a:srgbClr val="1D4F26"/>
      </a:accent3>
      <a:accent4>
        <a:srgbClr val="F2D287"/>
      </a:accent4>
      <a:accent5>
        <a:srgbClr val="CC9B2B"/>
      </a:accent5>
      <a:accent6>
        <a:srgbClr val="00AEEF"/>
      </a:accent6>
      <a:hlink>
        <a:srgbClr val="00AEEF"/>
      </a:hlink>
      <a:folHlink>
        <a:srgbClr val="A41E24"/>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9435</TotalTime>
  <Words>461</Words>
  <Application>Microsoft Office PowerPoint</Application>
  <PresentationFormat>On-screen Show (4:3)</PresentationFormat>
  <Paragraphs>71</Paragraphs>
  <Slides>10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MS PGothic</vt:lpstr>
      <vt:lpstr>Arial</vt:lpstr>
      <vt:lpstr>Calibri</vt:lpstr>
      <vt:lpstr>Myriad Pro</vt:lpstr>
      <vt:lpstr>Myriad Pro Light</vt:lpstr>
      <vt:lpstr>Myriad Web Pro</vt:lpstr>
      <vt:lpstr>Segoe UI</vt:lpstr>
      <vt:lpstr>Segoe UI Light</vt:lpstr>
      <vt:lpstr>Custom Design</vt:lpstr>
      <vt:lpstr> </vt:lpstr>
      <vt:lpstr>Active Implementation </vt:lpstr>
      <vt:lpstr>What does it take? </vt:lpstr>
      <vt:lpstr>Implementation Stages</vt:lpstr>
      <vt:lpstr>It takes learning:  Improvement Cycles </vt:lpstr>
      <vt:lpstr>TESt Users Graph</vt:lpstr>
      <vt:lpstr>Change is great…</vt:lpstr>
      <vt:lpstr>Reflection Question</vt:lpstr>
      <vt:lpstr>AI Hub</vt:lpstr>
      <vt:lpstr>Citations</vt:lpstr>
    </vt:vector>
  </TitlesOfParts>
  <Company>Louis de la Parte Florida Mental Health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implement EBPs</dc:title>
  <dc:creator>Dean L. Fixsen</dc:creator>
  <cp:lastModifiedBy>Luke Markley</cp:lastModifiedBy>
  <cp:revision>940</cp:revision>
  <dcterms:created xsi:type="dcterms:W3CDTF">2004-04-05T18:36:48Z</dcterms:created>
  <dcterms:modified xsi:type="dcterms:W3CDTF">2016-07-18T20:27:40Z</dcterms:modified>
</cp:coreProperties>
</file>