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0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2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7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0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5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7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1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4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6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1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87208" y="5448589"/>
            <a:ext cx="2367811" cy="9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9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794E5-93AD-4B27-8BD8-DD3EB1B5EB7E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3D94-621D-42E7-88D9-094CE32D8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4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wigentc@michigan.gov" TargetMode="External"/><Relationship Id="rId2" Type="http://schemas.openxmlformats.org/officeDocument/2006/relationships/hyperlink" Target="http://www.michigan.gov/mde/0,4615,7-140-28753_74161---,00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of Michigan Early Literacy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Governor’s Third Grade </a:t>
            </a:r>
            <a:r>
              <a:rPr lang="en-US" dirty="0"/>
              <a:t>R</a:t>
            </a:r>
            <a:r>
              <a:rPr lang="en-US" dirty="0" smtClean="0"/>
              <a:t>eading workgroup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Office of Professional Preparation Services (OPPS)</a:t>
            </a:r>
          </a:p>
          <a:p>
            <a:pPr lvl="1"/>
            <a:r>
              <a:rPr lang="en-US" dirty="0" smtClean="0"/>
              <a:t>CEEDAR Grant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2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Third Grade Reading </a:t>
            </a:r>
            <a:r>
              <a:rPr lang="en-US" dirty="0" smtClean="0"/>
              <a:t>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</a:p>
          <a:p>
            <a:r>
              <a:rPr lang="en-US" dirty="0" smtClean="0"/>
              <a:t>Reviewed data and programs</a:t>
            </a:r>
          </a:p>
          <a:p>
            <a:r>
              <a:rPr lang="en-US" dirty="0" smtClean="0"/>
              <a:t>Interviews with teachers, reading specialist, researchers, administrators, policy experts</a:t>
            </a:r>
          </a:p>
          <a:p>
            <a:r>
              <a:rPr lang="en-US" dirty="0" smtClean="0"/>
              <a:t>Focus areas</a:t>
            </a:r>
          </a:p>
          <a:p>
            <a:pPr lvl="1"/>
            <a:r>
              <a:rPr lang="en-US" dirty="0" smtClean="0"/>
              <a:t>Research-supported diagnostic and screening instruments, instruction and interventions for success</a:t>
            </a:r>
          </a:p>
          <a:p>
            <a:pPr lvl="1"/>
            <a:r>
              <a:rPr lang="en-US" dirty="0" smtClean="0"/>
              <a:t>Providing training to use diagnostic-driven methods</a:t>
            </a:r>
          </a:p>
          <a:p>
            <a:pPr lvl="1"/>
            <a:r>
              <a:rPr lang="en-US" dirty="0" smtClean="0"/>
              <a:t>Engaging parents</a:t>
            </a:r>
          </a:p>
          <a:p>
            <a:pPr lvl="1"/>
            <a:r>
              <a:rPr lang="en-US" dirty="0" smtClean="0"/>
              <a:t>Data that shows growth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6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Michigan Department of Education </a:t>
            </a:r>
          </a:p>
          <a:p>
            <a:r>
              <a:rPr lang="en-US" dirty="0" smtClean="0"/>
              <a:t>Teams working on specific initiatives to support focus areas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MTSS</a:t>
            </a:r>
          </a:p>
          <a:p>
            <a:r>
              <a:rPr lang="en-US" dirty="0" smtClean="0"/>
              <a:t>OPPS – members as leaders or team members</a:t>
            </a:r>
          </a:p>
          <a:p>
            <a:r>
              <a:rPr lang="en-US" dirty="0" smtClean="0"/>
              <a:t>CEEDAR participants – members as leaders or team members</a:t>
            </a:r>
          </a:p>
        </p:txBody>
      </p:sp>
    </p:spTree>
    <p:extLst>
      <p:ext uri="{BB962C8B-B14F-4D97-AF65-F5344CB8AC3E}">
        <p14:creationId xmlns:p14="http://schemas.microsoft.com/office/powerpoint/2010/main" val="1265269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>
                <a:hlinkClick r:id="rId2"/>
              </a:rPr>
              <a:t>Early Literacy Initiative Overview</a:t>
            </a:r>
            <a:endParaRPr lang="nl-NL" dirty="0" smtClean="0"/>
          </a:p>
          <a:p>
            <a:r>
              <a:rPr lang="nl-NL" dirty="0" err="1" smtClean="0"/>
              <a:t>Essential</a:t>
            </a:r>
            <a:r>
              <a:rPr lang="nl-NL" dirty="0" smtClean="0"/>
              <a:t> </a:t>
            </a:r>
            <a:r>
              <a:rPr lang="nl-NL" dirty="0" err="1" smtClean="0"/>
              <a:t>Instructional</a:t>
            </a:r>
            <a:r>
              <a:rPr lang="nl-NL" dirty="0" smtClean="0"/>
              <a:t> </a:t>
            </a:r>
            <a:r>
              <a:rPr lang="nl-NL" dirty="0" err="1"/>
              <a:t>P</a:t>
            </a:r>
            <a:r>
              <a:rPr lang="nl-NL" dirty="0" err="1" smtClean="0"/>
              <a:t>ractices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/>
              <a:t>E</a:t>
            </a:r>
            <a:r>
              <a:rPr lang="nl-NL" dirty="0" err="1" smtClean="0"/>
              <a:t>arly</a:t>
            </a:r>
            <a:r>
              <a:rPr lang="nl-NL" dirty="0" smtClean="0"/>
              <a:t> </a:t>
            </a:r>
            <a:r>
              <a:rPr lang="nl-NL" dirty="0" err="1" smtClean="0"/>
              <a:t>Literacy</a:t>
            </a:r>
            <a:endParaRPr lang="nl-NL" dirty="0" smtClean="0"/>
          </a:p>
          <a:p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Literacy</a:t>
            </a:r>
            <a:r>
              <a:rPr lang="nl-NL" dirty="0" smtClean="0"/>
              <a:t> Grants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Contact: </a:t>
            </a:r>
          </a:p>
          <a:p>
            <a:pPr marL="0" indent="0">
              <a:buNone/>
            </a:pPr>
            <a:r>
              <a:rPr lang="nl-NL" dirty="0" smtClean="0"/>
              <a:t>Catherine Wigent, PhD</a:t>
            </a:r>
          </a:p>
          <a:p>
            <a:pPr marL="0" indent="0">
              <a:buNone/>
            </a:pPr>
            <a:r>
              <a:rPr lang="nl-NL" dirty="0" err="1" smtClean="0"/>
              <a:t>Higher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r>
              <a:rPr lang="nl-NL" dirty="0" smtClean="0"/>
              <a:t> Consultant</a:t>
            </a:r>
          </a:p>
          <a:p>
            <a:pPr marL="0" indent="0">
              <a:buNone/>
            </a:pPr>
            <a:r>
              <a:rPr lang="nl-NL" dirty="0" smtClean="0"/>
              <a:t>Michigan </a:t>
            </a:r>
            <a:r>
              <a:rPr lang="nl-NL" dirty="0" err="1" smtClean="0"/>
              <a:t>Department</a:t>
            </a:r>
            <a:r>
              <a:rPr lang="nl-NL" dirty="0" smtClean="0"/>
              <a:t> of </a:t>
            </a:r>
            <a:r>
              <a:rPr lang="nl-NL" dirty="0" err="1" smtClean="0"/>
              <a:t>Education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wigentc@michigan.gov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269.275.2613</a:t>
            </a: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7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144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State of Michigan Early Literacy Initiatives</vt:lpstr>
      <vt:lpstr>Background and Context</vt:lpstr>
      <vt:lpstr>Governor’s Third Grade Reading workgroup</vt:lpstr>
      <vt:lpstr>Implementation </vt:lpstr>
      <vt:lpstr>Resources</vt:lpstr>
    </vt:vector>
  </TitlesOfParts>
  <Company>State of Michigan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Kottke, Sean (MDE)</dc:creator>
  <cp:lastModifiedBy>Luke Markley</cp:lastModifiedBy>
  <cp:revision>49</cp:revision>
  <dcterms:created xsi:type="dcterms:W3CDTF">2016-05-06T15:09:36Z</dcterms:created>
  <dcterms:modified xsi:type="dcterms:W3CDTF">2016-07-18T16:31:05Z</dcterms:modified>
</cp:coreProperties>
</file>