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56" r:id="rId3"/>
    <p:sldId id="257" r:id="rId4"/>
    <p:sldId id="258" r:id="rId5"/>
    <p:sldId id="260" r:id="rId6"/>
    <p:sldId id="261" r:id="rId7"/>
    <p:sldId id="263" r:id="rId8"/>
    <p:sldId id="259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54783" autoAdjust="0"/>
  </p:normalViewPr>
  <p:slideViewPr>
    <p:cSldViewPr snapToGrid="0" snapToObjects="1">
      <p:cViewPr varScale="1">
        <p:scale>
          <a:sx n="49" d="100"/>
          <a:sy n="49" d="100"/>
        </p:scale>
        <p:origin x="116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5366D-24C4-A846-A4F9-A2950BFCC3AA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A5FEA-1646-C247-A057-07F01483B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5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6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Chronological Order: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Joke regarding my military phase and how my parents did not want me to join because I was an only child.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phase into discussion about my acumen for math and vocabulary. Accompany this then through first grade, but include that I was struggling to read and spell.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Digital image courtesy of the Getty's Open Content Program. The Getty</a:t>
            </a:r>
            <a:r>
              <a:rPr lang="en-US" baseline="0" dirty="0" smtClean="0"/>
              <a:t> does not endorse any content.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Talk</a:t>
            </a:r>
            <a:r>
              <a:rPr lang="en-US" baseline="0" dirty="0" smtClean="0"/>
              <a:t> about how I received an evidence based remediation that was not tailored to my individuals needs. Explain how I was left bored and lethargic. Transition into how later, with private tutoring, I became proficient. Ms…. Individually evaluated me, she compiled my strengths and weaknesses, talked with my parents, set goals, measured progressed, and succeeded. This is according to my Mother.  When I was done, I was able to read. Will say how it made me feel I school.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  Lead into your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experience; Everyday Mathematics led to my marginalization. Talk more about this.  According to my mother, I later learned, specific research showed that the curriculum harmed students like myself. This leads into my adult life.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Transition into how you felt about being at a charter school who was thought to be outstanding, but wasn't using the research to help me. Explain all the time I remembered sitting in a ineffective program of remediation. Tell them about how the school was using a well supported research based program on other students while leaving me out.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Conclude by saying that the holes in my school experience still haunt me today. 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5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Ms. Smith Mention how she was</a:t>
            </a:r>
            <a:r>
              <a:rPr lang="en-US" baseline="0" dirty="0" smtClean="0"/>
              <a:t> explicit, provided feedback, encouraged students, gave them leeway- but still held students accountable, and showed the pathway to success to each and every student.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4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image courtesy of the Getty's Open Content Program. The Getty</a:t>
            </a:r>
            <a:r>
              <a:rPr lang="en-US" baseline="0" dirty="0" smtClean="0"/>
              <a:t> does not endorse any content.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began</a:t>
            </a:r>
            <a:r>
              <a:rPr lang="en-US" baseline="0" dirty="0" smtClean="0"/>
              <a:t> to flourish because of Ms. Smith.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72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 is from:</a:t>
            </a:r>
            <a:r>
              <a:rPr lang="en-US" baseline="0" dirty="0" smtClean="0"/>
              <a:t> (https://www.linkedin.com/pulse/20140501184146-40474570-first-know-the-wall-then-be-the-spaghetti)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using evidence base practices is like throwing spaghetti against the wall.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Conclude by saying that the holes in my school experience still haunt me today.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56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on the notion</a:t>
            </a:r>
            <a:r>
              <a:rPr lang="en-US" baseline="0" dirty="0" smtClean="0"/>
              <a:t> that we have dream too.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A5FEA-1646-C247-A057-07F01483BE8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5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Story: How Evidence Based Practices Shaped My Life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Colin Smith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Colin</a:t>
            </a:r>
            <a:endParaRPr lang="en-US" dirty="0"/>
          </a:p>
        </p:txBody>
      </p:sp>
      <p:pic>
        <p:nvPicPr>
          <p:cNvPr id="4" name="Content Placeholder 3" descr="A picture of Colin as a young boy eating food and wearing a camo shirt." title="A picture of Colin as a child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21053"/>
          <a:stretch/>
        </p:blipFill>
        <p:spPr>
          <a:xfrm>
            <a:off x="457200" y="172368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008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First Dilemma/Success </a:t>
            </a:r>
            <a:endParaRPr lang="en-US" dirty="0"/>
          </a:p>
        </p:txBody>
      </p:sp>
      <p:pic>
        <p:nvPicPr>
          <p:cNvPr id="4" name="Content Placeholder 3" descr="A drawing with the caption &quot;A Block on the Road.&quot; It is a picture of horses pulling a carriage and the way is blocked." title="A block on the roa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89" t="22859" r="4171" b="6396"/>
          <a:stretch/>
        </p:blipFill>
        <p:spPr>
          <a:xfrm>
            <a:off x="914400" y="1417638"/>
            <a:ext cx="7426331" cy="4873641"/>
          </a:xfrm>
        </p:spPr>
      </p:pic>
    </p:spTree>
    <p:extLst>
      <p:ext uri="{BB962C8B-B14F-4D97-AF65-F5344CB8AC3E}">
        <p14:creationId xmlns:p14="http://schemas.microsoft.com/office/powerpoint/2010/main" val="34867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  <a:r>
              <a:rPr lang="en-US" dirty="0"/>
              <a:t>W</a:t>
            </a:r>
            <a:r>
              <a:rPr lang="en-US" dirty="0" smtClean="0"/>
              <a:t>as a </a:t>
            </a: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Y</a:t>
            </a:r>
            <a:r>
              <a:rPr lang="en-US" dirty="0" smtClean="0"/>
              <a:t>ear </a:t>
            </a:r>
            <a:endParaRPr lang="en-US" dirty="0"/>
          </a:p>
        </p:txBody>
      </p:sp>
      <p:pic>
        <p:nvPicPr>
          <p:cNvPr id="4" name="Content Placeholder 3" descr="A picture of Colin in 10th grade, sitting at a table with food in front of him, wearing a Louisville shirt." title="Picture of Colin in 10th grade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2" r="-71722"/>
          <a:stretch>
            <a:fillRect/>
          </a:stretch>
        </p:blipFill>
        <p:spPr>
          <a:xfrm>
            <a:off x="457200" y="172368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7647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  <a:endParaRPr lang="en-US" dirty="0"/>
          </a:p>
        </p:txBody>
      </p:sp>
      <p:pic>
        <p:nvPicPr>
          <p:cNvPr id="4" name="Content Placeholder 3" descr="A painting of Irises by Van Gogh." title="Irises painti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00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68" y="274638"/>
            <a:ext cx="7945931" cy="854396"/>
          </a:xfrm>
        </p:spPr>
        <p:txBody>
          <a:bodyPr/>
          <a:lstStyle/>
          <a:p>
            <a:r>
              <a:rPr lang="en-US" dirty="0" smtClean="0"/>
              <a:t>I’ve Begun to Find Myself </a:t>
            </a:r>
            <a:endParaRPr lang="en-US" dirty="0"/>
          </a:p>
        </p:txBody>
      </p:sp>
      <p:pic>
        <p:nvPicPr>
          <p:cNvPr id="7" name="Picture 6" descr="A picture of Colin from the present day, sitting on a rock." title="Picture of Colin now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50" y="1263548"/>
            <a:ext cx="3736066" cy="49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When </a:t>
            </a:r>
            <a:r>
              <a:rPr lang="en-US" smtClean="0"/>
              <a:t>You Don</a:t>
            </a:r>
            <a:r>
              <a:rPr lang="fr-FR" dirty="0" smtClean="0"/>
              <a:t>’</a:t>
            </a:r>
            <a:r>
              <a:rPr lang="en-US" dirty="0" smtClean="0"/>
              <a:t>t </a:t>
            </a:r>
            <a:r>
              <a:rPr lang="en-US" dirty="0"/>
              <a:t>U</a:t>
            </a:r>
            <a:r>
              <a:rPr lang="en-US" dirty="0" smtClean="0"/>
              <a:t>se Evidence Based </a:t>
            </a:r>
            <a:r>
              <a:rPr lang="en-US" dirty="0"/>
              <a:t>P</a:t>
            </a:r>
            <a:r>
              <a:rPr lang="en-US" dirty="0" smtClean="0"/>
              <a:t>ractice</a:t>
            </a:r>
            <a:endParaRPr lang="en-US" dirty="0"/>
          </a:p>
        </p:txBody>
      </p:sp>
      <p:pic>
        <p:nvPicPr>
          <p:cNvPr id="4" name="Content Placeholder 3" descr="A picture of spaghetti on the wall." title="Thrown spaghett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b="11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Of Kids Like Me </a:t>
            </a:r>
            <a:endParaRPr lang="en-US" dirty="0"/>
          </a:p>
        </p:txBody>
      </p:sp>
      <p:pic>
        <p:nvPicPr>
          <p:cNvPr id="4" name="Content Placeholder 3" descr="A picture of Colin in front of the United States Supreme Court Building." title="Picture of Colin in front of courthouse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6000" r="-1929" b="32752"/>
          <a:stretch/>
        </p:blipFill>
        <p:spPr/>
      </p:pic>
    </p:spTree>
    <p:extLst>
      <p:ext uri="{BB962C8B-B14F-4D97-AF65-F5344CB8AC3E}">
        <p14:creationId xmlns:p14="http://schemas.microsoft.com/office/powerpoint/2010/main" val="41098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465</TotalTime>
  <Words>461</Words>
  <Application>Microsoft Office PowerPoint</Application>
  <PresentationFormat>On-screen Show (4:3)</PresentationFormat>
  <Paragraphs>40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Black</vt:lpstr>
      <vt:lpstr>PowerPoint Presentation</vt:lpstr>
      <vt:lpstr>My Story: How Evidence Based Practices Shaped My Life  </vt:lpstr>
      <vt:lpstr>Little Colin</vt:lpstr>
      <vt:lpstr>My First Dilemma/Success </vt:lpstr>
      <vt:lpstr>10th Grade Was a Different Year </vt:lpstr>
      <vt:lpstr>10th Grade </vt:lpstr>
      <vt:lpstr>I’ve Begun to Find Myself </vt:lpstr>
      <vt:lpstr>What Happens When You Don’t Use Evidence Based Practice</vt:lpstr>
      <vt:lpstr>Think Of Kids Like Me </vt:lpstr>
    </vt:vector>
  </TitlesOfParts>
  <Company>University of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Story: How Evidence Based Practices Shaped My Life.</dc:title>
  <dc:creator>Stephen Smith</dc:creator>
  <cp:lastModifiedBy>Luke Markley</cp:lastModifiedBy>
  <cp:revision>23</cp:revision>
  <dcterms:created xsi:type="dcterms:W3CDTF">2016-06-15T00:06:17Z</dcterms:created>
  <dcterms:modified xsi:type="dcterms:W3CDTF">2016-07-18T18:28:44Z</dcterms:modified>
</cp:coreProperties>
</file>