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968" r:id="rId2"/>
    <p:sldMasterId id="2147483981" r:id="rId3"/>
  </p:sldMasterIdLst>
  <p:notesMasterIdLst>
    <p:notesMasterId r:id="rId35"/>
  </p:notesMasterIdLst>
  <p:handoutMasterIdLst>
    <p:handoutMasterId r:id="rId36"/>
  </p:handoutMasterIdLst>
  <p:sldIdLst>
    <p:sldId id="505" r:id="rId4"/>
    <p:sldId id="439" r:id="rId5"/>
    <p:sldId id="463" r:id="rId6"/>
    <p:sldId id="467" r:id="rId7"/>
    <p:sldId id="477" r:id="rId8"/>
    <p:sldId id="476" r:id="rId9"/>
    <p:sldId id="473" r:id="rId10"/>
    <p:sldId id="503" r:id="rId11"/>
    <p:sldId id="478" r:id="rId12"/>
    <p:sldId id="424" r:id="rId13"/>
    <p:sldId id="446" r:id="rId14"/>
    <p:sldId id="457" r:id="rId15"/>
    <p:sldId id="445" r:id="rId16"/>
    <p:sldId id="448" r:id="rId17"/>
    <p:sldId id="458" r:id="rId18"/>
    <p:sldId id="427" r:id="rId19"/>
    <p:sldId id="431" r:id="rId20"/>
    <p:sldId id="501" r:id="rId21"/>
    <p:sldId id="428" r:id="rId22"/>
    <p:sldId id="504" r:id="rId23"/>
    <p:sldId id="432" r:id="rId24"/>
    <p:sldId id="433" r:id="rId25"/>
    <p:sldId id="454" r:id="rId26"/>
    <p:sldId id="502" r:id="rId27"/>
    <p:sldId id="346" r:id="rId28"/>
    <p:sldId id="482" r:id="rId29"/>
    <p:sldId id="494" r:id="rId30"/>
    <p:sldId id="495" r:id="rId31"/>
    <p:sldId id="497" r:id="rId32"/>
    <p:sldId id="481" r:id="rId33"/>
    <p:sldId id="506" r:id="rId34"/>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64" autoAdjust="0"/>
    <p:restoredTop sz="94660"/>
  </p:normalViewPr>
  <p:slideViewPr>
    <p:cSldViewPr>
      <p:cViewPr>
        <p:scale>
          <a:sx n="114" d="100"/>
          <a:sy n="114" d="100"/>
        </p:scale>
        <p:origin x="-464" y="75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404"/>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E03E0A-0AD5-470C-8538-74D2E3CF0BD8}" type="doc">
      <dgm:prSet loTypeId="urn:microsoft.com/office/officeart/2005/8/layout/hProcess4" loCatId="process" qsTypeId="urn:microsoft.com/office/officeart/2005/8/quickstyle/simple1" qsCatId="simple" csTypeId="urn:microsoft.com/office/officeart/2005/8/colors/accent2_2" csCatId="accent2" phldr="1"/>
      <dgm:spPr/>
      <dgm:t>
        <a:bodyPr/>
        <a:lstStyle/>
        <a:p>
          <a:endParaRPr lang="en-US"/>
        </a:p>
      </dgm:t>
    </dgm:pt>
    <dgm:pt modelId="{43B11692-EE71-402A-A594-CAABCDB25E37}">
      <dgm:prSet phldrT="[Text]"/>
      <dgm:spPr/>
      <dgm:t>
        <a:bodyPr/>
        <a:lstStyle/>
        <a:p>
          <a:r>
            <a:rPr lang="en-US" dirty="0" smtClean="0"/>
            <a:t>Context</a:t>
          </a:r>
          <a:endParaRPr lang="en-US" dirty="0"/>
        </a:p>
      </dgm:t>
    </dgm:pt>
    <dgm:pt modelId="{7B37A8A7-CF1C-430F-A91D-2F38B1C4418A}" type="parTrans" cxnId="{38E2664B-A0FE-4765-AF31-83048EE31328}">
      <dgm:prSet/>
      <dgm:spPr/>
      <dgm:t>
        <a:bodyPr/>
        <a:lstStyle/>
        <a:p>
          <a:endParaRPr lang="en-US"/>
        </a:p>
      </dgm:t>
    </dgm:pt>
    <dgm:pt modelId="{09F0B319-08F2-4EC4-BE2F-8B7904CA427D}" type="sibTrans" cxnId="{38E2664B-A0FE-4765-AF31-83048EE31328}">
      <dgm:prSet/>
      <dgm:spPr/>
      <dgm:t>
        <a:bodyPr/>
        <a:lstStyle/>
        <a:p>
          <a:endParaRPr lang="en-US"/>
        </a:p>
      </dgm:t>
    </dgm:pt>
    <dgm:pt modelId="{E381FDC5-1075-4441-982C-16C843643E3C}">
      <dgm:prSet phldrT="[Text]"/>
      <dgm:spPr/>
      <dgm:t>
        <a:bodyPr/>
        <a:lstStyle/>
        <a:p>
          <a:r>
            <a:rPr lang="en-US" dirty="0" smtClean="0"/>
            <a:t>General education</a:t>
          </a:r>
          <a:endParaRPr lang="en-US" dirty="0"/>
        </a:p>
      </dgm:t>
    </dgm:pt>
    <dgm:pt modelId="{0CB42991-29FA-41D7-9E74-2C04282C31A5}" type="parTrans" cxnId="{839117F9-39AF-4FB0-AB7C-D99880F3293A}">
      <dgm:prSet/>
      <dgm:spPr/>
      <dgm:t>
        <a:bodyPr/>
        <a:lstStyle/>
        <a:p>
          <a:endParaRPr lang="en-US"/>
        </a:p>
      </dgm:t>
    </dgm:pt>
    <dgm:pt modelId="{E2225692-16E3-4CB8-80B7-BF34C5167523}" type="sibTrans" cxnId="{839117F9-39AF-4FB0-AB7C-D99880F3293A}">
      <dgm:prSet/>
      <dgm:spPr/>
      <dgm:t>
        <a:bodyPr/>
        <a:lstStyle/>
        <a:p>
          <a:endParaRPr lang="en-US"/>
        </a:p>
      </dgm:t>
    </dgm:pt>
    <dgm:pt modelId="{3B562F96-2C7F-49ED-A3CA-528B0D73AFDE}">
      <dgm:prSet phldrT="[Text]"/>
      <dgm:spPr/>
      <dgm:t>
        <a:bodyPr/>
        <a:lstStyle/>
        <a:p>
          <a:r>
            <a:rPr lang="en-US" dirty="0" smtClean="0"/>
            <a:t>Content</a:t>
          </a:r>
          <a:endParaRPr lang="en-US" dirty="0"/>
        </a:p>
      </dgm:t>
    </dgm:pt>
    <dgm:pt modelId="{5B60F098-E413-4313-8E93-772ACA96F892}" type="parTrans" cxnId="{3C1FB86E-1CCC-41C3-A474-B543ED8CDC99}">
      <dgm:prSet/>
      <dgm:spPr/>
      <dgm:t>
        <a:bodyPr/>
        <a:lstStyle/>
        <a:p>
          <a:endParaRPr lang="en-US"/>
        </a:p>
      </dgm:t>
    </dgm:pt>
    <dgm:pt modelId="{C2CC2602-0CDB-479E-BDFC-81FD1E215523}" type="sibTrans" cxnId="{3C1FB86E-1CCC-41C3-A474-B543ED8CDC99}">
      <dgm:prSet/>
      <dgm:spPr/>
      <dgm:t>
        <a:bodyPr/>
        <a:lstStyle/>
        <a:p>
          <a:endParaRPr lang="en-US"/>
        </a:p>
      </dgm:t>
    </dgm:pt>
    <dgm:pt modelId="{81386EC4-8764-42D1-B8C7-4D75DDF6A75E}">
      <dgm:prSet phldrT="[Text]"/>
      <dgm:spPr/>
      <dgm:t>
        <a:bodyPr/>
        <a:lstStyle/>
        <a:p>
          <a:r>
            <a:rPr lang="en-US" dirty="0" smtClean="0"/>
            <a:t>Academic</a:t>
          </a:r>
          <a:endParaRPr lang="en-US" dirty="0"/>
        </a:p>
      </dgm:t>
    </dgm:pt>
    <dgm:pt modelId="{551FA2CB-B7B3-4A57-8180-442CBA81251F}" type="parTrans" cxnId="{131ABDA1-A780-4912-948F-412E1571861C}">
      <dgm:prSet/>
      <dgm:spPr/>
      <dgm:t>
        <a:bodyPr/>
        <a:lstStyle/>
        <a:p>
          <a:endParaRPr lang="en-US"/>
        </a:p>
      </dgm:t>
    </dgm:pt>
    <dgm:pt modelId="{ED5FCD6F-B14B-4534-BAA4-92938E794262}" type="sibTrans" cxnId="{131ABDA1-A780-4912-948F-412E1571861C}">
      <dgm:prSet/>
      <dgm:spPr/>
      <dgm:t>
        <a:bodyPr/>
        <a:lstStyle/>
        <a:p>
          <a:endParaRPr lang="en-US"/>
        </a:p>
      </dgm:t>
    </dgm:pt>
    <dgm:pt modelId="{3CC37AE1-2BF6-47AC-9DE1-938161DFDE16}">
      <dgm:prSet phldrT="[Text]"/>
      <dgm:spPr/>
      <dgm:t>
        <a:bodyPr/>
        <a:lstStyle/>
        <a:p>
          <a:r>
            <a:rPr lang="en-US" dirty="0" smtClean="0"/>
            <a:t>Learning</a:t>
          </a:r>
          <a:endParaRPr lang="en-US" dirty="0"/>
        </a:p>
      </dgm:t>
    </dgm:pt>
    <dgm:pt modelId="{74F76790-335E-4EE2-B353-CD7328EA0F67}" type="parTrans" cxnId="{488FEB23-7ECC-4383-955A-1690EEAD235F}">
      <dgm:prSet/>
      <dgm:spPr/>
      <dgm:t>
        <a:bodyPr/>
        <a:lstStyle/>
        <a:p>
          <a:endParaRPr lang="en-US"/>
        </a:p>
      </dgm:t>
    </dgm:pt>
    <dgm:pt modelId="{644B6D22-16D1-4AF6-9243-3E6D6E8E603F}" type="sibTrans" cxnId="{488FEB23-7ECC-4383-955A-1690EEAD235F}">
      <dgm:prSet/>
      <dgm:spPr/>
      <dgm:t>
        <a:bodyPr/>
        <a:lstStyle/>
        <a:p>
          <a:endParaRPr lang="en-US"/>
        </a:p>
      </dgm:t>
    </dgm:pt>
    <dgm:pt modelId="{733EA529-3034-41BD-AAC4-0FA60ADD716B}">
      <dgm:prSet phldrT="[Text]"/>
      <dgm:spPr/>
      <dgm:t>
        <a:bodyPr/>
        <a:lstStyle/>
        <a:p>
          <a:r>
            <a:rPr lang="en-US" dirty="0" smtClean="0"/>
            <a:t>Progress</a:t>
          </a:r>
          <a:endParaRPr lang="en-US" dirty="0"/>
        </a:p>
      </dgm:t>
    </dgm:pt>
    <dgm:pt modelId="{7A4DFF09-8264-4BD4-BE8A-B3989BB498BD}" type="parTrans" cxnId="{38719221-AE6E-439A-9385-A3E3A07275A4}">
      <dgm:prSet/>
      <dgm:spPr/>
      <dgm:t>
        <a:bodyPr/>
        <a:lstStyle/>
        <a:p>
          <a:endParaRPr lang="en-US"/>
        </a:p>
      </dgm:t>
    </dgm:pt>
    <dgm:pt modelId="{DA5337AF-8E5A-40A8-A78D-0BD97BF48E70}" type="sibTrans" cxnId="{38719221-AE6E-439A-9385-A3E3A07275A4}">
      <dgm:prSet/>
      <dgm:spPr/>
      <dgm:t>
        <a:bodyPr/>
        <a:lstStyle/>
        <a:p>
          <a:endParaRPr lang="en-US"/>
        </a:p>
      </dgm:t>
    </dgm:pt>
    <dgm:pt modelId="{9550DF8C-79C9-4CDB-8F56-46028B372BD0}">
      <dgm:prSet phldrT="[Text]"/>
      <dgm:spPr/>
      <dgm:t>
        <a:bodyPr/>
        <a:lstStyle/>
        <a:p>
          <a:r>
            <a:rPr lang="en-US" dirty="0" smtClean="0"/>
            <a:t>Standards</a:t>
          </a:r>
          <a:endParaRPr lang="en-US" dirty="0"/>
        </a:p>
      </dgm:t>
    </dgm:pt>
    <dgm:pt modelId="{6D89A207-926B-4B4E-A011-3BA320DCC060}" type="parTrans" cxnId="{077225D9-6027-4B7A-9E09-41B7910BCB73}">
      <dgm:prSet/>
      <dgm:spPr/>
      <dgm:t>
        <a:bodyPr/>
        <a:lstStyle/>
        <a:p>
          <a:endParaRPr lang="en-US"/>
        </a:p>
      </dgm:t>
    </dgm:pt>
    <dgm:pt modelId="{AC6B78C4-CAB5-4156-8F1F-749949DBC533}" type="sibTrans" cxnId="{077225D9-6027-4B7A-9E09-41B7910BCB73}">
      <dgm:prSet/>
      <dgm:spPr/>
      <dgm:t>
        <a:bodyPr/>
        <a:lstStyle/>
        <a:p>
          <a:endParaRPr lang="en-US"/>
        </a:p>
      </dgm:t>
    </dgm:pt>
    <dgm:pt modelId="{43469F52-35E5-4EA1-BB56-60303C47BB46}" type="pres">
      <dgm:prSet presAssocID="{11E03E0A-0AD5-470C-8538-74D2E3CF0BD8}" presName="Name0" presStyleCnt="0">
        <dgm:presLayoutVars>
          <dgm:dir/>
          <dgm:animLvl val="lvl"/>
          <dgm:resizeHandles val="exact"/>
        </dgm:presLayoutVars>
      </dgm:prSet>
      <dgm:spPr/>
      <dgm:t>
        <a:bodyPr/>
        <a:lstStyle/>
        <a:p>
          <a:endParaRPr lang="en-US"/>
        </a:p>
      </dgm:t>
    </dgm:pt>
    <dgm:pt modelId="{AD45FA1C-6CBF-42A4-8BB0-7E56A1BC8E8B}" type="pres">
      <dgm:prSet presAssocID="{11E03E0A-0AD5-470C-8538-74D2E3CF0BD8}" presName="tSp" presStyleCnt="0"/>
      <dgm:spPr/>
      <dgm:t>
        <a:bodyPr/>
        <a:lstStyle/>
        <a:p>
          <a:endParaRPr lang="en-US"/>
        </a:p>
      </dgm:t>
    </dgm:pt>
    <dgm:pt modelId="{CE1126D3-07A9-455F-91C3-60C403188085}" type="pres">
      <dgm:prSet presAssocID="{11E03E0A-0AD5-470C-8538-74D2E3CF0BD8}" presName="bSp" presStyleCnt="0"/>
      <dgm:spPr/>
      <dgm:t>
        <a:bodyPr/>
        <a:lstStyle/>
        <a:p>
          <a:endParaRPr lang="en-US"/>
        </a:p>
      </dgm:t>
    </dgm:pt>
    <dgm:pt modelId="{4A147B50-D9FC-41C9-B328-85528B367117}" type="pres">
      <dgm:prSet presAssocID="{11E03E0A-0AD5-470C-8538-74D2E3CF0BD8}" presName="process" presStyleCnt="0"/>
      <dgm:spPr/>
      <dgm:t>
        <a:bodyPr/>
        <a:lstStyle/>
        <a:p>
          <a:endParaRPr lang="en-US"/>
        </a:p>
      </dgm:t>
    </dgm:pt>
    <dgm:pt modelId="{6EDB4B13-7C5F-4198-BDCB-28AA1BCFA95D}" type="pres">
      <dgm:prSet presAssocID="{43B11692-EE71-402A-A594-CAABCDB25E37}" presName="composite1" presStyleCnt="0"/>
      <dgm:spPr/>
      <dgm:t>
        <a:bodyPr/>
        <a:lstStyle/>
        <a:p>
          <a:endParaRPr lang="en-US"/>
        </a:p>
      </dgm:t>
    </dgm:pt>
    <dgm:pt modelId="{6AAB2630-C0D5-4DB3-AF90-023A719C7FC5}" type="pres">
      <dgm:prSet presAssocID="{43B11692-EE71-402A-A594-CAABCDB25E37}" presName="dummyNode1" presStyleLbl="node1" presStyleIdx="0" presStyleCnt="3"/>
      <dgm:spPr/>
      <dgm:t>
        <a:bodyPr/>
        <a:lstStyle/>
        <a:p>
          <a:endParaRPr lang="en-US"/>
        </a:p>
      </dgm:t>
    </dgm:pt>
    <dgm:pt modelId="{387F6029-FB0B-4E6D-BF50-8B9B7A96547B}" type="pres">
      <dgm:prSet presAssocID="{43B11692-EE71-402A-A594-CAABCDB25E37}" presName="childNode1" presStyleLbl="bgAcc1" presStyleIdx="0" presStyleCnt="3">
        <dgm:presLayoutVars>
          <dgm:bulletEnabled val="1"/>
        </dgm:presLayoutVars>
      </dgm:prSet>
      <dgm:spPr/>
      <dgm:t>
        <a:bodyPr/>
        <a:lstStyle/>
        <a:p>
          <a:endParaRPr lang="en-US"/>
        </a:p>
      </dgm:t>
    </dgm:pt>
    <dgm:pt modelId="{1F6DCFBD-09E2-4B14-8F34-9F5579AAC9B4}" type="pres">
      <dgm:prSet presAssocID="{43B11692-EE71-402A-A594-CAABCDB25E37}" presName="childNode1tx" presStyleLbl="bgAcc1" presStyleIdx="0" presStyleCnt="3">
        <dgm:presLayoutVars>
          <dgm:bulletEnabled val="1"/>
        </dgm:presLayoutVars>
      </dgm:prSet>
      <dgm:spPr/>
      <dgm:t>
        <a:bodyPr/>
        <a:lstStyle/>
        <a:p>
          <a:endParaRPr lang="en-US"/>
        </a:p>
      </dgm:t>
    </dgm:pt>
    <dgm:pt modelId="{9A0D8248-31E1-4A92-8CF9-28DBEB5DF668}" type="pres">
      <dgm:prSet presAssocID="{43B11692-EE71-402A-A594-CAABCDB25E37}" presName="parentNode1" presStyleLbl="node1" presStyleIdx="0" presStyleCnt="3">
        <dgm:presLayoutVars>
          <dgm:chMax val="1"/>
          <dgm:bulletEnabled val="1"/>
        </dgm:presLayoutVars>
      </dgm:prSet>
      <dgm:spPr/>
      <dgm:t>
        <a:bodyPr/>
        <a:lstStyle/>
        <a:p>
          <a:endParaRPr lang="en-US"/>
        </a:p>
      </dgm:t>
    </dgm:pt>
    <dgm:pt modelId="{A638CFDF-443F-4307-857F-800637F12292}" type="pres">
      <dgm:prSet presAssocID="{43B11692-EE71-402A-A594-CAABCDB25E37}" presName="connSite1" presStyleCnt="0"/>
      <dgm:spPr/>
      <dgm:t>
        <a:bodyPr/>
        <a:lstStyle/>
        <a:p>
          <a:endParaRPr lang="en-US"/>
        </a:p>
      </dgm:t>
    </dgm:pt>
    <dgm:pt modelId="{4CE268E0-13C0-4A9C-A38E-C69AB2B7D83E}" type="pres">
      <dgm:prSet presAssocID="{09F0B319-08F2-4EC4-BE2F-8B7904CA427D}" presName="Name9" presStyleLbl="sibTrans2D1" presStyleIdx="0" presStyleCnt="2"/>
      <dgm:spPr/>
      <dgm:t>
        <a:bodyPr/>
        <a:lstStyle/>
        <a:p>
          <a:endParaRPr lang="en-US"/>
        </a:p>
      </dgm:t>
    </dgm:pt>
    <dgm:pt modelId="{38662E2A-3B80-4B07-8BED-8372CB0889FA}" type="pres">
      <dgm:prSet presAssocID="{3B562F96-2C7F-49ED-A3CA-528B0D73AFDE}" presName="composite2" presStyleCnt="0"/>
      <dgm:spPr/>
      <dgm:t>
        <a:bodyPr/>
        <a:lstStyle/>
        <a:p>
          <a:endParaRPr lang="en-US"/>
        </a:p>
      </dgm:t>
    </dgm:pt>
    <dgm:pt modelId="{FC1BBE48-DEB7-4ED5-A25D-CB2818F9E029}" type="pres">
      <dgm:prSet presAssocID="{3B562F96-2C7F-49ED-A3CA-528B0D73AFDE}" presName="dummyNode2" presStyleLbl="node1" presStyleIdx="0" presStyleCnt="3"/>
      <dgm:spPr/>
      <dgm:t>
        <a:bodyPr/>
        <a:lstStyle/>
        <a:p>
          <a:endParaRPr lang="en-US"/>
        </a:p>
      </dgm:t>
    </dgm:pt>
    <dgm:pt modelId="{3A38077E-D2C0-47FA-A776-FE1B483D3CC4}" type="pres">
      <dgm:prSet presAssocID="{3B562F96-2C7F-49ED-A3CA-528B0D73AFDE}" presName="childNode2" presStyleLbl="bgAcc1" presStyleIdx="1" presStyleCnt="3">
        <dgm:presLayoutVars>
          <dgm:bulletEnabled val="1"/>
        </dgm:presLayoutVars>
      </dgm:prSet>
      <dgm:spPr/>
      <dgm:t>
        <a:bodyPr/>
        <a:lstStyle/>
        <a:p>
          <a:endParaRPr lang="en-US"/>
        </a:p>
      </dgm:t>
    </dgm:pt>
    <dgm:pt modelId="{6E194FC9-EC4D-43A0-823B-AFCB656C2C9B}" type="pres">
      <dgm:prSet presAssocID="{3B562F96-2C7F-49ED-A3CA-528B0D73AFDE}" presName="childNode2tx" presStyleLbl="bgAcc1" presStyleIdx="1" presStyleCnt="3">
        <dgm:presLayoutVars>
          <dgm:bulletEnabled val="1"/>
        </dgm:presLayoutVars>
      </dgm:prSet>
      <dgm:spPr/>
      <dgm:t>
        <a:bodyPr/>
        <a:lstStyle/>
        <a:p>
          <a:endParaRPr lang="en-US"/>
        </a:p>
      </dgm:t>
    </dgm:pt>
    <dgm:pt modelId="{31ABF95D-BF63-47B7-8525-6633499FD921}" type="pres">
      <dgm:prSet presAssocID="{3B562F96-2C7F-49ED-A3CA-528B0D73AFDE}" presName="parentNode2" presStyleLbl="node1" presStyleIdx="1" presStyleCnt="3">
        <dgm:presLayoutVars>
          <dgm:chMax val="0"/>
          <dgm:bulletEnabled val="1"/>
        </dgm:presLayoutVars>
      </dgm:prSet>
      <dgm:spPr/>
      <dgm:t>
        <a:bodyPr/>
        <a:lstStyle/>
        <a:p>
          <a:endParaRPr lang="en-US"/>
        </a:p>
      </dgm:t>
    </dgm:pt>
    <dgm:pt modelId="{7CB9F4E7-CA1C-4A4D-8422-353F161351BA}" type="pres">
      <dgm:prSet presAssocID="{3B562F96-2C7F-49ED-A3CA-528B0D73AFDE}" presName="connSite2" presStyleCnt="0"/>
      <dgm:spPr/>
      <dgm:t>
        <a:bodyPr/>
        <a:lstStyle/>
        <a:p>
          <a:endParaRPr lang="en-US"/>
        </a:p>
      </dgm:t>
    </dgm:pt>
    <dgm:pt modelId="{C5F1CE43-4CC6-4495-8F0B-EDE2D734A6C3}" type="pres">
      <dgm:prSet presAssocID="{C2CC2602-0CDB-479E-BDFC-81FD1E215523}" presName="Name18" presStyleLbl="sibTrans2D1" presStyleIdx="1" presStyleCnt="2" custLinFactNeighborX="-4697" custLinFactNeighborY="11715"/>
      <dgm:spPr/>
      <dgm:t>
        <a:bodyPr/>
        <a:lstStyle/>
        <a:p>
          <a:endParaRPr lang="en-US"/>
        </a:p>
      </dgm:t>
    </dgm:pt>
    <dgm:pt modelId="{BA6B51CE-09E3-4FD0-8744-6A64ADF505F4}" type="pres">
      <dgm:prSet presAssocID="{3CC37AE1-2BF6-47AC-9DE1-938161DFDE16}" presName="composite1" presStyleCnt="0"/>
      <dgm:spPr/>
      <dgm:t>
        <a:bodyPr/>
        <a:lstStyle/>
        <a:p>
          <a:endParaRPr lang="en-US"/>
        </a:p>
      </dgm:t>
    </dgm:pt>
    <dgm:pt modelId="{DD96C0EC-1C6F-410C-A4B4-FCFFD81F907F}" type="pres">
      <dgm:prSet presAssocID="{3CC37AE1-2BF6-47AC-9DE1-938161DFDE16}" presName="dummyNode1" presStyleLbl="node1" presStyleIdx="1" presStyleCnt="3"/>
      <dgm:spPr/>
      <dgm:t>
        <a:bodyPr/>
        <a:lstStyle/>
        <a:p>
          <a:endParaRPr lang="en-US"/>
        </a:p>
      </dgm:t>
    </dgm:pt>
    <dgm:pt modelId="{67FDB466-7B66-4A12-A35D-574C42F032B0}" type="pres">
      <dgm:prSet presAssocID="{3CC37AE1-2BF6-47AC-9DE1-938161DFDE16}" presName="childNode1" presStyleLbl="bgAcc1" presStyleIdx="2" presStyleCnt="3">
        <dgm:presLayoutVars>
          <dgm:bulletEnabled val="1"/>
        </dgm:presLayoutVars>
      </dgm:prSet>
      <dgm:spPr/>
      <dgm:t>
        <a:bodyPr/>
        <a:lstStyle/>
        <a:p>
          <a:endParaRPr lang="en-US"/>
        </a:p>
      </dgm:t>
    </dgm:pt>
    <dgm:pt modelId="{97A8BA8A-2C35-4FE6-A6B4-3B527B0707BC}" type="pres">
      <dgm:prSet presAssocID="{3CC37AE1-2BF6-47AC-9DE1-938161DFDE16}" presName="childNode1tx" presStyleLbl="bgAcc1" presStyleIdx="2" presStyleCnt="3">
        <dgm:presLayoutVars>
          <dgm:bulletEnabled val="1"/>
        </dgm:presLayoutVars>
      </dgm:prSet>
      <dgm:spPr/>
      <dgm:t>
        <a:bodyPr/>
        <a:lstStyle/>
        <a:p>
          <a:endParaRPr lang="en-US"/>
        </a:p>
      </dgm:t>
    </dgm:pt>
    <dgm:pt modelId="{53AC8C21-22A5-4A38-92C6-8519FDE568FB}" type="pres">
      <dgm:prSet presAssocID="{3CC37AE1-2BF6-47AC-9DE1-938161DFDE16}" presName="parentNode1" presStyleLbl="node1" presStyleIdx="2" presStyleCnt="3">
        <dgm:presLayoutVars>
          <dgm:chMax val="1"/>
          <dgm:bulletEnabled val="1"/>
        </dgm:presLayoutVars>
      </dgm:prSet>
      <dgm:spPr/>
      <dgm:t>
        <a:bodyPr/>
        <a:lstStyle/>
        <a:p>
          <a:endParaRPr lang="en-US"/>
        </a:p>
      </dgm:t>
    </dgm:pt>
    <dgm:pt modelId="{C10DF477-1E39-4791-9972-0D62E542A96B}" type="pres">
      <dgm:prSet presAssocID="{3CC37AE1-2BF6-47AC-9DE1-938161DFDE16}" presName="connSite1" presStyleCnt="0"/>
      <dgm:spPr/>
      <dgm:t>
        <a:bodyPr/>
        <a:lstStyle/>
        <a:p>
          <a:endParaRPr lang="en-US"/>
        </a:p>
      </dgm:t>
    </dgm:pt>
  </dgm:ptLst>
  <dgm:cxnLst>
    <dgm:cxn modelId="{077225D9-6027-4B7A-9E09-41B7910BCB73}" srcId="{3B562F96-2C7F-49ED-A3CA-528B0D73AFDE}" destId="{9550DF8C-79C9-4CDB-8F56-46028B372BD0}" srcOrd="1" destOrd="0" parTransId="{6D89A207-926B-4B4E-A011-3BA320DCC060}" sibTransId="{AC6B78C4-CAB5-4156-8F1F-749949DBC533}"/>
    <dgm:cxn modelId="{BBAC2CA7-19E5-4482-B5A0-500A3AFF6F35}" type="presOf" srcId="{43B11692-EE71-402A-A594-CAABCDB25E37}" destId="{9A0D8248-31E1-4A92-8CF9-28DBEB5DF668}" srcOrd="0" destOrd="0" presId="urn:microsoft.com/office/officeart/2005/8/layout/hProcess4"/>
    <dgm:cxn modelId="{33AA84E6-2283-4C59-975A-1570B6AA01D8}" type="presOf" srcId="{E381FDC5-1075-4441-982C-16C843643E3C}" destId="{387F6029-FB0B-4E6D-BF50-8B9B7A96547B}" srcOrd="0" destOrd="0" presId="urn:microsoft.com/office/officeart/2005/8/layout/hProcess4"/>
    <dgm:cxn modelId="{38E2664B-A0FE-4765-AF31-83048EE31328}" srcId="{11E03E0A-0AD5-470C-8538-74D2E3CF0BD8}" destId="{43B11692-EE71-402A-A594-CAABCDB25E37}" srcOrd="0" destOrd="0" parTransId="{7B37A8A7-CF1C-430F-A91D-2F38B1C4418A}" sibTransId="{09F0B319-08F2-4EC4-BE2F-8B7904CA427D}"/>
    <dgm:cxn modelId="{88B2CD20-8D87-4170-9D74-F05B8B569A44}" type="presOf" srcId="{81386EC4-8764-42D1-B8C7-4D75DDF6A75E}" destId="{6E194FC9-EC4D-43A0-823B-AFCB656C2C9B}" srcOrd="1" destOrd="0" presId="urn:microsoft.com/office/officeart/2005/8/layout/hProcess4"/>
    <dgm:cxn modelId="{3C1FB86E-1CCC-41C3-A474-B543ED8CDC99}" srcId="{11E03E0A-0AD5-470C-8538-74D2E3CF0BD8}" destId="{3B562F96-2C7F-49ED-A3CA-528B0D73AFDE}" srcOrd="1" destOrd="0" parTransId="{5B60F098-E413-4313-8E93-772ACA96F892}" sibTransId="{C2CC2602-0CDB-479E-BDFC-81FD1E215523}"/>
    <dgm:cxn modelId="{131ABDA1-A780-4912-948F-412E1571861C}" srcId="{3B562F96-2C7F-49ED-A3CA-528B0D73AFDE}" destId="{81386EC4-8764-42D1-B8C7-4D75DDF6A75E}" srcOrd="0" destOrd="0" parTransId="{551FA2CB-B7B3-4A57-8180-442CBA81251F}" sibTransId="{ED5FCD6F-B14B-4534-BAA4-92938E794262}"/>
    <dgm:cxn modelId="{7CCA830E-6F03-45CA-B021-FF73090F18A3}" type="presOf" srcId="{9550DF8C-79C9-4CDB-8F56-46028B372BD0}" destId="{6E194FC9-EC4D-43A0-823B-AFCB656C2C9B}" srcOrd="1" destOrd="1" presId="urn:microsoft.com/office/officeart/2005/8/layout/hProcess4"/>
    <dgm:cxn modelId="{38719221-AE6E-439A-9385-A3E3A07275A4}" srcId="{3CC37AE1-2BF6-47AC-9DE1-938161DFDE16}" destId="{733EA529-3034-41BD-AAC4-0FA60ADD716B}" srcOrd="0" destOrd="0" parTransId="{7A4DFF09-8264-4BD4-BE8A-B3989BB498BD}" sibTransId="{DA5337AF-8E5A-40A8-A78D-0BD97BF48E70}"/>
    <dgm:cxn modelId="{FA3B314B-5947-468A-B503-A32597F2AD06}" type="presOf" srcId="{733EA529-3034-41BD-AAC4-0FA60ADD716B}" destId="{97A8BA8A-2C35-4FE6-A6B4-3B527B0707BC}" srcOrd="1" destOrd="0" presId="urn:microsoft.com/office/officeart/2005/8/layout/hProcess4"/>
    <dgm:cxn modelId="{F78FD603-4224-478C-815D-0B5F3EB1ECC8}" type="presOf" srcId="{3CC37AE1-2BF6-47AC-9DE1-938161DFDE16}" destId="{53AC8C21-22A5-4A38-92C6-8519FDE568FB}" srcOrd="0" destOrd="0" presId="urn:microsoft.com/office/officeart/2005/8/layout/hProcess4"/>
    <dgm:cxn modelId="{FD5CC99F-DDC6-40A2-9100-4FE408D1D772}" type="presOf" srcId="{9550DF8C-79C9-4CDB-8F56-46028B372BD0}" destId="{3A38077E-D2C0-47FA-A776-FE1B483D3CC4}" srcOrd="0" destOrd="1" presId="urn:microsoft.com/office/officeart/2005/8/layout/hProcess4"/>
    <dgm:cxn modelId="{26C7A85F-57FB-4ECB-ACC9-8B0FED185F15}" type="presOf" srcId="{3B562F96-2C7F-49ED-A3CA-528B0D73AFDE}" destId="{31ABF95D-BF63-47B7-8525-6633499FD921}" srcOrd="0" destOrd="0" presId="urn:microsoft.com/office/officeart/2005/8/layout/hProcess4"/>
    <dgm:cxn modelId="{839117F9-39AF-4FB0-AB7C-D99880F3293A}" srcId="{43B11692-EE71-402A-A594-CAABCDB25E37}" destId="{E381FDC5-1075-4441-982C-16C843643E3C}" srcOrd="0" destOrd="0" parTransId="{0CB42991-29FA-41D7-9E74-2C04282C31A5}" sibTransId="{E2225692-16E3-4CB8-80B7-BF34C5167523}"/>
    <dgm:cxn modelId="{667259B6-D749-495E-A65E-89A754A29EF6}" type="presOf" srcId="{81386EC4-8764-42D1-B8C7-4D75DDF6A75E}" destId="{3A38077E-D2C0-47FA-A776-FE1B483D3CC4}" srcOrd="0" destOrd="0" presId="urn:microsoft.com/office/officeart/2005/8/layout/hProcess4"/>
    <dgm:cxn modelId="{519A5E91-9F28-4079-8864-60A7BABCC8E0}" type="presOf" srcId="{733EA529-3034-41BD-AAC4-0FA60ADD716B}" destId="{67FDB466-7B66-4A12-A35D-574C42F032B0}" srcOrd="0" destOrd="0" presId="urn:microsoft.com/office/officeart/2005/8/layout/hProcess4"/>
    <dgm:cxn modelId="{488FEB23-7ECC-4383-955A-1690EEAD235F}" srcId="{11E03E0A-0AD5-470C-8538-74D2E3CF0BD8}" destId="{3CC37AE1-2BF6-47AC-9DE1-938161DFDE16}" srcOrd="2" destOrd="0" parTransId="{74F76790-335E-4EE2-B353-CD7328EA0F67}" sibTransId="{644B6D22-16D1-4AF6-9243-3E6D6E8E603F}"/>
    <dgm:cxn modelId="{064CEA86-4D00-4B48-8F53-7CE78D5D34C2}" type="presOf" srcId="{11E03E0A-0AD5-470C-8538-74D2E3CF0BD8}" destId="{43469F52-35E5-4EA1-BB56-60303C47BB46}" srcOrd="0" destOrd="0" presId="urn:microsoft.com/office/officeart/2005/8/layout/hProcess4"/>
    <dgm:cxn modelId="{54164FAF-D528-43FB-B1BD-29F9AEDA0F2E}" type="presOf" srcId="{C2CC2602-0CDB-479E-BDFC-81FD1E215523}" destId="{C5F1CE43-4CC6-4495-8F0B-EDE2D734A6C3}" srcOrd="0" destOrd="0" presId="urn:microsoft.com/office/officeart/2005/8/layout/hProcess4"/>
    <dgm:cxn modelId="{06B3815F-D5C9-41C6-A6A2-699AC519736B}" type="presOf" srcId="{E381FDC5-1075-4441-982C-16C843643E3C}" destId="{1F6DCFBD-09E2-4B14-8F34-9F5579AAC9B4}" srcOrd="1" destOrd="0" presId="urn:microsoft.com/office/officeart/2005/8/layout/hProcess4"/>
    <dgm:cxn modelId="{939DCC79-5DBF-4D48-BE69-86E7521A9765}" type="presOf" srcId="{09F0B319-08F2-4EC4-BE2F-8B7904CA427D}" destId="{4CE268E0-13C0-4A9C-A38E-C69AB2B7D83E}" srcOrd="0" destOrd="0" presId="urn:microsoft.com/office/officeart/2005/8/layout/hProcess4"/>
    <dgm:cxn modelId="{83DA8A13-38D7-4101-8BBF-AE1B4190FB84}" type="presParOf" srcId="{43469F52-35E5-4EA1-BB56-60303C47BB46}" destId="{AD45FA1C-6CBF-42A4-8BB0-7E56A1BC8E8B}" srcOrd="0" destOrd="0" presId="urn:microsoft.com/office/officeart/2005/8/layout/hProcess4"/>
    <dgm:cxn modelId="{97A93BAD-EFA0-46E3-B822-A2490BD86642}" type="presParOf" srcId="{43469F52-35E5-4EA1-BB56-60303C47BB46}" destId="{CE1126D3-07A9-455F-91C3-60C403188085}" srcOrd="1" destOrd="0" presId="urn:microsoft.com/office/officeart/2005/8/layout/hProcess4"/>
    <dgm:cxn modelId="{48CD6973-1F0C-4E0F-BB33-883E93AEA64E}" type="presParOf" srcId="{43469F52-35E5-4EA1-BB56-60303C47BB46}" destId="{4A147B50-D9FC-41C9-B328-85528B367117}" srcOrd="2" destOrd="0" presId="urn:microsoft.com/office/officeart/2005/8/layout/hProcess4"/>
    <dgm:cxn modelId="{042A8518-2651-4E10-BAA0-4B5A8A55DD2A}" type="presParOf" srcId="{4A147B50-D9FC-41C9-B328-85528B367117}" destId="{6EDB4B13-7C5F-4198-BDCB-28AA1BCFA95D}" srcOrd="0" destOrd="0" presId="urn:microsoft.com/office/officeart/2005/8/layout/hProcess4"/>
    <dgm:cxn modelId="{9F8E465B-3345-4D7D-9F3D-E331FD5D942A}" type="presParOf" srcId="{6EDB4B13-7C5F-4198-BDCB-28AA1BCFA95D}" destId="{6AAB2630-C0D5-4DB3-AF90-023A719C7FC5}" srcOrd="0" destOrd="0" presId="urn:microsoft.com/office/officeart/2005/8/layout/hProcess4"/>
    <dgm:cxn modelId="{8519737C-58FB-45AB-AFDC-9DEEDCC8D555}" type="presParOf" srcId="{6EDB4B13-7C5F-4198-BDCB-28AA1BCFA95D}" destId="{387F6029-FB0B-4E6D-BF50-8B9B7A96547B}" srcOrd="1" destOrd="0" presId="urn:microsoft.com/office/officeart/2005/8/layout/hProcess4"/>
    <dgm:cxn modelId="{AE31F1A2-8A76-4224-9A93-15A8023F0348}" type="presParOf" srcId="{6EDB4B13-7C5F-4198-BDCB-28AA1BCFA95D}" destId="{1F6DCFBD-09E2-4B14-8F34-9F5579AAC9B4}" srcOrd="2" destOrd="0" presId="urn:microsoft.com/office/officeart/2005/8/layout/hProcess4"/>
    <dgm:cxn modelId="{7D28182F-0267-47CD-A019-F660D728D806}" type="presParOf" srcId="{6EDB4B13-7C5F-4198-BDCB-28AA1BCFA95D}" destId="{9A0D8248-31E1-4A92-8CF9-28DBEB5DF668}" srcOrd="3" destOrd="0" presId="urn:microsoft.com/office/officeart/2005/8/layout/hProcess4"/>
    <dgm:cxn modelId="{92A34AD8-C2FE-45AD-A317-C056A8DCA3CB}" type="presParOf" srcId="{6EDB4B13-7C5F-4198-BDCB-28AA1BCFA95D}" destId="{A638CFDF-443F-4307-857F-800637F12292}" srcOrd="4" destOrd="0" presId="urn:microsoft.com/office/officeart/2005/8/layout/hProcess4"/>
    <dgm:cxn modelId="{7FD3B13B-4CBE-48D2-A69B-67BF61A03DB1}" type="presParOf" srcId="{4A147B50-D9FC-41C9-B328-85528B367117}" destId="{4CE268E0-13C0-4A9C-A38E-C69AB2B7D83E}" srcOrd="1" destOrd="0" presId="urn:microsoft.com/office/officeart/2005/8/layout/hProcess4"/>
    <dgm:cxn modelId="{9002168C-B250-4939-A5E1-AD0DAD4CFB01}" type="presParOf" srcId="{4A147B50-D9FC-41C9-B328-85528B367117}" destId="{38662E2A-3B80-4B07-8BED-8372CB0889FA}" srcOrd="2" destOrd="0" presId="urn:microsoft.com/office/officeart/2005/8/layout/hProcess4"/>
    <dgm:cxn modelId="{D81B36C0-7C6A-407A-8965-6F85BB9A9945}" type="presParOf" srcId="{38662E2A-3B80-4B07-8BED-8372CB0889FA}" destId="{FC1BBE48-DEB7-4ED5-A25D-CB2818F9E029}" srcOrd="0" destOrd="0" presId="urn:microsoft.com/office/officeart/2005/8/layout/hProcess4"/>
    <dgm:cxn modelId="{8D072B40-83BB-4786-B35F-9896E38AB5F4}" type="presParOf" srcId="{38662E2A-3B80-4B07-8BED-8372CB0889FA}" destId="{3A38077E-D2C0-47FA-A776-FE1B483D3CC4}" srcOrd="1" destOrd="0" presId="urn:microsoft.com/office/officeart/2005/8/layout/hProcess4"/>
    <dgm:cxn modelId="{B8E0A8B8-3B83-4703-B045-989018AF34C9}" type="presParOf" srcId="{38662E2A-3B80-4B07-8BED-8372CB0889FA}" destId="{6E194FC9-EC4D-43A0-823B-AFCB656C2C9B}" srcOrd="2" destOrd="0" presId="urn:microsoft.com/office/officeart/2005/8/layout/hProcess4"/>
    <dgm:cxn modelId="{5559A2F2-0C43-40FF-91B0-90E606C7FB9F}" type="presParOf" srcId="{38662E2A-3B80-4B07-8BED-8372CB0889FA}" destId="{31ABF95D-BF63-47B7-8525-6633499FD921}" srcOrd="3" destOrd="0" presId="urn:microsoft.com/office/officeart/2005/8/layout/hProcess4"/>
    <dgm:cxn modelId="{D4A04B9A-0DCC-4E90-8BB8-F7AC1F260D19}" type="presParOf" srcId="{38662E2A-3B80-4B07-8BED-8372CB0889FA}" destId="{7CB9F4E7-CA1C-4A4D-8422-353F161351BA}" srcOrd="4" destOrd="0" presId="urn:microsoft.com/office/officeart/2005/8/layout/hProcess4"/>
    <dgm:cxn modelId="{E9808938-30A5-48B5-AB80-A336E80093C5}" type="presParOf" srcId="{4A147B50-D9FC-41C9-B328-85528B367117}" destId="{C5F1CE43-4CC6-4495-8F0B-EDE2D734A6C3}" srcOrd="3" destOrd="0" presId="urn:microsoft.com/office/officeart/2005/8/layout/hProcess4"/>
    <dgm:cxn modelId="{58645380-24AB-4D29-BADF-54812F05B23C}" type="presParOf" srcId="{4A147B50-D9FC-41C9-B328-85528B367117}" destId="{BA6B51CE-09E3-4FD0-8744-6A64ADF505F4}" srcOrd="4" destOrd="0" presId="urn:microsoft.com/office/officeart/2005/8/layout/hProcess4"/>
    <dgm:cxn modelId="{A5F4A32C-DB63-45CE-B5F5-7F6F7FA7DBF5}" type="presParOf" srcId="{BA6B51CE-09E3-4FD0-8744-6A64ADF505F4}" destId="{DD96C0EC-1C6F-410C-A4B4-FCFFD81F907F}" srcOrd="0" destOrd="0" presId="urn:microsoft.com/office/officeart/2005/8/layout/hProcess4"/>
    <dgm:cxn modelId="{B5FBF11A-81C0-4BDA-85D2-0AF18F08A2E6}" type="presParOf" srcId="{BA6B51CE-09E3-4FD0-8744-6A64ADF505F4}" destId="{67FDB466-7B66-4A12-A35D-574C42F032B0}" srcOrd="1" destOrd="0" presId="urn:microsoft.com/office/officeart/2005/8/layout/hProcess4"/>
    <dgm:cxn modelId="{8EA1F3AA-3596-48E8-9C3E-CA3AEB34C6A9}" type="presParOf" srcId="{BA6B51CE-09E3-4FD0-8744-6A64ADF505F4}" destId="{97A8BA8A-2C35-4FE6-A6B4-3B527B0707BC}" srcOrd="2" destOrd="0" presId="urn:microsoft.com/office/officeart/2005/8/layout/hProcess4"/>
    <dgm:cxn modelId="{47277730-B53F-45B6-9D35-9F5015D7722D}" type="presParOf" srcId="{BA6B51CE-09E3-4FD0-8744-6A64ADF505F4}" destId="{53AC8C21-22A5-4A38-92C6-8519FDE568FB}" srcOrd="3" destOrd="0" presId="urn:microsoft.com/office/officeart/2005/8/layout/hProcess4"/>
    <dgm:cxn modelId="{EEF8C2B5-F567-4693-B882-06B7A37EEDDE}" type="presParOf" srcId="{BA6B51CE-09E3-4FD0-8744-6A64ADF505F4}" destId="{C10DF477-1E39-4791-9972-0D62E542A96B}"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E03E0A-0AD5-470C-8538-74D2E3CF0BD8}" type="doc">
      <dgm:prSet loTypeId="urn:microsoft.com/office/officeart/2005/8/layout/hProcess4" loCatId="process" qsTypeId="urn:microsoft.com/office/officeart/2005/8/quickstyle/simple1" qsCatId="simple" csTypeId="urn:microsoft.com/office/officeart/2005/8/colors/accent2_2" csCatId="accent2" phldr="1"/>
      <dgm:spPr/>
      <dgm:t>
        <a:bodyPr/>
        <a:lstStyle/>
        <a:p>
          <a:endParaRPr lang="en-US"/>
        </a:p>
      </dgm:t>
    </dgm:pt>
    <dgm:pt modelId="{43B11692-EE71-402A-A594-CAABCDB25E37}">
      <dgm:prSet phldrT="[Text]"/>
      <dgm:spPr>
        <a:solidFill>
          <a:srgbClr val="FF0000"/>
        </a:solidFill>
      </dgm:spPr>
      <dgm:t>
        <a:bodyPr/>
        <a:lstStyle/>
        <a:p>
          <a:r>
            <a:rPr lang="en-US" dirty="0" smtClean="0"/>
            <a:t>Context</a:t>
          </a:r>
          <a:endParaRPr lang="en-US" dirty="0"/>
        </a:p>
      </dgm:t>
    </dgm:pt>
    <dgm:pt modelId="{7B37A8A7-CF1C-430F-A91D-2F38B1C4418A}" type="parTrans" cxnId="{38E2664B-A0FE-4765-AF31-83048EE31328}">
      <dgm:prSet/>
      <dgm:spPr/>
      <dgm:t>
        <a:bodyPr/>
        <a:lstStyle/>
        <a:p>
          <a:endParaRPr lang="en-US"/>
        </a:p>
      </dgm:t>
    </dgm:pt>
    <dgm:pt modelId="{09F0B319-08F2-4EC4-BE2F-8B7904CA427D}" type="sibTrans" cxnId="{38E2664B-A0FE-4765-AF31-83048EE31328}">
      <dgm:prSet/>
      <dgm:spPr/>
      <dgm:t>
        <a:bodyPr/>
        <a:lstStyle/>
        <a:p>
          <a:endParaRPr lang="en-US"/>
        </a:p>
      </dgm:t>
    </dgm:pt>
    <dgm:pt modelId="{E381FDC5-1075-4441-982C-16C843643E3C}">
      <dgm:prSet phldrT="[Text]"/>
      <dgm:spPr/>
      <dgm:t>
        <a:bodyPr/>
        <a:lstStyle/>
        <a:p>
          <a:r>
            <a:rPr lang="en-US" dirty="0" smtClean="0"/>
            <a:t>General education</a:t>
          </a:r>
          <a:endParaRPr lang="en-US" dirty="0"/>
        </a:p>
      </dgm:t>
    </dgm:pt>
    <dgm:pt modelId="{0CB42991-29FA-41D7-9E74-2C04282C31A5}" type="parTrans" cxnId="{839117F9-39AF-4FB0-AB7C-D99880F3293A}">
      <dgm:prSet/>
      <dgm:spPr/>
      <dgm:t>
        <a:bodyPr/>
        <a:lstStyle/>
        <a:p>
          <a:endParaRPr lang="en-US"/>
        </a:p>
      </dgm:t>
    </dgm:pt>
    <dgm:pt modelId="{E2225692-16E3-4CB8-80B7-BF34C5167523}" type="sibTrans" cxnId="{839117F9-39AF-4FB0-AB7C-D99880F3293A}">
      <dgm:prSet/>
      <dgm:spPr/>
      <dgm:t>
        <a:bodyPr/>
        <a:lstStyle/>
        <a:p>
          <a:endParaRPr lang="en-US"/>
        </a:p>
      </dgm:t>
    </dgm:pt>
    <dgm:pt modelId="{3B562F96-2C7F-49ED-A3CA-528B0D73AFDE}">
      <dgm:prSet phldrT="[Text]"/>
      <dgm:spPr/>
      <dgm:t>
        <a:bodyPr/>
        <a:lstStyle/>
        <a:p>
          <a:r>
            <a:rPr lang="en-US" dirty="0" smtClean="0"/>
            <a:t>Content</a:t>
          </a:r>
          <a:endParaRPr lang="en-US" dirty="0"/>
        </a:p>
      </dgm:t>
    </dgm:pt>
    <dgm:pt modelId="{5B60F098-E413-4313-8E93-772ACA96F892}" type="parTrans" cxnId="{3C1FB86E-1CCC-41C3-A474-B543ED8CDC99}">
      <dgm:prSet/>
      <dgm:spPr/>
      <dgm:t>
        <a:bodyPr/>
        <a:lstStyle/>
        <a:p>
          <a:endParaRPr lang="en-US"/>
        </a:p>
      </dgm:t>
    </dgm:pt>
    <dgm:pt modelId="{C2CC2602-0CDB-479E-BDFC-81FD1E215523}" type="sibTrans" cxnId="{3C1FB86E-1CCC-41C3-A474-B543ED8CDC99}">
      <dgm:prSet/>
      <dgm:spPr/>
      <dgm:t>
        <a:bodyPr/>
        <a:lstStyle/>
        <a:p>
          <a:endParaRPr lang="en-US"/>
        </a:p>
      </dgm:t>
    </dgm:pt>
    <dgm:pt modelId="{81386EC4-8764-42D1-B8C7-4D75DDF6A75E}">
      <dgm:prSet phldrT="[Text]"/>
      <dgm:spPr/>
      <dgm:t>
        <a:bodyPr/>
        <a:lstStyle/>
        <a:p>
          <a:r>
            <a:rPr lang="en-US" dirty="0" smtClean="0"/>
            <a:t>Academic</a:t>
          </a:r>
          <a:endParaRPr lang="en-US" dirty="0"/>
        </a:p>
      </dgm:t>
    </dgm:pt>
    <dgm:pt modelId="{551FA2CB-B7B3-4A57-8180-442CBA81251F}" type="parTrans" cxnId="{131ABDA1-A780-4912-948F-412E1571861C}">
      <dgm:prSet/>
      <dgm:spPr/>
      <dgm:t>
        <a:bodyPr/>
        <a:lstStyle/>
        <a:p>
          <a:endParaRPr lang="en-US"/>
        </a:p>
      </dgm:t>
    </dgm:pt>
    <dgm:pt modelId="{ED5FCD6F-B14B-4534-BAA4-92938E794262}" type="sibTrans" cxnId="{131ABDA1-A780-4912-948F-412E1571861C}">
      <dgm:prSet/>
      <dgm:spPr/>
      <dgm:t>
        <a:bodyPr/>
        <a:lstStyle/>
        <a:p>
          <a:endParaRPr lang="en-US"/>
        </a:p>
      </dgm:t>
    </dgm:pt>
    <dgm:pt modelId="{3CC37AE1-2BF6-47AC-9DE1-938161DFDE16}">
      <dgm:prSet phldrT="[Text]"/>
      <dgm:spPr/>
      <dgm:t>
        <a:bodyPr/>
        <a:lstStyle/>
        <a:p>
          <a:r>
            <a:rPr lang="en-US" dirty="0" smtClean="0"/>
            <a:t>Learning</a:t>
          </a:r>
          <a:endParaRPr lang="en-US" dirty="0"/>
        </a:p>
      </dgm:t>
    </dgm:pt>
    <dgm:pt modelId="{74F76790-335E-4EE2-B353-CD7328EA0F67}" type="parTrans" cxnId="{488FEB23-7ECC-4383-955A-1690EEAD235F}">
      <dgm:prSet/>
      <dgm:spPr/>
      <dgm:t>
        <a:bodyPr/>
        <a:lstStyle/>
        <a:p>
          <a:endParaRPr lang="en-US"/>
        </a:p>
      </dgm:t>
    </dgm:pt>
    <dgm:pt modelId="{644B6D22-16D1-4AF6-9243-3E6D6E8E603F}" type="sibTrans" cxnId="{488FEB23-7ECC-4383-955A-1690EEAD235F}">
      <dgm:prSet/>
      <dgm:spPr/>
      <dgm:t>
        <a:bodyPr/>
        <a:lstStyle/>
        <a:p>
          <a:endParaRPr lang="en-US"/>
        </a:p>
      </dgm:t>
    </dgm:pt>
    <dgm:pt modelId="{733EA529-3034-41BD-AAC4-0FA60ADD716B}">
      <dgm:prSet phldrT="[Text]"/>
      <dgm:spPr/>
      <dgm:t>
        <a:bodyPr/>
        <a:lstStyle/>
        <a:p>
          <a:r>
            <a:rPr lang="en-US" dirty="0" smtClean="0"/>
            <a:t>Progress</a:t>
          </a:r>
          <a:endParaRPr lang="en-US" dirty="0"/>
        </a:p>
      </dgm:t>
    </dgm:pt>
    <dgm:pt modelId="{7A4DFF09-8264-4BD4-BE8A-B3989BB498BD}" type="parTrans" cxnId="{38719221-AE6E-439A-9385-A3E3A07275A4}">
      <dgm:prSet/>
      <dgm:spPr/>
      <dgm:t>
        <a:bodyPr/>
        <a:lstStyle/>
        <a:p>
          <a:endParaRPr lang="en-US"/>
        </a:p>
      </dgm:t>
    </dgm:pt>
    <dgm:pt modelId="{DA5337AF-8E5A-40A8-A78D-0BD97BF48E70}" type="sibTrans" cxnId="{38719221-AE6E-439A-9385-A3E3A07275A4}">
      <dgm:prSet/>
      <dgm:spPr/>
      <dgm:t>
        <a:bodyPr/>
        <a:lstStyle/>
        <a:p>
          <a:endParaRPr lang="en-US"/>
        </a:p>
      </dgm:t>
    </dgm:pt>
    <dgm:pt modelId="{9550DF8C-79C9-4CDB-8F56-46028B372BD0}">
      <dgm:prSet phldrT="[Text]"/>
      <dgm:spPr/>
      <dgm:t>
        <a:bodyPr/>
        <a:lstStyle/>
        <a:p>
          <a:r>
            <a:rPr lang="en-US" dirty="0" smtClean="0"/>
            <a:t>Standards</a:t>
          </a:r>
          <a:endParaRPr lang="en-US" dirty="0"/>
        </a:p>
      </dgm:t>
    </dgm:pt>
    <dgm:pt modelId="{6D89A207-926B-4B4E-A011-3BA320DCC060}" type="parTrans" cxnId="{077225D9-6027-4B7A-9E09-41B7910BCB73}">
      <dgm:prSet/>
      <dgm:spPr/>
      <dgm:t>
        <a:bodyPr/>
        <a:lstStyle/>
        <a:p>
          <a:endParaRPr lang="en-US"/>
        </a:p>
      </dgm:t>
    </dgm:pt>
    <dgm:pt modelId="{AC6B78C4-CAB5-4156-8F1F-749949DBC533}" type="sibTrans" cxnId="{077225D9-6027-4B7A-9E09-41B7910BCB73}">
      <dgm:prSet/>
      <dgm:spPr/>
      <dgm:t>
        <a:bodyPr/>
        <a:lstStyle/>
        <a:p>
          <a:endParaRPr lang="en-US"/>
        </a:p>
      </dgm:t>
    </dgm:pt>
    <dgm:pt modelId="{43469F52-35E5-4EA1-BB56-60303C47BB46}" type="pres">
      <dgm:prSet presAssocID="{11E03E0A-0AD5-470C-8538-74D2E3CF0BD8}" presName="Name0" presStyleCnt="0">
        <dgm:presLayoutVars>
          <dgm:dir/>
          <dgm:animLvl val="lvl"/>
          <dgm:resizeHandles val="exact"/>
        </dgm:presLayoutVars>
      </dgm:prSet>
      <dgm:spPr/>
      <dgm:t>
        <a:bodyPr/>
        <a:lstStyle/>
        <a:p>
          <a:endParaRPr lang="en-US"/>
        </a:p>
      </dgm:t>
    </dgm:pt>
    <dgm:pt modelId="{AD45FA1C-6CBF-42A4-8BB0-7E56A1BC8E8B}" type="pres">
      <dgm:prSet presAssocID="{11E03E0A-0AD5-470C-8538-74D2E3CF0BD8}" presName="tSp" presStyleCnt="0"/>
      <dgm:spPr/>
      <dgm:t>
        <a:bodyPr/>
        <a:lstStyle/>
        <a:p>
          <a:endParaRPr lang="en-US"/>
        </a:p>
      </dgm:t>
    </dgm:pt>
    <dgm:pt modelId="{CE1126D3-07A9-455F-91C3-60C403188085}" type="pres">
      <dgm:prSet presAssocID="{11E03E0A-0AD5-470C-8538-74D2E3CF0BD8}" presName="bSp" presStyleCnt="0"/>
      <dgm:spPr/>
      <dgm:t>
        <a:bodyPr/>
        <a:lstStyle/>
        <a:p>
          <a:endParaRPr lang="en-US"/>
        </a:p>
      </dgm:t>
    </dgm:pt>
    <dgm:pt modelId="{4A147B50-D9FC-41C9-B328-85528B367117}" type="pres">
      <dgm:prSet presAssocID="{11E03E0A-0AD5-470C-8538-74D2E3CF0BD8}" presName="process" presStyleCnt="0"/>
      <dgm:spPr/>
      <dgm:t>
        <a:bodyPr/>
        <a:lstStyle/>
        <a:p>
          <a:endParaRPr lang="en-US"/>
        </a:p>
      </dgm:t>
    </dgm:pt>
    <dgm:pt modelId="{6EDB4B13-7C5F-4198-BDCB-28AA1BCFA95D}" type="pres">
      <dgm:prSet presAssocID="{43B11692-EE71-402A-A594-CAABCDB25E37}" presName="composite1" presStyleCnt="0"/>
      <dgm:spPr/>
      <dgm:t>
        <a:bodyPr/>
        <a:lstStyle/>
        <a:p>
          <a:endParaRPr lang="en-US"/>
        </a:p>
      </dgm:t>
    </dgm:pt>
    <dgm:pt modelId="{6AAB2630-C0D5-4DB3-AF90-023A719C7FC5}" type="pres">
      <dgm:prSet presAssocID="{43B11692-EE71-402A-A594-CAABCDB25E37}" presName="dummyNode1" presStyleLbl="node1" presStyleIdx="0" presStyleCnt="3"/>
      <dgm:spPr/>
      <dgm:t>
        <a:bodyPr/>
        <a:lstStyle/>
        <a:p>
          <a:endParaRPr lang="en-US"/>
        </a:p>
      </dgm:t>
    </dgm:pt>
    <dgm:pt modelId="{387F6029-FB0B-4E6D-BF50-8B9B7A96547B}" type="pres">
      <dgm:prSet presAssocID="{43B11692-EE71-402A-A594-CAABCDB25E37}" presName="childNode1" presStyleLbl="bgAcc1" presStyleIdx="0" presStyleCnt="3">
        <dgm:presLayoutVars>
          <dgm:bulletEnabled val="1"/>
        </dgm:presLayoutVars>
      </dgm:prSet>
      <dgm:spPr/>
      <dgm:t>
        <a:bodyPr/>
        <a:lstStyle/>
        <a:p>
          <a:endParaRPr lang="en-US"/>
        </a:p>
      </dgm:t>
    </dgm:pt>
    <dgm:pt modelId="{1F6DCFBD-09E2-4B14-8F34-9F5579AAC9B4}" type="pres">
      <dgm:prSet presAssocID="{43B11692-EE71-402A-A594-CAABCDB25E37}" presName="childNode1tx" presStyleLbl="bgAcc1" presStyleIdx="0" presStyleCnt="3">
        <dgm:presLayoutVars>
          <dgm:bulletEnabled val="1"/>
        </dgm:presLayoutVars>
      </dgm:prSet>
      <dgm:spPr/>
      <dgm:t>
        <a:bodyPr/>
        <a:lstStyle/>
        <a:p>
          <a:endParaRPr lang="en-US"/>
        </a:p>
      </dgm:t>
    </dgm:pt>
    <dgm:pt modelId="{9A0D8248-31E1-4A92-8CF9-28DBEB5DF668}" type="pres">
      <dgm:prSet presAssocID="{43B11692-EE71-402A-A594-CAABCDB25E37}" presName="parentNode1" presStyleLbl="node1" presStyleIdx="0" presStyleCnt="3">
        <dgm:presLayoutVars>
          <dgm:chMax val="1"/>
          <dgm:bulletEnabled val="1"/>
        </dgm:presLayoutVars>
      </dgm:prSet>
      <dgm:spPr/>
      <dgm:t>
        <a:bodyPr/>
        <a:lstStyle/>
        <a:p>
          <a:endParaRPr lang="en-US"/>
        </a:p>
      </dgm:t>
    </dgm:pt>
    <dgm:pt modelId="{A638CFDF-443F-4307-857F-800637F12292}" type="pres">
      <dgm:prSet presAssocID="{43B11692-EE71-402A-A594-CAABCDB25E37}" presName="connSite1" presStyleCnt="0"/>
      <dgm:spPr/>
      <dgm:t>
        <a:bodyPr/>
        <a:lstStyle/>
        <a:p>
          <a:endParaRPr lang="en-US"/>
        </a:p>
      </dgm:t>
    </dgm:pt>
    <dgm:pt modelId="{4CE268E0-13C0-4A9C-A38E-C69AB2B7D83E}" type="pres">
      <dgm:prSet presAssocID="{09F0B319-08F2-4EC4-BE2F-8B7904CA427D}" presName="Name9" presStyleLbl="sibTrans2D1" presStyleIdx="0" presStyleCnt="2"/>
      <dgm:spPr/>
      <dgm:t>
        <a:bodyPr/>
        <a:lstStyle/>
        <a:p>
          <a:endParaRPr lang="en-US"/>
        </a:p>
      </dgm:t>
    </dgm:pt>
    <dgm:pt modelId="{38662E2A-3B80-4B07-8BED-8372CB0889FA}" type="pres">
      <dgm:prSet presAssocID="{3B562F96-2C7F-49ED-A3CA-528B0D73AFDE}" presName="composite2" presStyleCnt="0"/>
      <dgm:spPr/>
      <dgm:t>
        <a:bodyPr/>
        <a:lstStyle/>
        <a:p>
          <a:endParaRPr lang="en-US"/>
        </a:p>
      </dgm:t>
    </dgm:pt>
    <dgm:pt modelId="{FC1BBE48-DEB7-4ED5-A25D-CB2818F9E029}" type="pres">
      <dgm:prSet presAssocID="{3B562F96-2C7F-49ED-A3CA-528B0D73AFDE}" presName="dummyNode2" presStyleLbl="node1" presStyleIdx="0" presStyleCnt="3"/>
      <dgm:spPr/>
      <dgm:t>
        <a:bodyPr/>
        <a:lstStyle/>
        <a:p>
          <a:endParaRPr lang="en-US"/>
        </a:p>
      </dgm:t>
    </dgm:pt>
    <dgm:pt modelId="{3A38077E-D2C0-47FA-A776-FE1B483D3CC4}" type="pres">
      <dgm:prSet presAssocID="{3B562F96-2C7F-49ED-A3CA-528B0D73AFDE}" presName="childNode2" presStyleLbl="bgAcc1" presStyleIdx="1" presStyleCnt="3">
        <dgm:presLayoutVars>
          <dgm:bulletEnabled val="1"/>
        </dgm:presLayoutVars>
      </dgm:prSet>
      <dgm:spPr/>
      <dgm:t>
        <a:bodyPr/>
        <a:lstStyle/>
        <a:p>
          <a:endParaRPr lang="en-US"/>
        </a:p>
      </dgm:t>
    </dgm:pt>
    <dgm:pt modelId="{6E194FC9-EC4D-43A0-823B-AFCB656C2C9B}" type="pres">
      <dgm:prSet presAssocID="{3B562F96-2C7F-49ED-A3CA-528B0D73AFDE}" presName="childNode2tx" presStyleLbl="bgAcc1" presStyleIdx="1" presStyleCnt="3">
        <dgm:presLayoutVars>
          <dgm:bulletEnabled val="1"/>
        </dgm:presLayoutVars>
      </dgm:prSet>
      <dgm:spPr/>
      <dgm:t>
        <a:bodyPr/>
        <a:lstStyle/>
        <a:p>
          <a:endParaRPr lang="en-US"/>
        </a:p>
      </dgm:t>
    </dgm:pt>
    <dgm:pt modelId="{31ABF95D-BF63-47B7-8525-6633499FD921}" type="pres">
      <dgm:prSet presAssocID="{3B562F96-2C7F-49ED-A3CA-528B0D73AFDE}" presName="parentNode2" presStyleLbl="node1" presStyleIdx="1" presStyleCnt="3">
        <dgm:presLayoutVars>
          <dgm:chMax val="0"/>
          <dgm:bulletEnabled val="1"/>
        </dgm:presLayoutVars>
      </dgm:prSet>
      <dgm:spPr/>
      <dgm:t>
        <a:bodyPr/>
        <a:lstStyle/>
        <a:p>
          <a:endParaRPr lang="en-US"/>
        </a:p>
      </dgm:t>
    </dgm:pt>
    <dgm:pt modelId="{7CB9F4E7-CA1C-4A4D-8422-353F161351BA}" type="pres">
      <dgm:prSet presAssocID="{3B562F96-2C7F-49ED-A3CA-528B0D73AFDE}" presName="connSite2" presStyleCnt="0"/>
      <dgm:spPr/>
      <dgm:t>
        <a:bodyPr/>
        <a:lstStyle/>
        <a:p>
          <a:endParaRPr lang="en-US"/>
        </a:p>
      </dgm:t>
    </dgm:pt>
    <dgm:pt modelId="{C5F1CE43-4CC6-4495-8F0B-EDE2D734A6C3}" type="pres">
      <dgm:prSet presAssocID="{C2CC2602-0CDB-479E-BDFC-81FD1E215523}" presName="Name18" presStyleLbl="sibTrans2D1" presStyleIdx="1" presStyleCnt="2"/>
      <dgm:spPr/>
      <dgm:t>
        <a:bodyPr/>
        <a:lstStyle/>
        <a:p>
          <a:endParaRPr lang="en-US"/>
        </a:p>
      </dgm:t>
    </dgm:pt>
    <dgm:pt modelId="{BA6B51CE-09E3-4FD0-8744-6A64ADF505F4}" type="pres">
      <dgm:prSet presAssocID="{3CC37AE1-2BF6-47AC-9DE1-938161DFDE16}" presName="composite1" presStyleCnt="0"/>
      <dgm:spPr/>
      <dgm:t>
        <a:bodyPr/>
        <a:lstStyle/>
        <a:p>
          <a:endParaRPr lang="en-US"/>
        </a:p>
      </dgm:t>
    </dgm:pt>
    <dgm:pt modelId="{DD96C0EC-1C6F-410C-A4B4-FCFFD81F907F}" type="pres">
      <dgm:prSet presAssocID="{3CC37AE1-2BF6-47AC-9DE1-938161DFDE16}" presName="dummyNode1" presStyleLbl="node1" presStyleIdx="1" presStyleCnt="3"/>
      <dgm:spPr/>
      <dgm:t>
        <a:bodyPr/>
        <a:lstStyle/>
        <a:p>
          <a:endParaRPr lang="en-US"/>
        </a:p>
      </dgm:t>
    </dgm:pt>
    <dgm:pt modelId="{67FDB466-7B66-4A12-A35D-574C42F032B0}" type="pres">
      <dgm:prSet presAssocID="{3CC37AE1-2BF6-47AC-9DE1-938161DFDE16}" presName="childNode1" presStyleLbl="bgAcc1" presStyleIdx="2" presStyleCnt="3">
        <dgm:presLayoutVars>
          <dgm:bulletEnabled val="1"/>
        </dgm:presLayoutVars>
      </dgm:prSet>
      <dgm:spPr/>
      <dgm:t>
        <a:bodyPr/>
        <a:lstStyle/>
        <a:p>
          <a:endParaRPr lang="en-US"/>
        </a:p>
      </dgm:t>
    </dgm:pt>
    <dgm:pt modelId="{97A8BA8A-2C35-4FE6-A6B4-3B527B0707BC}" type="pres">
      <dgm:prSet presAssocID="{3CC37AE1-2BF6-47AC-9DE1-938161DFDE16}" presName="childNode1tx" presStyleLbl="bgAcc1" presStyleIdx="2" presStyleCnt="3">
        <dgm:presLayoutVars>
          <dgm:bulletEnabled val="1"/>
        </dgm:presLayoutVars>
      </dgm:prSet>
      <dgm:spPr/>
      <dgm:t>
        <a:bodyPr/>
        <a:lstStyle/>
        <a:p>
          <a:endParaRPr lang="en-US"/>
        </a:p>
      </dgm:t>
    </dgm:pt>
    <dgm:pt modelId="{53AC8C21-22A5-4A38-92C6-8519FDE568FB}" type="pres">
      <dgm:prSet presAssocID="{3CC37AE1-2BF6-47AC-9DE1-938161DFDE16}" presName="parentNode1" presStyleLbl="node1" presStyleIdx="2" presStyleCnt="3">
        <dgm:presLayoutVars>
          <dgm:chMax val="1"/>
          <dgm:bulletEnabled val="1"/>
        </dgm:presLayoutVars>
      </dgm:prSet>
      <dgm:spPr/>
      <dgm:t>
        <a:bodyPr/>
        <a:lstStyle/>
        <a:p>
          <a:endParaRPr lang="en-US"/>
        </a:p>
      </dgm:t>
    </dgm:pt>
    <dgm:pt modelId="{C10DF477-1E39-4791-9972-0D62E542A96B}" type="pres">
      <dgm:prSet presAssocID="{3CC37AE1-2BF6-47AC-9DE1-938161DFDE16}" presName="connSite1" presStyleCnt="0"/>
      <dgm:spPr/>
      <dgm:t>
        <a:bodyPr/>
        <a:lstStyle/>
        <a:p>
          <a:endParaRPr lang="en-US"/>
        </a:p>
      </dgm:t>
    </dgm:pt>
  </dgm:ptLst>
  <dgm:cxnLst>
    <dgm:cxn modelId="{077225D9-6027-4B7A-9E09-41B7910BCB73}" srcId="{3B562F96-2C7F-49ED-A3CA-528B0D73AFDE}" destId="{9550DF8C-79C9-4CDB-8F56-46028B372BD0}" srcOrd="1" destOrd="0" parTransId="{6D89A207-926B-4B4E-A011-3BA320DCC060}" sibTransId="{AC6B78C4-CAB5-4156-8F1F-749949DBC533}"/>
    <dgm:cxn modelId="{A7925FCC-8CB5-4115-ADDD-F6F7395CF8A9}" type="presOf" srcId="{81386EC4-8764-42D1-B8C7-4D75DDF6A75E}" destId="{6E194FC9-EC4D-43A0-823B-AFCB656C2C9B}" srcOrd="1" destOrd="0" presId="urn:microsoft.com/office/officeart/2005/8/layout/hProcess4"/>
    <dgm:cxn modelId="{37630777-C9B7-47EC-88F9-83ACC7A577A9}" type="presOf" srcId="{E381FDC5-1075-4441-982C-16C843643E3C}" destId="{1F6DCFBD-09E2-4B14-8F34-9F5579AAC9B4}" srcOrd="1" destOrd="0" presId="urn:microsoft.com/office/officeart/2005/8/layout/hProcess4"/>
    <dgm:cxn modelId="{EABF4AD5-3455-47A8-9B22-3799F5B3F7C5}" type="presOf" srcId="{C2CC2602-0CDB-479E-BDFC-81FD1E215523}" destId="{C5F1CE43-4CC6-4495-8F0B-EDE2D734A6C3}" srcOrd="0" destOrd="0" presId="urn:microsoft.com/office/officeart/2005/8/layout/hProcess4"/>
    <dgm:cxn modelId="{38E2664B-A0FE-4765-AF31-83048EE31328}" srcId="{11E03E0A-0AD5-470C-8538-74D2E3CF0BD8}" destId="{43B11692-EE71-402A-A594-CAABCDB25E37}" srcOrd="0" destOrd="0" parTransId="{7B37A8A7-CF1C-430F-A91D-2F38B1C4418A}" sibTransId="{09F0B319-08F2-4EC4-BE2F-8B7904CA427D}"/>
    <dgm:cxn modelId="{FB583C50-E6A5-4F09-8537-A1F213BD8AFD}" type="presOf" srcId="{733EA529-3034-41BD-AAC4-0FA60ADD716B}" destId="{97A8BA8A-2C35-4FE6-A6B4-3B527B0707BC}" srcOrd="1" destOrd="0" presId="urn:microsoft.com/office/officeart/2005/8/layout/hProcess4"/>
    <dgm:cxn modelId="{AACE5056-A9FD-4258-B6F1-63AD63E9BC35}" type="presOf" srcId="{09F0B319-08F2-4EC4-BE2F-8B7904CA427D}" destId="{4CE268E0-13C0-4A9C-A38E-C69AB2B7D83E}" srcOrd="0" destOrd="0" presId="urn:microsoft.com/office/officeart/2005/8/layout/hProcess4"/>
    <dgm:cxn modelId="{56D19162-C3B6-4D96-A120-19D4E130F936}" type="presOf" srcId="{9550DF8C-79C9-4CDB-8F56-46028B372BD0}" destId="{6E194FC9-EC4D-43A0-823B-AFCB656C2C9B}" srcOrd="1" destOrd="1" presId="urn:microsoft.com/office/officeart/2005/8/layout/hProcess4"/>
    <dgm:cxn modelId="{3C1FB86E-1CCC-41C3-A474-B543ED8CDC99}" srcId="{11E03E0A-0AD5-470C-8538-74D2E3CF0BD8}" destId="{3B562F96-2C7F-49ED-A3CA-528B0D73AFDE}" srcOrd="1" destOrd="0" parTransId="{5B60F098-E413-4313-8E93-772ACA96F892}" sibTransId="{C2CC2602-0CDB-479E-BDFC-81FD1E215523}"/>
    <dgm:cxn modelId="{F3F691FF-9AC1-49ED-B127-6360B3131BE4}" type="presOf" srcId="{3B562F96-2C7F-49ED-A3CA-528B0D73AFDE}" destId="{31ABF95D-BF63-47B7-8525-6633499FD921}" srcOrd="0" destOrd="0" presId="urn:microsoft.com/office/officeart/2005/8/layout/hProcess4"/>
    <dgm:cxn modelId="{17390787-6F32-4E9C-927F-D39A941D8D93}" type="presOf" srcId="{733EA529-3034-41BD-AAC4-0FA60ADD716B}" destId="{67FDB466-7B66-4A12-A35D-574C42F032B0}" srcOrd="0" destOrd="0" presId="urn:microsoft.com/office/officeart/2005/8/layout/hProcess4"/>
    <dgm:cxn modelId="{131ABDA1-A780-4912-948F-412E1571861C}" srcId="{3B562F96-2C7F-49ED-A3CA-528B0D73AFDE}" destId="{81386EC4-8764-42D1-B8C7-4D75DDF6A75E}" srcOrd="0" destOrd="0" parTransId="{551FA2CB-B7B3-4A57-8180-442CBA81251F}" sibTransId="{ED5FCD6F-B14B-4534-BAA4-92938E794262}"/>
    <dgm:cxn modelId="{38719221-AE6E-439A-9385-A3E3A07275A4}" srcId="{3CC37AE1-2BF6-47AC-9DE1-938161DFDE16}" destId="{733EA529-3034-41BD-AAC4-0FA60ADD716B}" srcOrd="0" destOrd="0" parTransId="{7A4DFF09-8264-4BD4-BE8A-B3989BB498BD}" sibTransId="{DA5337AF-8E5A-40A8-A78D-0BD97BF48E70}"/>
    <dgm:cxn modelId="{DEABBE37-06C7-4B2C-B0E1-5F52477DAE7E}" type="presOf" srcId="{81386EC4-8764-42D1-B8C7-4D75DDF6A75E}" destId="{3A38077E-D2C0-47FA-A776-FE1B483D3CC4}" srcOrd="0" destOrd="0" presId="urn:microsoft.com/office/officeart/2005/8/layout/hProcess4"/>
    <dgm:cxn modelId="{F6FCC71E-349D-4A9B-8B14-664BC9A5535B}" type="presOf" srcId="{9550DF8C-79C9-4CDB-8F56-46028B372BD0}" destId="{3A38077E-D2C0-47FA-A776-FE1B483D3CC4}" srcOrd="0" destOrd="1" presId="urn:microsoft.com/office/officeart/2005/8/layout/hProcess4"/>
    <dgm:cxn modelId="{839117F9-39AF-4FB0-AB7C-D99880F3293A}" srcId="{43B11692-EE71-402A-A594-CAABCDB25E37}" destId="{E381FDC5-1075-4441-982C-16C843643E3C}" srcOrd="0" destOrd="0" parTransId="{0CB42991-29FA-41D7-9E74-2C04282C31A5}" sibTransId="{E2225692-16E3-4CB8-80B7-BF34C5167523}"/>
    <dgm:cxn modelId="{145ECA48-4295-4FF3-BBEF-614C14979403}" type="presOf" srcId="{E381FDC5-1075-4441-982C-16C843643E3C}" destId="{387F6029-FB0B-4E6D-BF50-8B9B7A96547B}" srcOrd="0" destOrd="0" presId="urn:microsoft.com/office/officeart/2005/8/layout/hProcess4"/>
    <dgm:cxn modelId="{488FEB23-7ECC-4383-955A-1690EEAD235F}" srcId="{11E03E0A-0AD5-470C-8538-74D2E3CF0BD8}" destId="{3CC37AE1-2BF6-47AC-9DE1-938161DFDE16}" srcOrd="2" destOrd="0" parTransId="{74F76790-335E-4EE2-B353-CD7328EA0F67}" sibTransId="{644B6D22-16D1-4AF6-9243-3E6D6E8E603F}"/>
    <dgm:cxn modelId="{073F853A-3307-40FA-BE3C-575383540D2D}" type="presOf" srcId="{43B11692-EE71-402A-A594-CAABCDB25E37}" destId="{9A0D8248-31E1-4A92-8CF9-28DBEB5DF668}" srcOrd="0" destOrd="0" presId="urn:microsoft.com/office/officeart/2005/8/layout/hProcess4"/>
    <dgm:cxn modelId="{A8B3785E-ED2C-4D0F-93C9-6625A3DA7D40}" type="presOf" srcId="{11E03E0A-0AD5-470C-8538-74D2E3CF0BD8}" destId="{43469F52-35E5-4EA1-BB56-60303C47BB46}" srcOrd="0" destOrd="0" presId="urn:microsoft.com/office/officeart/2005/8/layout/hProcess4"/>
    <dgm:cxn modelId="{C21CCD46-6BFB-4003-BDB6-477E214BB242}" type="presOf" srcId="{3CC37AE1-2BF6-47AC-9DE1-938161DFDE16}" destId="{53AC8C21-22A5-4A38-92C6-8519FDE568FB}" srcOrd="0" destOrd="0" presId="urn:microsoft.com/office/officeart/2005/8/layout/hProcess4"/>
    <dgm:cxn modelId="{7F666FF1-3DFE-45B7-B6DF-BE553164004D}" type="presParOf" srcId="{43469F52-35E5-4EA1-BB56-60303C47BB46}" destId="{AD45FA1C-6CBF-42A4-8BB0-7E56A1BC8E8B}" srcOrd="0" destOrd="0" presId="urn:microsoft.com/office/officeart/2005/8/layout/hProcess4"/>
    <dgm:cxn modelId="{96DB1146-5D48-4BFF-A214-C2571522FE30}" type="presParOf" srcId="{43469F52-35E5-4EA1-BB56-60303C47BB46}" destId="{CE1126D3-07A9-455F-91C3-60C403188085}" srcOrd="1" destOrd="0" presId="urn:microsoft.com/office/officeart/2005/8/layout/hProcess4"/>
    <dgm:cxn modelId="{10F8C70A-8885-4014-8ECF-4A7FD7B6D7EE}" type="presParOf" srcId="{43469F52-35E5-4EA1-BB56-60303C47BB46}" destId="{4A147B50-D9FC-41C9-B328-85528B367117}" srcOrd="2" destOrd="0" presId="urn:microsoft.com/office/officeart/2005/8/layout/hProcess4"/>
    <dgm:cxn modelId="{6A0294C6-7F57-43D0-8E38-8E549062E81A}" type="presParOf" srcId="{4A147B50-D9FC-41C9-B328-85528B367117}" destId="{6EDB4B13-7C5F-4198-BDCB-28AA1BCFA95D}" srcOrd="0" destOrd="0" presId="urn:microsoft.com/office/officeart/2005/8/layout/hProcess4"/>
    <dgm:cxn modelId="{79B2322F-B570-4DCC-9F35-4DDE57A2CD74}" type="presParOf" srcId="{6EDB4B13-7C5F-4198-BDCB-28AA1BCFA95D}" destId="{6AAB2630-C0D5-4DB3-AF90-023A719C7FC5}" srcOrd="0" destOrd="0" presId="urn:microsoft.com/office/officeart/2005/8/layout/hProcess4"/>
    <dgm:cxn modelId="{ECBFBC92-43FA-4D90-99E6-F8C405DB7173}" type="presParOf" srcId="{6EDB4B13-7C5F-4198-BDCB-28AA1BCFA95D}" destId="{387F6029-FB0B-4E6D-BF50-8B9B7A96547B}" srcOrd="1" destOrd="0" presId="urn:microsoft.com/office/officeart/2005/8/layout/hProcess4"/>
    <dgm:cxn modelId="{794F1A75-9A6A-4F0E-9BFA-10B5D1C476F1}" type="presParOf" srcId="{6EDB4B13-7C5F-4198-BDCB-28AA1BCFA95D}" destId="{1F6DCFBD-09E2-4B14-8F34-9F5579AAC9B4}" srcOrd="2" destOrd="0" presId="urn:microsoft.com/office/officeart/2005/8/layout/hProcess4"/>
    <dgm:cxn modelId="{CDB995D6-E1AB-4188-9E46-7E94F2BD7ED4}" type="presParOf" srcId="{6EDB4B13-7C5F-4198-BDCB-28AA1BCFA95D}" destId="{9A0D8248-31E1-4A92-8CF9-28DBEB5DF668}" srcOrd="3" destOrd="0" presId="urn:microsoft.com/office/officeart/2005/8/layout/hProcess4"/>
    <dgm:cxn modelId="{D3531DD2-6157-454F-B725-10313DED120E}" type="presParOf" srcId="{6EDB4B13-7C5F-4198-BDCB-28AA1BCFA95D}" destId="{A638CFDF-443F-4307-857F-800637F12292}" srcOrd="4" destOrd="0" presId="urn:microsoft.com/office/officeart/2005/8/layout/hProcess4"/>
    <dgm:cxn modelId="{97A642DF-2405-44EB-AE8F-3F75EE767760}" type="presParOf" srcId="{4A147B50-D9FC-41C9-B328-85528B367117}" destId="{4CE268E0-13C0-4A9C-A38E-C69AB2B7D83E}" srcOrd="1" destOrd="0" presId="urn:microsoft.com/office/officeart/2005/8/layout/hProcess4"/>
    <dgm:cxn modelId="{D93AFD2F-4A81-42C2-ABEF-38D9678BD288}" type="presParOf" srcId="{4A147B50-D9FC-41C9-B328-85528B367117}" destId="{38662E2A-3B80-4B07-8BED-8372CB0889FA}" srcOrd="2" destOrd="0" presId="urn:microsoft.com/office/officeart/2005/8/layout/hProcess4"/>
    <dgm:cxn modelId="{25ED0CFB-F752-46B7-B94D-0F927DFAA39C}" type="presParOf" srcId="{38662E2A-3B80-4B07-8BED-8372CB0889FA}" destId="{FC1BBE48-DEB7-4ED5-A25D-CB2818F9E029}" srcOrd="0" destOrd="0" presId="urn:microsoft.com/office/officeart/2005/8/layout/hProcess4"/>
    <dgm:cxn modelId="{0D8BCF2A-F2AC-4601-9BA8-6364314B68DF}" type="presParOf" srcId="{38662E2A-3B80-4B07-8BED-8372CB0889FA}" destId="{3A38077E-D2C0-47FA-A776-FE1B483D3CC4}" srcOrd="1" destOrd="0" presId="urn:microsoft.com/office/officeart/2005/8/layout/hProcess4"/>
    <dgm:cxn modelId="{711DCD25-897D-41AE-830A-6781B94F2FE5}" type="presParOf" srcId="{38662E2A-3B80-4B07-8BED-8372CB0889FA}" destId="{6E194FC9-EC4D-43A0-823B-AFCB656C2C9B}" srcOrd="2" destOrd="0" presId="urn:microsoft.com/office/officeart/2005/8/layout/hProcess4"/>
    <dgm:cxn modelId="{69EA1C57-ECB6-43E3-B695-209F9CEFD73A}" type="presParOf" srcId="{38662E2A-3B80-4B07-8BED-8372CB0889FA}" destId="{31ABF95D-BF63-47B7-8525-6633499FD921}" srcOrd="3" destOrd="0" presId="urn:microsoft.com/office/officeart/2005/8/layout/hProcess4"/>
    <dgm:cxn modelId="{E2CBB30A-59A0-4D00-93D8-0D4DD2B47A40}" type="presParOf" srcId="{38662E2A-3B80-4B07-8BED-8372CB0889FA}" destId="{7CB9F4E7-CA1C-4A4D-8422-353F161351BA}" srcOrd="4" destOrd="0" presId="urn:microsoft.com/office/officeart/2005/8/layout/hProcess4"/>
    <dgm:cxn modelId="{C75BA460-5E4C-40B5-8D6E-6A8D47BBF5BB}" type="presParOf" srcId="{4A147B50-D9FC-41C9-B328-85528B367117}" destId="{C5F1CE43-4CC6-4495-8F0B-EDE2D734A6C3}" srcOrd="3" destOrd="0" presId="urn:microsoft.com/office/officeart/2005/8/layout/hProcess4"/>
    <dgm:cxn modelId="{20404D05-4692-4AB5-8B5A-0D0E8F6A6541}" type="presParOf" srcId="{4A147B50-D9FC-41C9-B328-85528B367117}" destId="{BA6B51CE-09E3-4FD0-8744-6A64ADF505F4}" srcOrd="4" destOrd="0" presId="urn:microsoft.com/office/officeart/2005/8/layout/hProcess4"/>
    <dgm:cxn modelId="{C35F116A-51E8-4B9E-B2FA-7AEC598561C7}" type="presParOf" srcId="{BA6B51CE-09E3-4FD0-8744-6A64ADF505F4}" destId="{DD96C0EC-1C6F-410C-A4B4-FCFFD81F907F}" srcOrd="0" destOrd="0" presId="urn:microsoft.com/office/officeart/2005/8/layout/hProcess4"/>
    <dgm:cxn modelId="{CA52F7F6-36C0-4368-88D8-CBFCB5F3B355}" type="presParOf" srcId="{BA6B51CE-09E3-4FD0-8744-6A64ADF505F4}" destId="{67FDB466-7B66-4A12-A35D-574C42F032B0}" srcOrd="1" destOrd="0" presId="urn:microsoft.com/office/officeart/2005/8/layout/hProcess4"/>
    <dgm:cxn modelId="{0D5CF845-A691-4F32-8C5E-CEFE7293A47D}" type="presParOf" srcId="{BA6B51CE-09E3-4FD0-8744-6A64ADF505F4}" destId="{97A8BA8A-2C35-4FE6-A6B4-3B527B0707BC}" srcOrd="2" destOrd="0" presId="urn:microsoft.com/office/officeart/2005/8/layout/hProcess4"/>
    <dgm:cxn modelId="{ED891565-0ED5-45D0-8B37-A00CC32B9B50}" type="presParOf" srcId="{BA6B51CE-09E3-4FD0-8744-6A64ADF505F4}" destId="{53AC8C21-22A5-4A38-92C6-8519FDE568FB}" srcOrd="3" destOrd="0" presId="urn:microsoft.com/office/officeart/2005/8/layout/hProcess4"/>
    <dgm:cxn modelId="{8395237F-E107-4D78-9103-FD7DC19EDC51}" type="presParOf" srcId="{BA6B51CE-09E3-4FD0-8744-6A64ADF505F4}" destId="{C10DF477-1E39-4791-9972-0D62E542A96B}"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1E03E0A-0AD5-470C-8538-74D2E3CF0BD8}" type="doc">
      <dgm:prSet loTypeId="urn:microsoft.com/office/officeart/2005/8/layout/hProcess4" loCatId="process" qsTypeId="urn:microsoft.com/office/officeart/2005/8/quickstyle/simple1" qsCatId="simple" csTypeId="urn:microsoft.com/office/officeart/2005/8/colors/accent2_2" csCatId="accent2" phldr="1"/>
      <dgm:spPr/>
      <dgm:t>
        <a:bodyPr/>
        <a:lstStyle/>
        <a:p>
          <a:endParaRPr lang="en-US"/>
        </a:p>
      </dgm:t>
    </dgm:pt>
    <dgm:pt modelId="{43B11692-EE71-402A-A594-CAABCDB25E37}">
      <dgm:prSet phldrT="[Text]"/>
      <dgm:spPr/>
      <dgm:t>
        <a:bodyPr/>
        <a:lstStyle/>
        <a:p>
          <a:r>
            <a:rPr lang="en-US" dirty="0" smtClean="0"/>
            <a:t>Context</a:t>
          </a:r>
          <a:endParaRPr lang="en-US" dirty="0"/>
        </a:p>
      </dgm:t>
    </dgm:pt>
    <dgm:pt modelId="{7B37A8A7-CF1C-430F-A91D-2F38B1C4418A}" type="parTrans" cxnId="{38E2664B-A0FE-4765-AF31-83048EE31328}">
      <dgm:prSet/>
      <dgm:spPr/>
      <dgm:t>
        <a:bodyPr/>
        <a:lstStyle/>
        <a:p>
          <a:endParaRPr lang="en-US"/>
        </a:p>
      </dgm:t>
    </dgm:pt>
    <dgm:pt modelId="{09F0B319-08F2-4EC4-BE2F-8B7904CA427D}" type="sibTrans" cxnId="{38E2664B-A0FE-4765-AF31-83048EE31328}">
      <dgm:prSet/>
      <dgm:spPr/>
      <dgm:t>
        <a:bodyPr/>
        <a:lstStyle/>
        <a:p>
          <a:endParaRPr lang="en-US"/>
        </a:p>
      </dgm:t>
    </dgm:pt>
    <dgm:pt modelId="{E381FDC5-1075-4441-982C-16C843643E3C}">
      <dgm:prSet phldrT="[Text]"/>
      <dgm:spPr/>
      <dgm:t>
        <a:bodyPr/>
        <a:lstStyle/>
        <a:p>
          <a:r>
            <a:rPr lang="en-US" dirty="0" smtClean="0"/>
            <a:t>General education</a:t>
          </a:r>
          <a:endParaRPr lang="en-US" dirty="0"/>
        </a:p>
      </dgm:t>
    </dgm:pt>
    <dgm:pt modelId="{0CB42991-29FA-41D7-9E74-2C04282C31A5}" type="parTrans" cxnId="{839117F9-39AF-4FB0-AB7C-D99880F3293A}">
      <dgm:prSet/>
      <dgm:spPr/>
      <dgm:t>
        <a:bodyPr/>
        <a:lstStyle/>
        <a:p>
          <a:endParaRPr lang="en-US"/>
        </a:p>
      </dgm:t>
    </dgm:pt>
    <dgm:pt modelId="{E2225692-16E3-4CB8-80B7-BF34C5167523}" type="sibTrans" cxnId="{839117F9-39AF-4FB0-AB7C-D99880F3293A}">
      <dgm:prSet/>
      <dgm:spPr/>
      <dgm:t>
        <a:bodyPr/>
        <a:lstStyle/>
        <a:p>
          <a:endParaRPr lang="en-US"/>
        </a:p>
      </dgm:t>
    </dgm:pt>
    <dgm:pt modelId="{3B562F96-2C7F-49ED-A3CA-528B0D73AFDE}">
      <dgm:prSet phldrT="[Text]"/>
      <dgm:spPr>
        <a:solidFill>
          <a:srgbClr val="FF0000"/>
        </a:solidFill>
      </dgm:spPr>
      <dgm:t>
        <a:bodyPr/>
        <a:lstStyle/>
        <a:p>
          <a:r>
            <a:rPr lang="en-US" dirty="0" smtClean="0"/>
            <a:t>Content</a:t>
          </a:r>
          <a:endParaRPr lang="en-US" dirty="0"/>
        </a:p>
      </dgm:t>
    </dgm:pt>
    <dgm:pt modelId="{5B60F098-E413-4313-8E93-772ACA96F892}" type="parTrans" cxnId="{3C1FB86E-1CCC-41C3-A474-B543ED8CDC99}">
      <dgm:prSet/>
      <dgm:spPr/>
      <dgm:t>
        <a:bodyPr/>
        <a:lstStyle/>
        <a:p>
          <a:endParaRPr lang="en-US"/>
        </a:p>
      </dgm:t>
    </dgm:pt>
    <dgm:pt modelId="{C2CC2602-0CDB-479E-BDFC-81FD1E215523}" type="sibTrans" cxnId="{3C1FB86E-1CCC-41C3-A474-B543ED8CDC99}">
      <dgm:prSet/>
      <dgm:spPr/>
      <dgm:t>
        <a:bodyPr/>
        <a:lstStyle/>
        <a:p>
          <a:endParaRPr lang="en-US"/>
        </a:p>
      </dgm:t>
    </dgm:pt>
    <dgm:pt modelId="{81386EC4-8764-42D1-B8C7-4D75DDF6A75E}">
      <dgm:prSet phldrT="[Text]"/>
      <dgm:spPr/>
      <dgm:t>
        <a:bodyPr/>
        <a:lstStyle/>
        <a:p>
          <a:r>
            <a:rPr lang="en-US" dirty="0" smtClean="0"/>
            <a:t>Academic</a:t>
          </a:r>
          <a:endParaRPr lang="en-US" dirty="0"/>
        </a:p>
      </dgm:t>
    </dgm:pt>
    <dgm:pt modelId="{551FA2CB-B7B3-4A57-8180-442CBA81251F}" type="parTrans" cxnId="{131ABDA1-A780-4912-948F-412E1571861C}">
      <dgm:prSet/>
      <dgm:spPr/>
      <dgm:t>
        <a:bodyPr/>
        <a:lstStyle/>
        <a:p>
          <a:endParaRPr lang="en-US"/>
        </a:p>
      </dgm:t>
    </dgm:pt>
    <dgm:pt modelId="{ED5FCD6F-B14B-4534-BAA4-92938E794262}" type="sibTrans" cxnId="{131ABDA1-A780-4912-948F-412E1571861C}">
      <dgm:prSet/>
      <dgm:spPr/>
      <dgm:t>
        <a:bodyPr/>
        <a:lstStyle/>
        <a:p>
          <a:endParaRPr lang="en-US"/>
        </a:p>
      </dgm:t>
    </dgm:pt>
    <dgm:pt modelId="{3CC37AE1-2BF6-47AC-9DE1-938161DFDE16}">
      <dgm:prSet phldrT="[Text]"/>
      <dgm:spPr/>
      <dgm:t>
        <a:bodyPr/>
        <a:lstStyle/>
        <a:p>
          <a:r>
            <a:rPr lang="en-US" dirty="0" smtClean="0"/>
            <a:t>Learning</a:t>
          </a:r>
          <a:endParaRPr lang="en-US" dirty="0"/>
        </a:p>
      </dgm:t>
    </dgm:pt>
    <dgm:pt modelId="{74F76790-335E-4EE2-B353-CD7328EA0F67}" type="parTrans" cxnId="{488FEB23-7ECC-4383-955A-1690EEAD235F}">
      <dgm:prSet/>
      <dgm:spPr/>
      <dgm:t>
        <a:bodyPr/>
        <a:lstStyle/>
        <a:p>
          <a:endParaRPr lang="en-US"/>
        </a:p>
      </dgm:t>
    </dgm:pt>
    <dgm:pt modelId="{644B6D22-16D1-4AF6-9243-3E6D6E8E603F}" type="sibTrans" cxnId="{488FEB23-7ECC-4383-955A-1690EEAD235F}">
      <dgm:prSet/>
      <dgm:spPr/>
      <dgm:t>
        <a:bodyPr/>
        <a:lstStyle/>
        <a:p>
          <a:endParaRPr lang="en-US"/>
        </a:p>
      </dgm:t>
    </dgm:pt>
    <dgm:pt modelId="{733EA529-3034-41BD-AAC4-0FA60ADD716B}">
      <dgm:prSet phldrT="[Text]"/>
      <dgm:spPr/>
      <dgm:t>
        <a:bodyPr/>
        <a:lstStyle/>
        <a:p>
          <a:r>
            <a:rPr lang="en-US" dirty="0" smtClean="0"/>
            <a:t>Progress</a:t>
          </a:r>
          <a:endParaRPr lang="en-US" dirty="0"/>
        </a:p>
      </dgm:t>
    </dgm:pt>
    <dgm:pt modelId="{7A4DFF09-8264-4BD4-BE8A-B3989BB498BD}" type="parTrans" cxnId="{38719221-AE6E-439A-9385-A3E3A07275A4}">
      <dgm:prSet/>
      <dgm:spPr/>
      <dgm:t>
        <a:bodyPr/>
        <a:lstStyle/>
        <a:p>
          <a:endParaRPr lang="en-US"/>
        </a:p>
      </dgm:t>
    </dgm:pt>
    <dgm:pt modelId="{DA5337AF-8E5A-40A8-A78D-0BD97BF48E70}" type="sibTrans" cxnId="{38719221-AE6E-439A-9385-A3E3A07275A4}">
      <dgm:prSet/>
      <dgm:spPr/>
      <dgm:t>
        <a:bodyPr/>
        <a:lstStyle/>
        <a:p>
          <a:endParaRPr lang="en-US"/>
        </a:p>
      </dgm:t>
    </dgm:pt>
    <dgm:pt modelId="{9550DF8C-79C9-4CDB-8F56-46028B372BD0}">
      <dgm:prSet phldrT="[Text]"/>
      <dgm:spPr/>
      <dgm:t>
        <a:bodyPr/>
        <a:lstStyle/>
        <a:p>
          <a:r>
            <a:rPr lang="en-US" dirty="0" smtClean="0"/>
            <a:t>Standards</a:t>
          </a:r>
          <a:endParaRPr lang="en-US" dirty="0"/>
        </a:p>
      </dgm:t>
    </dgm:pt>
    <dgm:pt modelId="{6D89A207-926B-4B4E-A011-3BA320DCC060}" type="parTrans" cxnId="{077225D9-6027-4B7A-9E09-41B7910BCB73}">
      <dgm:prSet/>
      <dgm:spPr/>
      <dgm:t>
        <a:bodyPr/>
        <a:lstStyle/>
        <a:p>
          <a:endParaRPr lang="en-US"/>
        </a:p>
      </dgm:t>
    </dgm:pt>
    <dgm:pt modelId="{AC6B78C4-CAB5-4156-8F1F-749949DBC533}" type="sibTrans" cxnId="{077225D9-6027-4B7A-9E09-41B7910BCB73}">
      <dgm:prSet/>
      <dgm:spPr/>
      <dgm:t>
        <a:bodyPr/>
        <a:lstStyle/>
        <a:p>
          <a:endParaRPr lang="en-US"/>
        </a:p>
      </dgm:t>
    </dgm:pt>
    <dgm:pt modelId="{43469F52-35E5-4EA1-BB56-60303C47BB46}" type="pres">
      <dgm:prSet presAssocID="{11E03E0A-0AD5-470C-8538-74D2E3CF0BD8}" presName="Name0" presStyleCnt="0">
        <dgm:presLayoutVars>
          <dgm:dir/>
          <dgm:animLvl val="lvl"/>
          <dgm:resizeHandles val="exact"/>
        </dgm:presLayoutVars>
      </dgm:prSet>
      <dgm:spPr/>
      <dgm:t>
        <a:bodyPr/>
        <a:lstStyle/>
        <a:p>
          <a:endParaRPr lang="en-US"/>
        </a:p>
      </dgm:t>
    </dgm:pt>
    <dgm:pt modelId="{AD45FA1C-6CBF-42A4-8BB0-7E56A1BC8E8B}" type="pres">
      <dgm:prSet presAssocID="{11E03E0A-0AD5-470C-8538-74D2E3CF0BD8}" presName="tSp" presStyleCnt="0"/>
      <dgm:spPr/>
      <dgm:t>
        <a:bodyPr/>
        <a:lstStyle/>
        <a:p>
          <a:endParaRPr lang="en-US"/>
        </a:p>
      </dgm:t>
    </dgm:pt>
    <dgm:pt modelId="{CE1126D3-07A9-455F-91C3-60C403188085}" type="pres">
      <dgm:prSet presAssocID="{11E03E0A-0AD5-470C-8538-74D2E3CF0BD8}" presName="bSp" presStyleCnt="0"/>
      <dgm:spPr/>
      <dgm:t>
        <a:bodyPr/>
        <a:lstStyle/>
        <a:p>
          <a:endParaRPr lang="en-US"/>
        </a:p>
      </dgm:t>
    </dgm:pt>
    <dgm:pt modelId="{4A147B50-D9FC-41C9-B328-85528B367117}" type="pres">
      <dgm:prSet presAssocID="{11E03E0A-0AD5-470C-8538-74D2E3CF0BD8}" presName="process" presStyleCnt="0"/>
      <dgm:spPr/>
      <dgm:t>
        <a:bodyPr/>
        <a:lstStyle/>
        <a:p>
          <a:endParaRPr lang="en-US"/>
        </a:p>
      </dgm:t>
    </dgm:pt>
    <dgm:pt modelId="{6EDB4B13-7C5F-4198-BDCB-28AA1BCFA95D}" type="pres">
      <dgm:prSet presAssocID="{43B11692-EE71-402A-A594-CAABCDB25E37}" presName="composite1" presStyleCnt="0"/>
      <dgm:spPr/>
      <dgm:t>
        <a:bodyPr/>
        <a:lstStyle/>
        <a:p>
          <a:endParaRPr lang="en-US"/>
        </a:p>
      </dgm:t>
    </dgm:pt>
    <dgm:pt modelId="{6AAB2630-C0D5-4DB3-AF90-023A719C7FC5}" type="pres">
      <dgm:prSet presAssocID="{43B11692-EE71-402A-A594-CAABCDB25E37}" presName="dummyNode1" presStyleLbl="node1" presStyleIdx="0" presStyleCnt="3"/>
      <dgm:spPr/>
      <dgm:t>
        <a:bodyPr/>
        <a:lstStyle/>
        <a:p>
          <a:endParaRPr lang="en-US"/>
        </a:p>
      </dgm:t>
    </dgm:pt>
    <dgm:pt modelId="{387F6029-FB0B-4E6D-BF50-8B9B7A96547B}" type="pres">
      <dgm:prSet presAssocID="{43B11692-EE71-402A-A594-CAABCDB25E37}" presName="childNode1" presStyleLbl="bgAcc1" presStyleIdx="0" presStyleCnt="3">
        <dgm:presLayoutVars>
          <dgm:bulletEnabled val="1"/>
        </dgm:presLayoutVars>
      </dgm:prSet>
      <dgm:spPr/>
      <dgm:t>
        <a:bodyPr/>
        <a:lstStyle/>
        <a:p>
          <a:endParaRPr lang="en-US"/>
        </a:p>
      </dgm:t>
    </dgm:pt>
    <dgm:pt modelId="{1F6DCFBD-09E2-4B14-8F34-9F5579AAC9B4}" type="pres">
      <dgm:prSet presAssocID="{43B11692-EE71-402A-A594-CAABCDB25E37}" presName="childNode1tx" presStyleLbl="bgAcc1" presStyleIdx="0" presStyleCnt="3">
        <dgm:presLayoutVars>
          <dgm:bulletEnabled val="1"/>
        </dgm:presLayoutVars>
      </dgm:prSet>
      <dgm:spPr/>
      <dgm:t>
        <a:bodyPr/>
        <a:lstStyle/>
        <a:p>
          <a:endParaRPr lang="en-US"/>
        </a:p>
      </dgm:t>
    </dgm:pt>
    <dgm:pt modelId="{9A0D8248-31E1-4A92-8CF9-28DBEB5DF668}" type="pres">
      <dgm:prSet presAssocID="{43B11692-EE71-402A-A594-CAABCDB25E37}" presName="parentNode1" presStyleLbl="node1" presStyleIdx="0" presStyleCnt="3">
        <dgm:presLayoutVars>
          <dgm:chMax val="1"/>
          <dgm:bulletEnabled val="1"/>
        </dgm:presLayoutVars>
      </dgm:prSet>
      <dgm:spPr/>
      <dgm:t>
        <a:bodyPr/>
        <a:lstStyle/>
        <a:p>
          <a:endParaRPr lang="en-US"/>
        </a:p>
      </dgm:t>
    </dgm:pt>
    <dgm:pt modelId="{A638CFDF-443F-4307-857F-800637F12292}" type="pres">
      <dgm:prSet presAssocID="{43B11692-EE71-402A-A594-CAABCDB25E37}" presName="connSite1" presStyleCnt="0"/>
      <dgm:spPr/>
      <dgm:t>
        <a:bodyPr/>
        <a:lstStyle/>
        <a:p>
          <a:endParaRPr lang="en-US"/>
        </a:p>
      </dgm:t>
    </dgm:pt>
    <dgm:pt modelId="{4CE268E0-13C0-4A9C-A38E-C69AB2B7D83E}" type="pres">
      <dgm:prSet presAssocID="{09F0B319-08F2-4EC4-BE2F-8B7904CA427D}" presName="Name9" presStyleLbl="sibTrans2D1" presStyleIdx="0" presStyleCnt="2"/>
      <dgm:spPr/>
      <dgm:t>
        <a:bodyPr/>
        <a:lstStyle/>
        <a:p>
          <a:endParaRPr lang="en-US"/>
        </a:p>
      </dgm:t>
    </dgm:pt>
    <dgm:pt modelId="{38662E2A-3B80-4B07-8BED-8372CB0889FA}" type="pres">
      <dgm:prSet presAssocID="{3B562F96-2C7F-49ED-A3CA-528B0D73AFDE}" presName="composite2" presStyleCnt="0"/>
      <dgm:spPr/>
      <dgm:t>
        <a:bodyPr/>
        <a:lstStyle/>
        <a:p>
          <a:endParaRPr lang="en-US"/>
        </a:p>
      </dgm:t>
    </dgm:pt>
    <dgm:pt modelId="{FC1BBE48-DEB7-4ED5-A25D-CB2818F9E029}" type="pres">
      <dgm:prSet presAssocID="{3B562F96-2C7F-49ED-A3CA-528B0D73AFDE}" presName="dummyNode2" presStyleLbl="node1" presStyleIdx="0" presStyleCnt="3"/>
      <dgm:spPr/>
      <dgm:t>
        <a:bodyPr/>
        <a:lstStyle/>
        <a:p>
          <a:endParaRPr lang="en-US"/>
        </a:p>
      </dgm:t>
    </dgm:pt>
    <dgm:pt modelId="{3A38077E-D2C0-47FA-A776-FE1B483D3CC4}" type="pres">
      <dgm:prSet presAssocID="{3B562F96-2C7F-49ED-A3CA-528B0D73AFDE}" presName="childNode2" presStyleLbl="bgAcc1" presStyleIdx="1" presStyleCnt="3">
        <dgm:presLayoutVars>
          <dgm:bulletEnabled val="1"/>
        </dgm:presLayoutVars>
      </dgm:prSet>
      <dgm:spPr/>
      <dgm:t>
        <a:bodyPr/>
        <a:lstStyle/>
        <a:p>
          <a:endParaRPr lang="en-US"/>
        </a:p>
      </dgm:t>
    </dgm:pt>
    <dgm:pt modelId="{6E194FC9-EC4D-43A0-823B-AFCB656C2C9B}" type="pres">
      <dgm:prSet presAssocID="{3B562F96-2C7F-49ED-A3CA-528B0D73AFDE}" presName="childNode2tx" presStyleLbl="bgAcc1" presStyleIdx="1" presStyleCnt="3">
        <dgm:presLayoutVars>
          <dgm:bulletEnabled val="1"/>
        </dgm:presLayoutVars>
      </dgm:prSet>
      <dgm:spPr/>
      <dgm:t>
        <a:bodyPr/>
        <a:lstStyle/>
        <a:p>
          <a:endParaRPr lang="en-US"/>
        </a:p>
      </dgm:t>
    </dgm:pt>
    <dgm:pt modelId="{31ABF95D-BF63-47B7-8525-6633499FD921}" type="pres">
      <dgm:prSet presAssocID="{3B562F96-2C7F-49ED-A3CA-528B0D73AFDE}" presName="parentNode2" presStyleLbl="node1" presStyleIdx="1" presStyleCnt="3">
        <dgm:presLayoutVars>
          <dgm:chMax val="0"/>
          <dgm:bulletEnabled val="1"/>
        </dgm:presLayoutVars>
      </dgm:prSet>
      <dgm:spPr/>
      <dgm:t>
        <a:bodyPr/>
        <a:lstStyle/>
        <a:p>
          <a:endParaRPr lang="en-US"/>
        </a:p>
      </dgm:t>
    </dgm:pt>
    <dgm:pt modelId="{7CB9F4E7-CA1C-4A4D-8422-353F161351BA}" type="pres">
      <dgm:prSet presAssocID="{3B562F96-2C7F-49ED-A3CA-528B0D73AFDE}" presName="connSite2" presStyleCnt="0"/>
      <dgm:spPr/>
      <dgm:t>
        <a:bodyPr/>
        <a:lstStyle/>
        <a:p>
          <a:endParaRPr lang="en-US"/>
        </a:p>
      </dgm:t>
    </dgm:pt>
    <dgm:pt modelId="{C5F1CE43-4CC6-4495-8F0B-EDE2D734A6C3}" type="pres">
      <dgm:prSet presAssocID="{C2CC2602-0CDB-479E-BDFC-81FD1E215523}" presName="Name18" presStyleLbl="sibTrans2D1" presStyleIdx="1" presStyleCnt="2"/>
      <dgm:spPr/>
      <dgm:t>
        <a:bodyPr/>
        <a:lstStyle/>
        <a:p>
          <a:endParaRPr lang="en-US"/>
        </a:p>
      </dgm:t>
    </dgm:pt>
    <dgm:pt modelId="{BA6B51CE-09E3-4FD0-8744-6A64ADF505F4}" type="pres">
      <dgm:prSet presAssocID="{3CC37AE1-2BF6-47AC-9DE1-938161DFDE16}" presName="composite1" presStyleCnt="0"/>
      <dgm:spPr/>
      <dgm:t>
        <a:bodyPr/>
        <a:lstStyle/>
        <a:p>
          <a:endParaRPr lang="en-US"/>
        </a:p>
      </dgm:t>
    </dgm:pt>
    <dgm:pt modelId="{DD96C0EC-1C6F-410C-A4B4-FCFFD81F907F}" type="pres">
      <dgm:prSet presAssocID="{3CC37AE1-2BF6-47AC-9DE1-938161DFDE16}" presName="dummyNode1" presStyleLbl="node1" presStyleIdx="1" presStyleCnt="3"/>
      <dgm:spPr/>
      <dgm:t>
        <a:bodyPr/>
        <a:lstStyle/>
        <a:p>
          <a:endParaRPr lang="en-US"/>
        </a:p>
      </dgm:t>
    </dgm:pt>
    <dgm:pt modelId="{67FDB466-7B66-4A12-A35D-574C42F032B0}" type="pres">
      <dgm:prSet presAssocID="{3CC37AE1-2BF6-47AC-9DE1-938161DFDE16}" presName="childNode1" presStyleLbl="bgAcc1" presStyleIdx="2" presStyleCnt="3">
        <dgm:presLayoutVars>
          <dgm:bulletEnabled val="1"/>
        </dgm:presLayoutVars>
      </dgm:prSet>
      <dgm:spPr/>
      <dgm:t>
        <a:bodyPr/>
        <a:lstStyle/>
        <a:p>
          <a:endParaRPr lang="en-US"/>
        </a:p>
      </dgm:t>
    </dgm:pt>
    <dgm:pt modelId="{97A8BA8A-2C35-4FE6-A6B4-3B527B0707BC}" type="pres">
      <dgm:prSet presAssocID="{3CC37AE1-2BF6-47AC-9DE1-938161DFDE16}" presName="childNode1tx" presStyleLbl="bgAcc1" presStyleIdx="2" presStyleCnt="3">
        <dgm:presLayoutVars>
          <dgm:bulletEnabled val="1"/>
        </dgm:presLayoutVars>
      </dgm:prSet>
      <dgm:spPr/>
      <dgm:t>
        <a:bodyPr/>
        <a:lstStyle/>
        <a:p>
          <a:endParaRPr lang="en-US"/>
        </a:p>
      </dgm:t>
    </dgm:pt>
    <dgm:pt modelId="{53AC8C21-22A5-4A38-92C6-8519FDE568FB}" type="pres">
      <dgm:prSet presAssocID="{3CC37AE1-2BF6-47AC-9DE1-938161DFDE16}" presName="parentNode1" presStyleLbl="node1" presStyleIdx="2" presStyleCnt="3">
        <dgm:presLayoutVars>
          <dgm:chMax val="1"/>
          <dgm:bulletEnabled val="1"/>
        </dgm:presLayoutVars>
      </dgm:prSet>
      <dgm:spPr/>
      <dgm:t>
        <a:bodyPr/>
        <a:lstStyle/>
        <a:p>
          <a:endParaRPr lang="en-US"/>
        </a:p>
      </dgm:t>
    </dgm:pt>
    <dgm:pt modelId="{C10DF477-1E39-4791-9972-0D62E542A96B}" type="pres">
      <dgm:prSet presAssocID="{3CC37AE1-2BF6-47AC-9DE1-938161DFDE16}" presName="connSite1" presStyleCnt="0"/>
      <dgm:spPr/>
      <dgm:t>
        <a:bodyPr/>
        <a:lstStyle/>
        <a:p>
          <a:endParaRPr lang="en-US"/>
        </a:p>
      </dgm:t>
    </dgm:pt>
  </dgm:ptLst>
  <dgm:cxnLst>
    <dgm:cxn modelId="{077225D9-6027-4B7A-9E09-41B7910BCB73}" srcId="{3B562F96-2C7F-49ED-A3CA-528B0D73AFDE}" destId="{9550DF8C-79C9-4CDB-8F56-46028B372BD0}" srcOrd="1" destOrd="0" parTransId="{6D89A207-926B-4B4E-A011-3BA320DCC060}" sibTransId="{AC6B78C4-CAB5-4156-8F1F-749949DBC533}"/>
    <dgm:cxn modelId="{EB2A1F24-7CBC-459C-A3B7-EB7F269C8119}" type="presOf" srcId="{3B562F96-2C7F-49ED-A3CA-528B0D73AFDE}" destId="{31ABF95D-BF63-47B7-8525-6633499FD921}" srcOrd="0" destOrd="0" presId="urn:microsoft.com/office/officeart/2005/8/layout/hProcess4"/>
    <dgm:cxn modelId="{54FF06D7-A35F-4E8B-9278-96483FDD486B}" type="presOf" srcId="{3CC37AE1-2BF6-47AC-9DE1-938161DFDE16}" destId="{53AC8C21-22A5-4A38-92C6-8519FDE568FB}" srcOrd="0" destOrd="0" presId="urn:microsoft.com/office/officeart/2005/8/layout/hProcess4"/>
    <dgm:cxn modelId="{328BA98F-4A26-4472-BAE5-073658F769E2}" type="presOf" srcId="{81386EC4-8764-42D1-B8C7-4D75DDF6A75E}" destId="{6E194FC9-EC4D-43A0-823B-AFCB656C2C9B}" srcOrd="1" destOrd="0" presId="urn:microsoft.com/office/officeart/2005/8/layout/hProcess4"/>
    <dgm:cxn modelId="{38E2664B-A0FE-4765-AF31-83048EE31328}" srcId="{11E03E0A-0AD5-470C-8538-74D2E3CF0BD8}" destId="{43B11692-EE71-402A-A594-CAABCDB25E37}" srcOrd="0" destOrd="0" parTransId="{7B37A8A7-CF1C-430F-A91D-2F38B1C4418A}" sibTransId="{09F0B319-08F2-4EC4-BE2F-8B7904CA427D}"/>
    <dgm:cxn modelId="{90B77B5F-BA2B-4CF4-9FE4-ACDFF2890478}" type="presOf" srcId="{733EA529-3034-41BD-AAC4-0FA60ADD716B}" destId="{97A8BA8A-2C35-4FE6-A6B4-3B527B0707BC}" srcOrd="1" destOrd="0" presId="urn:microsoft.com/office/officeart/2005/8/layout/hProcess4"/>
    <dgm:cxn modelId="{3C1FB86E-1CCC-41C3-A474-B543ED8CDC99}" srcId="{11E03E0A-0AD5-470C-8538-74D2E3CF0BD8}" destId="{3B562F96-2C7F-49ED-A3CA-528B0D73AFDE}" srcOrd="1" destOrd="0" parTransId="{5B60F098-E413-4313-8E93-772ACA96F892}" sibTransId="{C2CC2602-0CDB-479E-BDFC-81FD1E215523}"/>
    <dgm:cxn modelId="{B86979EA-0DA4-4163-920E-FA0F4A480B4E}" type="presOf" srcId="{09F0B319-08F2-4EC4-BE2F-8B7904CA427D}" destId="{4CE268E0-13C0-4A9C-A38E-C69AB2B7D83E}" srcOrd="0" destOrd="0" presId="urn:microsoft.com/office/officeart/2005/8/layout/hProcess4"/>
    <dgm:cxn modelId="{248C105D-DD57-47BC-8556-CF71F24B4D3F}" type="presOf" srcId="{E381FDC5-1075-4441-982C-16C843643E3C}" destId="{1F6DCFBD-09E2-4B14-8F34-9F5579AAC9B4}" srcOrd="1" destOrd="0" presId="urn:microsoft.com/office/officeart/2005/8/layout/hProcess4"/>
    <dgm:cxn modelId="{8221727A-D247-429C-A29D-58BA6650D9B2}" type="presOf" srcId="{C2CC2602-0CDB-479E-BDFC-81FD1E215523}" destId="{C5F1CE43-4CC6-4495-8F0B-EDE2D734A6C3}" srcOrd="0" destOrd="0" presId="urn:microsoft.com/office/officeart/2005/8/layout/hProcess4"/>
    <dgm:cxn modelId="{131ABDA1-A780-4912-948F-412E1571861C}" srcId="{3B562F96-2C7F-49ED-A3CA-528B0D73AFDE}" destId="{81386EC4-8764-42D1-B8C7-4D75DDF6A75E}" srcOrd="0" destOrd="0" parTransId="{551FA2CB-B7B3-4A57-8180-442CBA81251F}" sibTransId="{ED5FCD6F-B14B-4534-BAA4-92938E794262}"/>
    <dgm:cxn modelId="{8A719D36-6991-42CF-8E35-BCEBBA5AD010}" type="presOf" srcId="{9550DF8C-79C9-4CDB-8F56-46028B372BD0}" destId="{3A38077E-D2C0-47FA-A776-FE1B483D3CC4}" srcOrd="0" destOrd="1" presId="urn:microsoft.com/office/officeart/2005/8/layout/hProcess4"/>
    <dgm:cxn modelId="{38719221-AE6E-439A-9385-A3E3A07275A4}" srcId="{3CC37AE1-2BF6-47AC-9DE1-938161DFDE16}" destId="{733EA529-3034-41BD-AAC4-0FA60ADD716B}" srcOrd="0" destOrd="0" parTransId="{7A4DFF09-8264-4BD4-BE8A-B3989BB498BD}" sibTransId="{DA5337AF-8E5A-40A8-A78D-0BD97BF48E70}"/>
    <dgm:cxn modelId="{32394AF2-C64B-435A-862E-2252D107812F}" type="presOf" srcId="{9550DF8C-79C9-4CDB-8F56-46028B372BD0}" destId="{6E194FC9-EC4D-43A0-823B-AFCB656C2C9B}" srcOrd="1" destOrd="1" presId="urn:microsoft.com/office/officeart/2005/8/layout/hProcess4"/>
    <dgm:cxn modelId="{F54343D1-6DED-4262-A093-E0727151F986}" type="presOf" srcId="{81386EC4-8764-42D1-B8C7-4D75DDF6A75E}" destId="{3A38077E-D2C0-47FA-A776-FE1B483D3CC4}" srcOrd="0" destOrd="0" presId="urn:microsoft.com/office/officeart/2005/8/layout/hProcess4"/>
    <dgm:cxn modelId="{F6B0F580-EABF-47DC-81E5-71274AB71B3E}" type="presOf" srcId="{733EA529-3034-41BD-AAC4-0FA60ADD716B}" destId="{67FDB466-7B66-4A12-A35D-574C42F032B0}" srcOrd="0" destOrd="0" presId="urn:microsoft.com/office/officeart/2005/8/layout/hProcess4"/>
    <dgm:cxn modelId="{839117F9-39AF-4FB0-AB7C-D99880F3293A}" srcId="{43B11692-EE71-402A-A594-CAABCDB25E37}" destId="{E381FDC5-1075-4441-982C-16C843643E3C}" srcOrd="0" destOrd="0" parTransId="{0CB42991-29FA-41D7-9E74-2C04282C31A5}" sibTransId="{E2225692-16E3-4CB8-80B7-BF34C5167523}"/>
    <dgm:cxn modelId="{488FEB23-7ECC-4383-955A-1690EEAD235F}" srcId="{11E03E0A-0AD5-470C-8538-74D2E3CF0BD8}" destId="{3CC37AE1-2BF6-47AC-9DE1-938161DFDE16}" srcOrd="2" destOrd="0" parTransId="{74F76790-335E-4EE2-B353-CD7328EA0F67}" sibTransId="{644B6D22-16D1-4AF6-9243-3E6D6E8E603F}"/>
    <dgm:cxn modelId="{6347404E-4360-4CDD-88C8-80BC19D5E3DB}" type="presOf" srcId="{11E03E0A-0AD5-470C-8538-74D2E3CF0BD8}" destId="{43469F52-35E5-4EA1-BB56-60303C47BB46}" srcOrd="0" destOrd="0" presId="urn:microsoft.com/office/officeart/2005/8/layout/hProcess4"/>
    <dgm:cxn modelId="{0134EFD6-7C6E-45B0-9A99-1FF597F5AE8A}" type="presOf" srcId="{43B11692-EE71-402A-A594-CAABCDB25E37}" destId="{9A0D8248-31E1-4A92-8CF9-28DBEB5DF668}" srcOrd="0" destOrd="0" presId="urn:microsoft.com/office/officeart/2005/8/layout/hProcess4"/>
    <dgm:cxn modelId="{BBE47148-2F90-4884-BBF7-AB235344F0FA}" type="presOf" srcId="{E381FDC5-1075-4441-982C-16C843643E3C}" destId="{387F6029-FB0B-4E6D-BF50-8B9B7A96547B}" srcOrd="0" destOrd="0" presId="urn:microsoft.com/office/officeart/2005/8/layout/hProcess4"/>
    <dgm:cxn modelId="{E29CB7ED-6644-41BA-BF64-90306CA48D4F}" type="presParOf" srcId="{43469F52-35E5-4EA1-BB56-60303C47BB46}" destId="{AD45FA1C-6CBF-42A4-8BB0-7E56A1BC8E8B}" srcOrd="0" destOrd="0" presId="urn:microsoft.com/office/officeart/2005/8/layout/hProcess4"/>
    <dgm:cxn modelId="{C7D37325-C864-4783-94D0-0D19E590B92A}" type="presParOf" srcId="{43469F52-35E5-4EA1-BB56-60303C47BB46}" destId="{CE1126D3-07A9-455F-91C3-60C403188085}" srcOrd="1" destOrd="0" presId="urn:microsoft.com/office/officeart/2005/8/layout/hProcess4"/>
    <dgm:cxn modelId="{E56E6157-1FCC-44F7-B7F9-7D666CD97927}" type="presParOf" srcId="{43469F52-35E5-4EA1-BB56-60303C47BB46}" destId="{4A147B50-D9FC-41C9-B328-85528B367117}" srcOrd="2" destOrd="0" presId="urn:microsoft.com/office/officeart/2005/8/layout/hProcess4"/>
    <dgm:cxn modelId="{472403D4-EB0D-465F-AA19-BD0AF37F3B8C}" type="presParOf" srcId="{4A147B50-D9FC-41C9-B328-85528B367117}" destId="{6EDB4B13-7C5F-4198-BDCB-28AA1BCFA95D}" srcOrd="0" destOrd="0" presId="urn:microsoft.com/office/officeart/2005/8/layout/hProcess4"/>
    <dgm:cxn modelId="{66845CBB-072F-4A13-B7C4-96E2AA67F052}" type="presParOf" srcId="{6EDB4B13-7C5F-4198-BDCB-28AA1BCFA95D}" destId="{6AAB2630-C0D5-4DB3-AF90-023A719C7FC5}" srcOrd="0" destOrd="0" presId="urn:microsoft.com/office/officeart/2005/8/layout/hProcess4"/>
    <dgm:cxn modelId="{5F66A748-004A-4CAB-9981-8C0892F605F3}" type="presParOf" srcId="{6EDB4B13-7C5F-4198-BDCB-28AA1BCFA95D}" destId="{387F6029-FB0B-4E6D-BF50-8B9B7A96547B}" srcOrd="1" destOrd="0" presId="urn:microsoft.com/office/officeart/2005/8/layout/hProcess4"/>
    <dgm:cxn modelId="{443AC8C1-1075-4CC3-9B77-19CD31EAEBE9}" type="presParOf" srcId="{6EDB4B13-7C5F-4198-BDCB-28AA1BCFA95D}" destId="{1F6DCFBD-09E2-4B14-8F34-9F5579AAC9B4}" srcOrd="2" destOrd="0" presId="urn:microsoft.com/office/officeart/2005/8/layout/hProcess4"/>
    <dgm:cxn modelId="{FE0ABA79-91A4-4CA4-9736-0E859FEA1B4B}" type="presParOf" srcId="{6EDB4B13-7C5F-4198-BDCB-28AA1BCFA95D}" destId="{9A0D8248-31E1-4A92-8CF9-28DBEB5DF668}" srcOrd="3" destOrd="0" presId="urn:microsoft.com/office/officeart/2005/8/layout/hProcess4"/>
    <dgm:cxn modelId="{C2FB0736-3F9D-4C00-A632-096F595341C6}" type="presParOf" srcId="{6EDB4B13-7C5F-4198-BDCB-28AA1BCFA95D}" destId="{A638CFDF-443F-4307-857F-800637F12292}" srcOrd="4" destOrd="0" presId="urn:microsoft.com/office/officeart/2005/8/layout/hProcess4"/>
    <dgm:cxn modelId="{5095B795-7850-4509-9F54-022AA7F8A40D}" type="presParOf" srcId="{4A147B50-D9FC-41C9-B328-85528B367117}" destId="{4CE268E0-13C0-4A9C-A38E-C69AB2B7D83E}" srcOrd="1" destOrd="0" presId="urn:microsoft.com/office/officeart/2005/8/layout/hProcess4"/>
    <dgm:cxn modelId="{C5FD9DDD-D9E0-4660-A119-DDE756AE4401}" type="presParOf" srcId="{4A147B50-D9FC-41C9-B328-85528B367117}" destId="{38662E2A-3B80-4B07-8BED-8372CB0889FA}" srcOrd="2" destOrd="0" presId="urn:microsoft.com/office/officeart/2005/8/layout/hProcess4"/>
    <dgm:cxn modelId="{D17A27ED-16A3-4F22-A95B-C68B1EAA45CA}" type="presParOf" srcId="{38662E2A-3B80-4B07-8BED-8372CB0889FA}" destId="{FC1BBE48-DEB7-4ED5-A25D-CB2818F9E029}" srcOrd="0" destOrd="0" presId="urn:microsoft.com/office/officeart/2005/8/layout/hProcess4"/>
    <dgm:cxn modelId="{88D30F47-F8EC-4171-8053-EC7C8845BD4A}" type="presParOf" srcId="{38662E2A-3B80-4B07-8BED-8372CB0889FA}" destId="{3A38077E-D2C0-47FA-A776-FE1B483D3CC4}" srcOrd="1" destOrd="0" presId="urn:microsoft.com/office/officeart/2005/8/layout/hProcess4"/>
    <dgm:cxn modelId="{6E7AC414-42BA-4E81-B3B9-F712514A93C7}" type="presParOf" srcId="{38662E2A-3B80-4B07-8BED-8372CB0889FA}" destId="{6E194FC9-EC4D-43A0-823B-AFCB656C2C9B}" srcOrd="2" destOrd="0" presId="urn:microsoft.com/office/officeart/2005/8/layout/hProcess4"/>
    <dgm:cxn modelId="{F817C3C3-8506-4F0F-A5FA-5C772A566FD7}" type="presParOf" srcId="{38662E2A-3B80-4B07-8BED-8372CB0889FA}" destId="{31ABF95D-BF63-47B7-8525-6633499FD921}" srcOrd="3" destOrd="0" presId="urn:microsoft.com/office/officeart/2005/8/layout/hProcess4"/>
    <dgm:cxn modelId="{D05CB92D-BD71-4E12-94B1-A81DC37F7D47}" type="presParOf" srcId="{38662E2A-3B80-4B07-8BED-8372CB0889FA}" destId="{7CB9F4E7-CA1C-4A4D-8422-353F161351BA}" srcOrd="4" destOrd="0" presId="urn:microsoft.com/office/officeart/2005/8/layout/hProcess4"/>
    <dgm:cxn modelId="{6EA0EDE5-747D-4D38-840E-0886DFD4B8CE}" type="presParOf" srcId="{4A147B50-D9FC-41C9-B328-85528B367117}" destId="{C5F1CE43-4CC6-4495-8F0B-EDE2D734A6C3}" srcOrd="3" destOrd="0" presId="urn:microsoft.com/office/officeart/2005/8/layout/hProcess4"/>
    <dgm:cxn modelId="{A969EA98-AE2E-49AA-932D-49DAC0CBBB18}" type="presParOf" srcId="{4A147B50-D9FC-41C9-B328-85528B367117}" destId="{BA6B51CE-09E3-4FD0-8744-6A64ADF505F4}" srcOrd="4" destOrd="0" presId="urn:microsoft.com/office/officeart/2005/8/layout/hProcess4"/>
    <dgm:cxn modelId="{9489660F-35CC-4AF0-BF18-FA70690BC117}" type="presParOf" srcId="{BA6B51CE-09E3-4FD0-8744-6A64ADF505F4}" destId="{DD96C0EC-1C6F-410C-A4B4-FCFFD81F907F}" srcOrd="0" destOrd="0" presId="urn:microsoft.com/office/officeart/2005/8/layout/hProcess4"/>
    <dgm:cxn modelId="{B2E65212-2CA7-4233-94ED-E17D3C6D79A9}" type="presParOf" srcId="{BA6B51CE-09E3-4FD0-8744-6A64ADF505F4}" destId="{67FDB466-7B66-4A12-A35D-574C42F032B0}" srcOrd="1" destOrd="0" presId="urn:microsoft.com/office/officeart/2005/8/layout/hProcess4"/>
    <dgm:cxn modelId="{D1038AC7-F54D-4C1D-90C7-3AEEC6B8185A}" type="presParOf" srcId="{BA6B51CE-09E3-4FD0-8744-6A64ADF505F4}" destId="{97A8BA8A-2C35-4FE6-A6B4-3B527B0707BC}" srcOrd="2" destOrd="0" presId="urn:microsoft.com/office/officeart/2005/8/layout/hProcess4"/>
    <dgm:cxn modelId="{8FEFE8E9-90A9-41FF-8142-95B97D3E9438}" type="presParOf" srcId="{BA6B51CE-09E3-4FD0-8744-6A64ADF505F4}" destId="{53AC8C21-22A5-4A38-92C6-8519FDE568FB}" srcOrd="3" destOrd="0" presId="urn:microsoft.com/office/officeart/2005/8/layout/hProcess4"/>
    <dgm:cxn modelId="{42DF5A2E-8F89-4D9A-B8B9-61F93C38BF07}" type="presParOf" srcId="{BA6B51CE-09E3-4FD0-8744-6A64ADF505F4}" destId="{C10DF477-1E39-4791-9972-0D62E542A96B}"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1E03E0A-0AD5-470C-8538-74D2E3CF0BD8}" type="doc">
      <dgm:prSet loTypeId="urn:microsoft.com/office/officeart/2005/8/layout/hProcess4" loCatId="process" qsTypeId="urn:microsoft.com/office/officeart/2005/8/quickstyle/simple1" qsCatId="simple" csTypeId="urn:microsoft.com/office/officeart/2005/8/colors/accent2_2" csCatId="accent2" phldr="1"/>
      <dgm:spPr/>
      <dgm:t>
        <a:bodyPr/>
        <a:lstStyle/>
        <a:p>
          <a:endParaRPr lang="en-US"/>
        </a:p>
      </dgm:t>
    </dgm:pt>
    <dgm:pt modelId="{43B11692-EE71-402A-A594-CAABCDB25E37}">
      <dgm:prSet phldrT="[Text]"/>
      <dgm:spPr/>
      <dgm:t>
        <a:bodyPr/>
        <a:lstStyle/>
        <a:p>
          <a:r>
            <a:rPr lang="en-US" dirty="0" smtClean="0"/>
            <a:t>Context</a:t>
          </a:r>
          <a:endParaRPr lang="en-US" dirty="0"/>
        </a:p>
      </dgm:t>
    </dgm:pt>
    <dgm:pt modelId="{7B37A8A7-CF1C-430F-A91D-2F38B1C4418A}" type="parTrans" cxnId="{38E2664B-A0FE-4765-AF31-83048EE31328}">
      <dgm:prSet/>
      <dgm:spPr/>
      <dgm:t>
        <a:bodyPr/>
        <a:lstStyle/>
        <a:p>
          <a:endParaRPr lang="en-US"/>
        </a:p>
      </dgm:t>
    </dgm:pt>
    <dgm:pt modelId="{09F0B319-08F2-4EC4-BE2F-8B7904CA427D}" type="sibTrans" cxnId="{38E2664B-A0FE-4765-AF31-83048EE31328}">
      <dgm:prSet/>
      <dgm:spPr/>
      <dgm:t>
        <a:bodyPr/>
        <a:lstStyle/>
        <a:p>
          <a:endParaRPr lang="en-US"/>
        </a:p>
      </dgm:t>
    </dgm:pt>
    <dgm:pt modelId="{E381FDC5-1075-4441-982C-16C843643E3C}">
      <dgm:prSet phldrT="[Text]"/>
      <dgm:spPr/>
      <dgm:t>
        <a:bodyPr/>
        <a:lstStyle/>
        <a:p>
          <a:r>
            <a:rPr lang="en-US" dirty="0" smtClean="0"/>
            <a:t>General education</a:t>
          </a:r>
          <a:endParaRPr lang="en-US" dirty="0"/>
        </a:p>
      </dgm:t>
    </dgm:pt>
    <dgm:pt modelId="{0CB42991-29FA-41D7-9E74-2C04282C31A5}" type="parTrans" cxnId="{839117F9-39AF-4FB0-AB7C-D99880F3293A}">
      <dgm:prSet/>
      <dgm:spPr/>
      <dgm:t>
        <a:bodyPr/>
        <a:lstStyle/>
        <a:p>
          <a:endParaRPr lang="en-US"/>
        </a:p>
      </dgm:t>
    </dgm:pt>
    <dgm:pt modelId="{E2225692-16E3-4CB8-80B7-BF34C5167523}" type="sibTrans" cxnId="{839117F9-39AF-4FB0-AB7C-D99880F3293A}">
      <dgm:prSet/>
      <dgm:spPr/>
      <dgm:t>
        <a:bodyPr/>
        <a:lstStyle/>
        <a:p>
          <a:endParaRPr lang="en-US"/>
        </a:p>
      </dgm:t>
    </dgm:pt>
    <dgm:pt modelId="{3B562F96-2C7F-49ED-A3CA-528B0D73AFDE}">
      <dgm:prSet phldrT="[Text]"/>
      <dgm:spPr/>
      <dgm:t>
        <a:bodyPr/>
        <a:lstStyle/>
        <a:p>
          <a:r>
            <a:rPr lang="en-US" dirty="0" smtClean="0"/>
            <a:t>Content</a:t>
          </a:r>
          <a:endParaRPr lang="en-US" dirty="0"/>
        </a:p>
      </dgm:t>
    </dgm:pt>
    <dgm:pt modelId="{5B60F098-E413-4313-8E93-772ACA96F892}" type="parTrans" cxnId="{3C1FB86E-1CCC-41C3-A474-B543ED8CDC99}">
      <dgm:prSet/>
      <dgm:spPr/>
      <dgm:t>
        <a:bodyPr/>
        <a:lstStyle/>
        <a:p>
          <a:endParaRPr lang="en-US"/>
        </a:p>
      </dgm:t>
    </dgm:pt>
    <dgm:pt modelId="{C2CC2602-0CDB-479E-BDFC-81FD1E215523}" type="sibTrans" cxnId="{3C1FB86E-1CCC-41C3-A474-B543ED8CDC99}">
      <dgm:prSet/>
      <dgm:spPr/>
      <dgm:t>
        <a:bodyPr/>
        <a:lstStyle/>
        <a:p>
          <a:endParaRPr lang="en-US"/>
        </a:p>
      </dgm:t>
    </dgm:pt>
    <dgm:pt modelId="{81386EC4-8764-42D1-B8C7-4D75DDF6A75E}">
      <dgm:prSet phldrT="[Text]"/>
      <dgm:spPr/>
      <dgm:t>
        <a:bodyPr/>
        <a:lstStyle/>
        <a:p>
          <a:r>
            <a:rPr lang="en-US" dirty="0" smtClean="0"/>
            <a:t>Academic</a:t>
          </a:r>
          <a:endParaRPr lang="en-US" dirty="0"/>
        </a:p>
      </dgm:t>
    </dgm:pt>
    <dgm:pt modelId="{551FA2CB-B7B3-4A57-8180-442CBA81251F}" type="parTrans" cxnId="{131ABDA1-A780-4912-948F-412E1571861C}">
      <dgm:prSet/>
      <dgm:spPr/>
      <dgm:t>
        <a:bodyPr/>
        <a:lstStyle/>
        <a:p>
          <a:endParaRPr lang="en-US"/>
        </a:p>
      </dgm:t>
    </dgm:pt>
    <dgm:pt modelId="{ED5FCD6F-B14B-4534-BAA4-92938E794262}" type="sibTrans" cxnId="{131ABDA1-A780-4912-948F-412E1571861C}">
      <dgm:prSet/>
      <dgm:spPr/>
      <dgm:t>
        <a:bodyPr/>
        <a:lstStyle/>
        <a:p>
          <a:endParaRPr lang="en-US"/>
        </a:p>
      </dgm:t>
    </dgm:pt>
    <dgm:pt modelId="{3CC37AE1-2BF6-47AC-9DE1-938161DFDE16}">
      <dgm:prSet phldrT="[Text]"/>
      <dgm:spPr>
        <a:solidFill>
          <a:srgbClr val="FF0000"/>
        </a:solidFill>
      </dgm:spPr>
      <dgm:t>
        <a:bodyPr/>
        <a:lstStyle/>
        <a:p>
          <a:r>
            <a:rPr lang="en-US" dirty="0" smtClean="0"/>
            <a:t>Learning</a:t>
          </a:r>
          <a:endParaRPr lang="en-US" dirty="0"/>
        </a:p>
      </dgm:t>
    </dgm:pt>
    <dgm:pt modelId="{74F76790-335E-4EE2-B353-CD7328EA0F67}" type="parTrans" cxnId="{488FEB23-7ECC-4383-955A-1690EEAD235F}">
      <dgm:prSet/>
      <dgm:spPr/>
      <dgm:t>
        <a:bodyPr/>
        <a:lstStyle/>
        <a:p>
          <a:endParaRPr lang="en-US"/>
        </a:p>
      </dgm:t>
    </dgm:pt>
    <dgm:pt modelId="{644B6D22-16D1-4AF6-9243-3E6D6E8E603F}" type="sibTrans" cxnId="{488FEB23-7ECC-4383-955A-1690EEAD235F}">
      <dgm:prSet/>
      <dgm:spPr/>
      <dgm:t>
        <a:bodyPr/>
        <a:lstStyle/>
        <a:p>
          <a:endParaRPr lang="en-US"/>
        </a:p>
      </dgm:t>
    </dgm:pt>
    <dgm:pt modelId="{733EA529-3034-41BD-AAC4-0FA60ADD716B}">
      <dgm:prSet phldrT="[Text]"/>
      <dgm:spPr/>
      <dgm:t>
        <a:bodyPr/>
        <a:lstStyle/>
        <a:p>
          <a:r>
            <a:rPr lang="en-US" dirty="0" smtClean="0"/>
            <a:t>Progress</a:t>
          </a:r>
          <a:endParaRPr lang="en-US" dirty="0"/>
        </a:p>
      </dgm:t>
    </dgm:pt>
    <dgm:pt modelId="{7A4DFF09-8264-4BD4-BE8A-B3989BB498BD}" type="parTrans" cxnId="{38719221-AE6E-439A-9385-A3E3A07275A4}">
      <dgm:prSet/>
      <dgm:spPr/>
      <dgm:t>
        <a:bodyPr/>
        <a:lstStyle/>
        <a:p>
          <a:endParaRPr lang="en-US"/>
        </a:p>
      </dgm:t>
    </dgm:pt>
    <dgm:pt modelId="{DA5337AF-8E5A-40A8-A78D-0BD97BF48E70}" type="sibTrans" cxnId="{38719221-AE6E-439A-9385-A3E3A07275A4}">
      <dgm:prSet/>
      <dgm:spPr/>
      <dgm:t>
        <a:bodyPr/>
        <a:lstStyle/>
        <a:p>
          <a:endParaRPr lang="en-US"/>
        </a:p>
      </dgm:t>
    </dgm:pt>
    <dgm:pt modelId="{9550DF8C-79C9-4CDB-8F56-46028B372BD0}">
      <dgm:prSet phldrT="[Text]"/>
      <dgm:spPr/>
      <dgm:t>
        <a:bodyPr/>
        <a:lstStyle/>
        <a:p>
          <a:r>
            <a:rPr lang="en-US" dirty="0" smtClean="0"/>
            <a:t>Standards</a:t>
          </a:r>
          <a:endParaRPr lang="en-US" dirty="0"/>
        </a:p>
      </dgm:t>
    </dgm:pt>
    <dgm:pt modelId="{6D89A207-926B-4B4E-A011-3BA320DCC060}" type="parTrans" cxnId="{077225D9-6027-4B7A-9E09-41B7910BCB73}">
      <dgm:prSet/>
      <dgm:spPr/>
      <dgm:t>
        <a:bodyPr/>
        <a:lstStyle/>
        <a:p>
          <a:endParaRPr lang="en-US"/>
        </a:p>
      </dgm:t>
    </dgm:pt>
    <dgm:pt modelId="{AC6B78C4-CAB5-4156-8F1F-749949DBC533}" type="sibTrans" cxnId="{077225D9-6027-4B7A-9E09-41B7910BCB73}">
      <dgm:prSet/>
      <dgm:spPr/>
      <dgm:t>
        <a:bodyPr/>
        <a:lstStyle/>
        <a:p>
          <a:endParaRPr lang="en-US"/>
        </a:p>
      </dgm:t>
    </dgm:pt>
    <dgm:pt modelId="{43469F52-35E5-4EA1-BB56-60303C47BB46}" type="pres">
      <dgm:prSet presAssocID="{11E03E0A-0AD5-470C-8538-74D2E3CF0BD8}" presName="Name0" presStyleCnt="0">
        <dgm:presLayoutVars>
          <dgm:dir/>
          <dgm:animLvl val="lvl"/>
          <dgm:resizeHandles val="exact"/>
        </dgm:presLayoutVars>
      </dgm:prSet>
      <dgm:spPr/>
      <dgm:t>
        <a:bodyPr/>
        <a:lstStyle/>
        <a:p>
          <a:endParaRPr lang="en-US"/>
        </a:p>
      </dgm:t>
    </dgm:pt>
    <dgm:pt modelId="{AD45FA1C-6CBF-42A4-8BB0-7E56A1BC8E8B}" type="pres">
      <dgm:prSet presAssocID="{11E03E0A-0AD5-470C-8538-74D2E3CF0BD8}" presName="tSp" presStyleCnt="0"/>
      <dgm:spPr/>
      <dgm:t>
        <a:bodyPr/>
        <a:lstStyle/>
        <a:p>
          <a:endParaRPr lang="en-US"/>
        </a:p>
      </dgm:t>
    </dgm:pt>
    <dgm:pt modelId="{CE1126D3-07A9-455F-91C3-60C403188085}" type="pres">
      <dgm:prSet presAssocID="{11E03E0A-0AD5-470C-8538-74D2E3CF0BD8}" presName="bSp" presStyleCnt="0"/>
      <dgm:spPr/>
      <dgm:t>
        <a:bodyPr/>
        <a:lstStyle/>
        <a:p>
          <a:endParaRPr lang="en-US"/>
        </a:p>
      </dgm:t>
    </dgm:pt>
    <dgm:pt modelId="{4A147B50-D9FC-41C9-B328-85528B367117}" type="pres">
      <dgm:prSet presAssocID="{11E03E0A-0AD5-470C-8538-74D2E3CF0BD8}" presName="process" presStyleCnt="0"/>
      <dgm:spPr/>
      <dgm:t>
        <a:bodyPr/>
        <a:lstStyle/>
        <a:p>
          <a:endParaRPr lang="en-US"/>
        </a:p>
      </dgm:t>
    </dgm:pt>
    <dgm:pt modelId="{6EDB4B13-7C5F-4198-BDCB-28AA1BCFA95D}" type="pres">
      <dgm:prSet presAssocID="{43B11692-EE71-402A-A594-CAABCDB25E37}" presName="composite1" presStyleCnt="0"/>
      <dgm:spPr/>
      <dgm:t>
        <a:bodyPr/>
        <a:lstStyle/>
        <a:p>
          <a:endParaRPr lang="en-US"/>
        </a:p>
      </dgm:t>
    </dgm:pt>
    <dgm:pt modelId="{6AAB2630-C0D5-4DB3-AF90-023A719C7FC5}" type="pres">
      <dgm:prSet presAssocID="{43B11692-EE71-402A-A594-CAABCDB25E37}" presName="dummyNode1" presStyleLbl="node1" presStyleIdx="0" presStyleCnt="3"/>
      <dgm:spPr/>
      <dgm:t>
        <a:bodyPr/>
        <a:lstStyle/>
        <a:p>
          <a:endParaRPr lang="en-US"/>
        </a:p>
      </dgm:t>
    </dgm:pt>
    <dgm:pt modelId="{387F6029-FB0B-4E6D-BF50-8B9B7A96547B}" type="pres">
      <dgm:prSet presAssocID="{43B11692-EE71-402A-A594-CAABCDB25E37}" presName="childNode1" presStyleLbl="bgAcc1" presStyleIdx="0" presStyleCnt="3">
        <dgm:presLayoutVars>
          <dgm:bulletEnabled val="1"/>
        </dgm:presLayoutVars>
      </dgm:prSet>
      <dgm:spPr/>
      <dgm:t>
        <a:bodyPr/>
        <a:lstStyle/>
        <a:p>
          <a:endParaRPr lang="en-US"/>
        </a:p>
      </dgm:t>
    </dgm:pt>
    <dgm:pt modelId="{1F6DCFBD-09E2-4B14-8F34-9F5579AAC9B4}" type="pres">
      <dgm:prSet presAssocID="{43B11692-EE71-402A-A594-CAABCDB25E37}" presName="childNode1tx" presStyleLbl="bgAcc1" presStyleIdx="0" presStyleCnt="3">
        <dgm:presLayoutVars>
          <dgm:bulletEnabled val="1"/>
        </dgm:presLayoutVars>
      </dgm:prSet>
      <dgm:spPr/>
      <dgm:t>
        <a:bodyPr/>
        <a:lstStyle/>
        <a:p>
          <a:endParaRPr lang="en-US"/>
        </a:p>
      </dgm:t>
    </dgm:pt>
    <dgm:pt modelId="{9A0D8248-31E1-4A92-8CF9-28DBEB5DF668}" type="pres">
      <dgm:prSet presAssocID="{43B11692-EE71-402A-A594-CAABCDB25E37}" presName="parentNode1" presStyleLbl="node1" presStyleIdx="0" presStyleCnt="3">
        <dgm:presLayoutVars>
          <dgm:chMax val="1"/>
          <dgm:bulletEnabled val="1"/>
        </dgm:presLayoutVars>
      </dgm:prSet>
      <dgm:spPr/>
      <dgm:t>
        <a:bodyPr/>
        <a:lstStyle/>
        <a:p>
          <a:endParaRPr lang="en-US"/>
        </a:p>
      </dgm:t>
    </dgm:pt>
    <dgm:pt modelId="{A638CFDF-443F-4307-857F-800637F12292}" type="pres">
      <dgm:prSet presAssocID="{43B11692-EE71-402A-A594-CAABCDB25E37}" presName="connSite1" presStyleCnt="0"/>
      <dgm:spPr/>
      <dgm:t>
        <a:bodyPr/>
        <a:lstStyle/>
        <a:p>
          <a:endParaRPr lang="en-US"/>
        </a:p>
      </dgm:t>
    </dgm:pt>
    <dgm:pt modelId="{4CE268E0-13C0-4A9C-A38E-C69AB2B7D83E}" type="pres">
      <dgm:prSet presAssocID="{09F0B319-08F2-4EC4-BE2F-8B7904CA427D}" presName="Name9" presStyleLbl="sibTrans2D1" presStyleIdx="0" presStyleCnt="2"/>
      <dgm:spPr/>
      <dgm:t>
        <a:bodyPr/>
        <a:lstStyle/>
        <a:p>
          <a:endParaRPr lang="en-US"/>
        </a:p>
      </dgm:t>
    </dgm:pt>
    <dgm:pt modelId="{38662E2A-3B80-4B07-8BED-8372CB0889FA}" type="pres">
      <dgm:prSet presAssocID="{3B562F96-2C7F-49ED-A3CA-528B0D73AFDE}" presName="composite2" presStyleCnt="0"/>
      <dgm:spPr/>
      <dgm:t>
        <a:bodyPr/>
        <a:lstStyle/>
        <a:p>
          <a:endParaRPr lang="en-US"/>
        </a:p>
      </dgm:t>
    </dgm:pt>
    <dgm:pt modelId="{FC1BBE48-DEB7-4ED5-A25D-CB2818F9E029}" type="pres">
      <dgm:prSet presAssocID="{3B562F96-2C7F-49ED-A3CA-528B0D73AFDE}" presName="dummyNode2" presStyleLbl="node1" presStyleIdx="0" presStyleCnt="3"/>
      <dgm:spPr/>
      <dgm:t>
        <a:bodyPr/>
        <a:lstStyle/>
        <a:p>
          <a:endParaRPr lang="en-US"/>
        </a:p>
      </dgm:t>
    </dgm:pt>
    <dgm:pt modelId="{3A38077E-D2C0-47FA-A776-FE1B483D3CC4}" type="pres">
      <dgm:prSet presAssocID="{3B562F96-2C7F-49ED-A3CA-528B0D73AFDE}" presName="childNode2" presStyleLbl="bgAcc1" presStyleIdx="1" presStyleCnt="3">
        <dgm:presLayoutVars>
          <dgm:bulletEnabled val="1"/>
        </dgm:presLayoutVars>
      </dgm:prSet>
      <dgm:spPr/>
      <dgm:t>
        <a:bodyPr/>
        <a:lstStyle/>
        <a:p>
          <a:endParaRPr lang="en-US"/>
        </a:p>
      </dgm:t>
    </dgm:pt>
    <dgm:pt modelId="{6E194FC9-EC4D-43A0-823B-AFCB656C2C9B}" type="pres">
      <dgm:prSet presAssocID="{3B562F96-2C7F-49ED-A3CA-528B0D73AFDE}" presName="childNode2tx" presStyleLbl="bgAcc1" presStyleIdx="1" presStyleCnt="3">
        <dgm:presLayoutVars>
          <dgm:bulletEnabled val="1"/>
        </dgm:presLayoutVars>
      </dgm:prSet>
      <dgm:spPr/>
      <dgm:t>
        <a:bodyPr/>
        <a:lstStyle/>
        <a:p>
          <a:endParaRPr lang="en-US"/>
        </a:p>
      </dgm:t>
    </dgm:pt>
    <dgm:pt modelId="{31ABF95D-BF63-47B7-8525-6633499FD921}" type="pres">
      <dgm:prSet presAssocID="{3B562F96-2C7F-49ED-A3CA-528B0D73AFDE}" presName="parentNode2" presStyleLbl="node1" presStyleIdx="1" presStyleCnt="3">
        <dgm:presLayoutVars>
          <dgm:chMax val="0"/>
          <dgm:bulletEnabled val="1"/>
        </dgm:presLayoutVars>
      </dgm:prSet>
      <dgm:spPr/>
      <dgm:t>
        <a:bodyPr/>
        <a:lstStyle/>
        <a:p>
          <a:endParaRPr lang="en-US"/>
        </a:p>
      </dgm:t>
    </dgm:pt>
    <dgm:pt modelId="{7CB9F4E7-CA1C-4A4D-8422-353F161351BA}" type="pres">
      <dgm:prSet presAssocID="{3B562F96-2C7F-49ED-A3CA-528B0D73AFDE}" presName="connSite2" presStyleCnt="0"/>
      <dgm:spPr/>
      <dgm:t>
        <a:bodyPr/>
        <a:lstStyle/>
        <a:p>
          <a:endParaRPr lang="en-US"/>
        </a:p>
      </dgm:t>
    </dgm:pt>
    <dgm:pt modelId="{C5F1CE43-4CC6-4495-8F0B-EDE2D734A6C3}" type="pres">
      <dgm:prSet presAssocID="{C2CC2602-0CDB-479E-BDFC-81FD1E215523}" presName="Name18" presStyleLbl="sibTrans2D1" presStyleIdx="1" presStyleCnt="2"/>
      <dgm:spPr/>
      <dgm:t>
        <a:bodyPr/>
        <a:lstStyle/>
        <a:p>
          <a:endParaRPr lang="en-US"/>
        </a:p>
      </dgm:t>
    </dgm:pt>
    <dgm:pt modelId="{BA6B51CE-09E3-4FD0-8744-6A64ADF505F4}" type="pres">
      <dgm:prSet presAssocID="{3CC37AE1-2BF6-47AC-9DE1-938161DFDE16}" presName="composite1" presStyleCnt="0"/>
      <dgm:spPr/>
      <dgm:t>
        <a:bodyPr/>
        <a:lstStyle/>
        <a:p>
          <a:endParaRPr lang="en-US"/>
        </a:p>
      </dgm:t>
    </dgm:pt>
    <dgm:pt modelId="{DD96C0EC-1C6F-410C-A4B4-FCFFD81F907F}" type="pres">
      <dgm:prSet presAssocID="{3CC37AE1-2BF6-47AC-9DE1-938161DFDE16}" presName="dummyNode1" presStyleLbl="node1" presStyleIdx="1" presStyleCnt="3"/>
      <dgm:spPr/>
      <dgm:t>
        <a:bodyPr/>
        <a:lstStyle/>
        <a:p>
          <a:endParaRPr lang="en-US"/>
        </a:p>
      </dgm:t>
    </dgm:pt>
    <dgm:pt modelId="{67FDB466-7B66-4A12-A35D-574C42F032B0}" type="pres">
      <dgm:prSet presAssocID="{3CC37AE1-2BF6-47AC-9DE1-938161DFDE16}" presName="childNode1" presStyleLbl="bgAcc1" presStyleIdx="2" presStyleCnt="3">
        <dgm:presLayoutVars>
          <dgm:bulletEnabled val="1"/>
        </dgm:presLayoutVars>
      </dgm:prSet>
      <dgm:spPr/>
      <dgm:t>
        <a:bodyPr/>
        <a:lstStyle/>
        <a:p>
          <a:endParaRPr lang="en-US"/>
        </a:p>
      </dgm:t>
    </dgm:pt>
    <dgm:pt modelId="{97A8BA8A-2C35-4FE6-A6B4-3B527B0707BC}" type="pres">
      <dgm:prSet presAssocID="{3CC37AE1-2BF6-47AC-9DE1-938161DFDE16}" presName="childNode1tx" presStyleLbl="bgAcc1" presStyleIdx="2" presStyleCnt="3">
        <dgm:presLayoutVars>
          <dgm:bulletEnabled val="1"/>
        </dgm:presLayoutVars>
      </dgm:prSet>
      <dgm:spPr/>
      <dgm:t>
        <a:bodyPr/>
        <a:lstStyle/>
        <a:p>
          <a:endParaRPr lang="en-US"/>
        </a:p>
      </dgm:t>
    </dgm:pt>
    <dgm:pt modelId="{53AC8C21-22A5-4A38-92C6-8519FDE568FB}" type="pres">
      <dgm:prSet presAssocID="{3CC37AE1-2BF6-47AC-9DE1-938161DFDE16}" presName="parentNode1" presStyleLbl="node1" presStyleIdx="2" presStyleCnt="3">
        <dgm:presLayoutVars>
          <dgm:chMax val="1"/>
          <dgm:bulletEnabled val="1"/>
        </dgm:presLayoutVars>
      </dgm:prSet>
      <dgm:spPr/>
      <dgm:t>
        <a:bodyPr/>
        <a:lstStyle/>
        <a:p>
          <a:endParaRPr lang="en-US"/>
        </a:p>
      </dgm:t>
    </dgm:pt>
    <dgm:pt modelId="{C10DF477-1E39-4791-9972-0D62E542A96B}" type="pres">
      <dgm:prSet presAssocID="{3CC37AE1-2BF6-47AC-9DE1-938161DFDE16}" presName="connSite1" presStyleCnt="0"/>
      <dgm:spPr/>
      <dgm:t>
        <a:bodyPr/>
        <a:lstStyle/>
        <a:p>
          <a:endParaRPr lang="en-US"/>
        </a:p>
      </dgm:t>
    </dgm:pt>
  </dgm:ptLst>
  <dgm:cxnLst>
    <dgm:cxn modelId="{D4630D7D-E059-4887-9606-B2751C648BFC}" type="presOf" srcId="{81386EC4-8764-42D1-B8C7-4D75DDF6A75E}" destId="{6E194FC9-EC4D-43A0-823B-AFCB656C2C9B}" srcOrd="1" destOrd="0" presId="urn:microsoft.com/office/officeart/2005/8/layout/hProcess4"/>
    <dgm:cxn modelId="{077225D9-6027-4B7A-9E09-41B7910BCB73}" srcId="{3B562F96-2C7F-49ED-A3CA-528B0D73AFDE}" destId="{9550DF8C-79C9-4CDB-8F56-46028B372BD0}" srcOrd="1" destOrd="0" parTransId="{6D89A207-926B-4B4E-A011-3BA320DCC060}" sibTransId="{AC6B78C4-CAB5-4156-8F1F-749949DBC533}"/>
    <dgm:cxn modelId="{38E2664B-A0FE-4765-AF31-83048EE31328}" srcId="{11E03E0A-0AD5-470C-8538-74D2E3CF0BD8}" destId="{43B11692-EE71-402A-A594-CAABCDB25E37}" srcOrd="0" destOrd="0" parTransId="{7B37A8A7-CF1C-430F-A91D-2F38B1C4418A}" sibTransId="{09F0B319-08F2-4EC4-BE2F-8B7904CA427D}"/>
    <dgm:cxn modelId="{DB861B5C-B7CC-4F24-906B-7EE08F7BBCD4}" type="presOf" srcId="{733EA529-3034-41BD-AAC4-0FA60ADD716B}" destId="{97A8BA8A-2C35-4FE6-A6B4-3B527B0707BC}" srcOrd="1" destOrd="0" presId="urn:microsoft.com/office/officeart/2005/8/layout/hProcess4"/>
    <dgm:cxn modelId="{0EF8A3FF-ECDA-4456-BA74-132BD18CCE24}" type="presOf" srcId="{3CC37AE1-2BF6-47AC-9DE1-938161DFDE16}" destId="{53AC8C21-22A5-4A38-92C6-8519FDE568FB}" srcOrd="0" destOrd="0" presId="urn:microsoft.com/office/officeart/2005/8/layout/hProcess4"/>
    <dgm:cxn modelId="{297F3BBD-87DA-4AE9-A5D6-942C2E960A8D}" type="presOf" srcId="{733EA529-3034-41BD-AAC4-0FA60ADD716B}" destId="{67FDB466-7B66-4A12-A35D-574C42F032B0}" srcOrd="0" destOrd="0" presId="urn:microsoft.com/office/officeart/2005/8/layout/hProcess4"/>
    <dgm:cxn modelId="{3C1FB86E-1CCC-41C3-A474-B543ED8CDC99}" srcId="{11E03E0A-0AD5-470C-8538-74D2E3CF0BD8}" destId="{3B562F96-2C7F-49ED-A3CA-528B0D73AFDE}" srcOrd="1" destOrd="0" parTransId="{5B60F098-E413-4313-8E93-772ACA96F892}" sibTransId="{C2CC2602-0CDB-479E-BDFC-81FD1E215523}"/>
    <dgm:cxn modelId="{131ABDA1-A780-4912-948F-412E1571861C}" srcId="{3B562F96-2C7F-49ED-A3CA-528B0D73AFDE}" destId="{81386EC4-8764-42D1-B8C7-4D75DDF6A75E}" srcOrd="0" destOrd="0" parTransId="{551FA2CB-B7B3-4A57-8180-442CBA81251F}" sibTransId="{ED5FCD6F-B14B-4534-BAA4-92938E794262}"/>
    <dgm:cxn modelId="{38719221-AE6E-439A-9385-A3E3A07275A4}" srcId="{3CC37AE1-2BF6-47AC-9DE1-938161DFDE16}" destId="{733EA529-3034-41BD-AAC4-0FA60ADD716B}" srcOrd="0" destOrd="0" parTransId="{7A4DFF09-8264-4BD4-BE8A-B3989BB498BD}" sibTransId="{DA5337AF-8E5A-40A8-A78D-0BD97BF48E70}"/>
    <dgm:cxn modelId="{B774F52F-370E-4DCD-B5EA-D890DF819924}" type="presOf" srcId="{C2CC2602-0CDB-479E-BDFC-81FD1E215523}" destId="{C5F1CE43-4CC6-4495-8F0B-EDE2D734A6C3}" srcOrd="0" destOrd="0" presId="urn:microsoft.com/office/officeart/2005/8/layout/hProcess4"/>
    <dgm:cxn modelId="{BBFFC8C6-4B1C-4585-BA1A-75721763F49E}" type="presOf" srcId="{43B11692-EE71-402A-A594-CAABCDB25E37}" destId="{9A0D8248-31E1-4A92-8CF9-28DBEB5DF668}" srcOrd="0" destOrd="0" presId="urn:microsoft.com/office/officeart/2005/8/layout/hProcess4"/>
    <dgm:cxn modelId="{D307D586-4634-4A71-82A0-106D02FAB36D}" type="presOf" srcId="{9550DF8C-79C9-4CDB-8F56-46028B372BD0}" destId="{6E194FC9-EC4D-43A0-823B-AFCB656C2C9B}" srcOrd="1" destOrd="1" presId="urn:microsoft.com/office/officeart/2005/8/layout/hProcess4"/>
    <dgm:cxn modelId="{839117F9-39AF-4FB0-AB7C-D99880F3293A}" srcId="{43B11692-EE71-402A-A594-CAABCDB25E37}" destId="{E381FDC5-1075-4441-982C-16C843643E3C}" srcOrd="0" destOrd="0" parTransId="{0CB42991-29FA-41D7-9E74-2C04282C31A5}" sibTransId="{E2225692-16E3-4CB8-80B7-BF34C5167523}"/>
    <dgm:cxn modelId="{C414064B-A24F-488B-BF54-A09DBF0C59F6}" type="presOf" srcId="{81386EC4-8764-42D1-B8C7-4D75DDF6A75E}" destId="{3A38077E-D2C0-47FA-A776-FE1B483D3CC4}" srcOrd="0" destOrd="0" presId="urn:microsoft.com/office/officeart/2005/8/layout/hProcess4"/>
    <dgm:cxn modelId="{488FEB23-7ECC-4383-955A-1690EEAD235F}" srcId="{11E03E0A-0AD5-470C-8538-74D2E3CF0BD8}" destId="{3CC37AE1-2BF6-47AC-9DE1-938161DFDE16}" srcOrd="2" destOrd="0" parTransId="{74F76790-335E-4EE2-B353-CD7328EA0F67}" sibTransId="{644B6D22-16D1-4AF6-9243-3E6D6E8E603F}"/>
    <dgm:cxn modelId="{05267A08-9B47-4E91-AE3B-FA24926891FE}" type="presOf" srcId="{9550DF8C-79C9-4CDB-8F56-46028B372BD0}" destId="{3A38077E-D2C0-47FA-A776-FE1B483D3CC4}" srcOrd="0" destOrd="1" presId="urn:microsoft.com/office/officeart/2005/8/layout/hProcess4"/>
    <dgm:cxn modelId="{ADCA990C-5A75-4E3E-A27E-6A9C4737320C}" type="presOf" srcId="{E381FDC5-1075-4441-982C-16C843643E3C}" destId="{387F6029-FB0B-4E6D-BF50-8B9B7A96547B}" srcOrd="0" destOrd="0" presId="urn:microsoft.com/office/officeart/2005/8/layout/hProcess4"/>
    <dgm:cxn modelId="{FAACB1D6-F962-470B-86F3-FA32BB9F331C}" type="presOf" srcId="{09F0B319-08F2-4EC4-BE2F-8B7904CA427D}" destId="{4CE268E0-13C0-4A9C-A38E-C69AB2B7D83E}" srcOrd="0" destOrd="0" presId="urn:microsoft.com/office/officeart/2005/8/layout/hProcess4"/>
    <dgm:cxn modelId="{596A7E56-10A3-457C-A6B4-DF27E82F7F01}" type="presOf" srcId="{11E03E0A-0AD5-470C-8538-74D2E3CF0BD8}" destId="{43469F52-35E5-4EA1-BB56-60303C47BB46}" srcOrd="0" destOrd="0" presId="urn:microsoft.com/office/officeart/2005/8/layout/hProcess4"/>
    <dgm:cxn modelId="{D6A2B02D-2F4C-44F4-BB95-3D0E362FA9DC}" type="presOf" srcId="{E381FDC5-1075-4441-982C-16C843643E3C}" destId="{1F6DCFBD-09E2-4B14-8F34-9F5579AAC9B4}" srcOrd="1" destOrd="0" presId="urn:microsoft.com/office/officeart/2005/8/layout/hProcess4"/>
    <dgm:cxn modelId="{43351BB8-FF30-419D-A1E4-69ED0B7CA89D}" type="presOf" srcId="{3B562F96-2C7F-49ED-A3CA-528B0D73AFDE}" destId="{31ABF95D-BF63-47B7-8525-6633499FD921}" srcOrd="0" destOrd="0" presId="urn:microsoft.com/office/officeart/2005/8/layout/hProcess4"/>
    <dgm:cxn modelId="{2B376970-FE94-4648-A402-B91A7FD6C42F}" type="presParOf" srcId="{43469F52-35E5-4EA1-BB56-60303C47BB46}" destId="{AD45FA1C-6CBF-42A4-8BB0-7E56A1BC8E8B}" srcOrd="0" destOrd="0" presId="urn:microsoft.com/office/officeart/2005/8/layout/hProcess4"/>
    <dgm:cxn modelId="{00B555EB-284B-4F60-B00E-01CB69CCF42E}" type="presParOf" srcId="{43469F52-35E5-4EA1-BB56-60303C47BB46}" destId="{CE1126D3-07A9-455F-91C3-60C403188085}" srcOrd="1" destOrd="0" presId="urn:microsoft.com/office/officeart/2005/8/layout/hProcess4"/>
    <dgm:cxn modelId="{C70CADC0-E750-4E77-8872-0A03F93F920F}" type="presParOf" srcId="{43469F52-35E5-4EA1-BB56-60303C47BB46}" destId="{4A147B50-D9FC-41C9-B328-85528B367117}" srcOrd="2" destOrd="0" presId="urn:microsoft.com/office/officeart/2005/8/layout/hProcess4"/>
    <dgm:cxn modelId="{D470A5BC-0BB4-47E9-BEF2-B700D6B8C3A5}" type="presParOf" srcId="{4A147B50-D9FC-41C9-B328-85528B367117}" destId="{6EDB4B13-7C5F-4198-BDCB-28AA1BCFA95D}" srcOrd="0" destOrd="0" presId="urn:microsoft.com/office/officeart/2005/8/layout/hProcess4"/>
    <dgm:cxn modelId="{9CBB9BFE-2FCE-4A80-8AD8-C14C1D2B5CF6}" type="presParOf" srcId="{6EDB4B13-7C5F-4198-BDCB-28AA1BCFA95D}" destId="{6AAB2630-C0D5-4DB3-AF90-023A719C7FC5}" srcOrd="0" destOrd="0" presId="urn:microsoft.com/office/officeart/2005/8/layout/hProcess4"/>
    <dgm:cxn modelId="{A8B7564F-2A0E-4DEE-9162-8714BEB1C170}" type="presParOf" srcId="{6EDB4B13-7C5F-4198-BDCB-28AA1BCFA95D}" destId="{387F6029-FB0B-4E6D-BF50-8B9B7A96547B}" srcOrd="1" destOrd="0" presId="urn:microsoft.com/office/officeart/2005/8/layout/hProcess4"/>
    <dgm:cxn modelId="{DC293BD0-B6F1-4906-B5AB-25438302293F}" type="presParOf" srcId="{6EDB4B13-7C5F-4198-BDCB-28AA1BCFA95D}" destId="{1F6DCFBD-09E2-4B14-8F34-9F5579AAC9B4}" srcOrd="2" destOrd="0" presId="urn:microsoft.com/office/officeart/2005/8/layout/hProcess4"/>
    <dgm:cxn modelId="{51A66071-9837-4DD3-9453-E8E8EE52AAEC}" type="presParOf" srcId="{6EDB4B13-7C5F-4198-BDCB-28AA1BCFA95D}" destId="{9A0D8248-31E1-4A92-8CF9-28DBEB5DF668}" srcOrd="3" destOrd="0" presId="urn:microsoft.com/office/officeart/2005/8/layout/hProcess4"/>
    <dgm:cxn modelId="{218688BE-DFBC-4A27-A2D8-E812AB13DD25}" type="presParOf" srcId="{6EDB4B13-7C5F-4198-BDCB-28AA1BCFA95D}" destId="{A638CFDF-443F-4307-857F-800637F12292}" srcOrd="4" destOrd="0" presId="urn:microsoft.com/office/officeart/2005/8/layout/hProcess4"/>
    <dgm:cxn modelId="{96EDE3EA-6C8F-4019-95A2-C2D6C4AF8110}" type="presParOf" srcId="{4A147B50-D9FC-41C9-B328-85528B367117}" destId="{4CE268E0-13C0-4A9C-A38E-C69AB2B7D83E}" srcOrd="1" destOrd="0" presId="urn:microsoft.com/office/officeart/2005/8/layout/hProcess4"/>
    <dgm:cxn modelId="{6B199A6E-16F7-453B-9162-038FED83CD4A}" type="presParOf" srcId="{4A147B50-D9FC-41C9-B328-85528B367117}" destId="{38662E2A-3B80-4B07-8BED-8372CB0889FA}" srcOrd="2" destOrd="0" presId="urn:microsoft.com/office/officeart/2005/8/layout/hProcess4"/>
    <dgm:cxn modelId="{EB750045-3AC7-4C36-91FE-E234558B7A95}" type="presParOf" srcId="{38662E2A-3B80-4B07-8BED-8372CB0889FA}" destId="{FC1BBE48-DEB7-4ED5-A25D-CB2818F9E029}" srcOrd="0" destOrd="0" presId="urn:microsoft.com/office/officeart/2005/8/layout/hProcess4"/>
    <dgm:cxn modelId="{CB8B78B4-30CD-4CAF-849C-FCE90F4C2E03}" type="presParOf" srcId="{38662E2A-3B80-4B07-8BED-8372CB0889FA}" destId="{3A38077E-D2C0-47FA-A776-FE1B483D3CC4}" srcOrd="1" destOrd="0" presId="urn:microsoft.com/office/officeart/2005/8/layout/hProcess4"/>
    <dgm:cxn modelId="{F9E8FE4F-6F93-40F5-A4D4-8BB34F4C4918}" type="presParOf" srcId="{38662E2A-3B80-4B07-8BED-8372CB0889FA}" destId="{6E194FC9-EC4D-43A0-823B-AFCB656C2C9B}" srcOrd="2" destOrd="0" presId="urn:microsoft.com/office/officeart/2005/8/layout/hProcess4"/>
    <dgm:cxn modelId="{697440F5-ECDA-4595-9F5A-FE69306E805D}" type="presParOf" srcId="{38662E2A-3B80-4B07-8BED-8372CB0889FA}" destId="{31ABF95D-BF63-47B7-8525-6633499FD921}" srcOrd="3" destOrd="0" presId="urn:microsoft.com/office/officeart/2005/8/layout/hProcess4"/>
    <dgm:cxn modelId="{53A268FD-F4E8-4C40-BA01-ADDE124496F9}" type="presParOf" srcId="{38662E2A-3B80-4B07-8BED-8372CB0889FA}" destId="{7CB9F4E7-CA1C-4A4D-8422-353F161351BA}" srcOrd="4" destOrd="0" presId="urn:microsoft.com/office/officeart/2005/8/layout/hProcess4"/>
    <dgm:cxn modelId="{8EFFC8B1-5DA4-4599-AE64-DD8F19A8FA74}" type="presParOf" srcId="{4A147B50-D9FC-41C9-B328-85528B367117}" destId="{C5F1CE43-4CC6-4495-8F0B-EDE2D734A6C3}" srcOrd="3" destOrd="0" presId="urn:microsoft.com/office/officeart/2005/8/layout/hProcess4"/>
    <dgm:cxn modelId="{12C08CEB-58FC-468F-96C1-3D70BFD9555F}" type="presParOf" srcId="{4A147B50-D9FC-41C9-B328-85528B367117}" destId="{BA6B51CE-09E3-4FD0-8744-6A64ADF505F4}" srcOrd="4" destOrd="0" presId="urn:microsoft.com/office/officeart/2005/8/layout/hProcess4"/>
    <dgm:cxn modelId="{3E8D3BA4-CAB6-48AD-80BB-AED14569CCC5}" type="presParOf" srcId="{BA6B51CE-09E3-4FD0-8744-6A64ADF505F4}" destId="{DD96C0EC-1C6F-410C-A4B4-FCFFD81F907F}" srcOrd="0" destOrd="0" presId="urn:microsoft.com/office/officeart/2005/8/layout/hProcess4"/>
    <dgm:cxn modelId="{726CA19F-8F35-49A1-8CF1-C7A51261EB47}" type="presParOf" srcId="{BA6B51CE-09E3-4FD0-8744-6A64ADF505F4}" destId="{67FDB466-7B66-4A12-A35D-574C42F032B0}" srcOrd="1" destOrd="0" presId="urn:microsoft.com/office/officeart/2005/8/layout/hProcess4"/>
    <dgm:cxn modelId="{4D669A0E-20DB-4D62-A242-BD20F89CFC51}" type="presParOf" srcId="{BA6B51CE-09E3-4FD0-8744-6A64ADF505F4}" destId="{97A8BA8A-2C35-4FE6-A6B4-3B527B0707BC}" srcOrd="2" destOrd="0" presId="urn:microsoft.com/office/officeart/2005/8/layout/hProcess4"/>
    <dgm:cxn modelId="{C84AA416-5745-4C99-85FC-B66254B578C0}" type="presParOf" srcId="{BA6B51CE-09E3-4FD0-8744-6A64ADF505F4}" destId="{53AC8C21-22A5-4A38-92C6-8519FDE568FB}" srcOrd="3" destOrd="0" presId="urn:microsoft.com/office/officeart/2005/8/layout/hProcess4"/>
    <dgm:cxn modelId="{52A858AA-AA39-45F4-AA87-9CAF389A57C2}" type="presParOf" srcId="{BA6B51CE-09E3-4FD0-8744-6A64ADF505F4}" destId="{C10DF477-1E39-4791-9972-0D62E542A96B}"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1E03E0A-0AD5-470C-8538-74D2E3CF0BD8}" type="doc">
      <dgm:prSet loTypeId="urn:microsoft.com/office/officeart/2005/8/layout/hProcess4" loCatId="process" qsTypeId="urn:microsoft.com/office/officeart/2005/8/quickstyle/simple1" qsCatId="simple" csTypeId="urn:microsoft.com/office/officeart/2005/8/colors/accent2_2" csCatId="accent2" phldr="1"/>
      <dgm:spPr/>
      <dgm:t>
        <a:bodyPr/>
        <a:lstStyle/>
        <a:p>
          <a:endParaRPr lang="en-US"/>
        </a:p>
      </dgm:t>
    </dgm:pt>
    <dgm:pt modelId="{43B11692-EE71-402A-A594-CAABCDB25E37}">
      <dgm:prSet phldrT="[Text]"/>
      <dgm:spPr/>
      <dgm:t>
        <a:bodyPr/>
        <a:lstStyle/>
        <a:p>
          <a:r>
            <a:rPr lang="en-US" dirty="0" smtClean="0"/>
            <a:t>Context</a:t>
          </a:r>
          <a:endParaRPr lang="en-US" dirty="0"/>
        </a:p>
      </dgm:t>
    </dgm:pt>
    <dgm:pt modelId="{7B37A8A7-CF1C-430F-A91D-2F38B1C4418A}" type="parTrans" cxnId="{38E2664B-A0FE-4765-AF31-83048EE31328}">
      <dgm:prSet/>
      <dgm:spPr/>
      <dgm:t>
        <a:bodyPr/>
        <a:lstStyle/>
        <a:p>
          <a:endParaRPr lang="en-US"/>
        </a:p>
      </dgm:t>
    </dgm:pt>
    <dgm:pt modelId="{09F0B319-08F2-4EC4-BE2F-8B7904CA427D}" type="sibTrans" cxnId="{38E2664B-A0FE-4765-AF31-83048EE31328}">
      <dgm:prSet/>
      <dgm:spPr/>
      <dgm:t>
        <a:bodyPr/>
        <a:lstStyle/>
        <a:p>
          <a:endParaRPr lang="en-US"/>
        </a:p>
      </dgm:t>
    </dgm:pt>
    <dgm:pt modelId="{E381FDC5-1075-4441-982C-16C843643E3C}">
      <dgm:prSet phldrT="[Text]"/>
      <dgm:spPr/>
      <dgm:t>
        <a:bodyPr/>
        <a:lstStyle/>
        <a:p>
          <a:r>
            <a:rPr lang="en-US" dirty="0" smtClean="0"/>
            <a:t>General education</a:t>
          </a:r>
          <a:endParaRPr lang="en-US" dirty="0"/>
        </a:p>
      </dgm:t>
    </dgm:pt>
    <dgm:pt modelId="{0CB42991-29FA-41D7-9E74-2C04282C31A5}" type="parTrans" cxnId="{839117F9-39AF-4FB0-AB7C-D99880F3293A}">
      <dgm:prSet/>
      <dgm:spPr/>
      <dgm:t>
        <a:bodyPr/>
        <a:lstStyle/>
        <a:p>
          <a:endParaRPr lang="en-US"/>
        </a:p>
      </dgm:t>
    </dgm:pt>
    <dgm:pt modelId="{E2225692-16E3-4CB8-80B7-BF34C5167523}" type="sibTrans" cxnId="{839117F9-39AF-4FB0-AB7C-D99880F3293A}">
      <dgm:prSet/>
      <dgm:spPr/>
      <dgm:t>
        <a:bodyPr/>
        <a:lstStyle/>
        <a:p>
          <a:endParaRPr lang="en-US"/>
        </a:p>
      </dgm:t>
    </dgm:pt>
    <dgm:pt modelId="{3B562F96-2C7F-49ED-A3CA-528B0D73AFDE}">
      <dgm:prSet phldrT="[Text]"/>
      <dgm:spPr/>
      <dgm:t>
        <a:bodyPr/>
        <a:lstStyle/>
        <a:p>
          <a:r>
            <a:rPr lang="en-US" dirty="0" smtClean="0"/>
            <a:t>Content</a:t>
          </a:r>
          <a:endParaRPr lang="en-US" dirty="0"/>
        </a:p>
      </dgm:t>
    </dgm:pt>
    <dgm:pt modelId="{5B60F098-E413-4313-8E93-772ACA96F892}" type="parTrans" cxnId="{3C1FB86E-1CCC-41C3-A474-B543ED8CDC99}">
      <dgm:prSet/>
      <dgm:spPr/>
      <dgm:t>
        <a:bodyPr/>
        <a:lstStyle/>
        <a:p>
          <a:endParaRPr lang="en-US"/>
        </a:p>
      </dgm:t>
    </dgm:pt>
    <dgm:pt modelId="{C2CC2602-0CDB-479E-BDFC-81FD1E215523}" type="sibTrans" cxnId="{3C1FB86E-1CCC-41C3-A474-B543ED8CDC99}">
      <dgm:prSet/>
      <dgm:spPr/>
      <dgm:t>
        <a:bodyPr/>
        <a:lstStyle/>
        <a:p>
          <a:endParaRPr lang="en-US"/>
        </a:p>
      </dgm:t>
    </dgm:pt>
    <dgm:pt modelId="{81386EC4-8764-42D1-B8C7-4D75DDF6A75E}">
      <dgm:prSet phldrT="[Text]"/>
      <dgm:spPr/>
      <dgm:t>
        <a:bodyPr/>
        <a:lstStyle/>
        <a:p>
          <a:r>
            <a:rPr lang="en-US" dirty="0" smtClean="0"/>
            <a:t>Academic</a:t>
          </a:r>
          <a:endParaRPr lang="en-US" dirty="0"/>
        </a:p>
      </dgm:t>
    </dgm:pt>
    <dgm:pt modelId="{551FA2CB-B7B3-4A57-8180-442CBA81251F}" type="parTrans" cxnId="{131ABDA1-A780-4912-948F-412E1571861C}">
      <dgm:prSet/>
      <dgm:spPr/>
      <dgm:t>
        <a:bodyPr/>
        <a:lstStyle/>
        <a:p>
          <a:endParaRPr lang="en-US"/>
        </a:p>
      </dgm:t>
    </dgm:pt>
    <dgm:pt modelId="{ED5FCD6F-B14B-4534-BAA4-92938E794262}" type="sibTrans" cxnId="{131ABDA1-A780-4912-948F-412E1571861C}">
      <dgm:prSet/>
      <dgm:spPr/>
      <dgm:t>
        <a:bodyPr/>
        <a:lstStyle/>
        <a:p>
          <a:endParaRPr lang="en-US"/>
        </a:p>
      </dgm:t>
    </dgm:pt>
    <dgm:pt modelId="{3CC37AE1-2BF6-47AC-9DE1-938161DFDE16}">
      <dgm:prSet phldrT="[Text]"/>
      <dgm:spPr/>
      <dgm:t>
        <a:bodyPr/>
        <a:lstStyle/>
        <a:p>
          <a:r>
            <a:rPr lang="en-US" dirty="0" smtClean="0"/>
            <a:t>Learning</a:t>
          </a:r>
          <a:endParaRPr lang="en-US" dirty="0"/>
        </a:p>
      </dgm:t>
    </dgm:pt>
    <dgm:pt modelId="{74F76790-335E-4EE2-B353-CD7328EA0F67}" type="parTrans" cxnId="{488FEB23-7ECC-4383-955A-1690EEAD235F}">
      <dgm:prSet/>
      <dgm:spPr/>
      <dgm:t>
        <a:bodyPr/>
        <a:lstStyle/>
        <a:p>
          <a:endParaRPr lang="en-US"/>
        </a:p>
      </dgm:t>
    </dgm:pt>
    <dgm:pt modelId="{644B6D22-16D1-4AF6-9243-3E6D6E8E603F}" type="sibTrans" cxnId="{488FEB23-7ECC-4383-955A-1690EEAD235F}">
      <dgm:prSet/>
      <dgm:spPr/>
      <dgm:t>
        <a:bodyPr/>
        <a:lstStyle/>
        <a:p>
          <a:endParaRPr lang="en-US"/>
        </a:p>
      </dgm:t>
    </dgm:pt>
    <dgm:pt modelId="{733EA529-3034-41BD-AAC4-0FA60ADD716B}">
      <dgm:prSet phldrT="[Text]"/>
      <dgm:spPr/>
      <dgm:t>
        <a:bodyPr/>
        <a:lstStyle/>
        <a:p>
          <a:r>
            <a:rPr lang="en-US" dirty="0" smtClean="0"/>
            <a:t>Progress</a:t>
          </a:r>
          <a:endParaRPr lang="en-US" dirty="0"/>
        </a:p>
      </dgm:t>
    </dgm:pt>
    <dgm:pt modelId="{7A4DFF09-8264-4BD4-BE8A-B3989BB498BD}" type="parTrans" cxnId="{38719221-AE6E-439A-9385-A3E3A07275A4}">
      <dgm:prSet/>
      <dgm:spPr/>
      <dgm:t>
        <a:bodyPr/>
        <a:lstStyle/>
        <a:p>
          <a:endParaRPr lang="en-US"/>
        </a:p>
      </dgm:t>
    </dgm:pt>
    <dgm:pt modelId="{DA5337AF-8E5A-40A8-A78D-0BD97BF48E70}" type="sibTrans" cxnId="{38719221-AE6E-439A-9385-A3E3A07275A4}">
      <dgm:prSet/>
      <dgm:spPr/>
      <dgm:t>
        <a:bodyPr/>
        <a:lstStyle/>
        <a:p>
          <a:endParaRPr lang="en-US"/>
        </a:p>
      </dgm:t>
    </dgm:pt>
    <dgm:pt modelId="{9550DF8C-79C9-4CDB-8F56-46028B372BD0}">
      <dgm:prSet phldrT="[Text]"/>
      <dgm:spPr/>
      <dgm:t>
        <a:bodyPr/>
        <a:lstStyle/>
        <a:p>
          <a:r>
            <a:rPr lang="en-US" dirty="0" smtClean="0"/>
            <a:t>Standards</a:t>
          </a:r>
          <a:endParaRPr lang="en-US" dirty="0"/>
        </a:p>
      </dgm:t>
    </dgm:pt>
    <dgm:pt modelId="{6D89A207-926B-4B4E-A011-3BA320DCC060}" type="parTrans" cxnId="{077225D9-6027-4B7A-9E09-41B7910BCB73}">
      <dgm:prSet/>
      <dgm:spPr/>
      <dgm:t>
        <a:bodyPr/>
        <a:lstStyle/>
        <a:p>
          <a:endParaRPr lang="en-US"/>
        </a:p>
      </dgm:t>
    </dgm:pt>
    <dgm:pt modelId="{AC6B78C4-CAB5-4156-8F1F-749949DBC533}" type="sibTrans" cxnId="{077225D9-6027-4B7A-9E09-41B7910BCB73}">
      <dgm:prSet/>
      <dgm:spPr/>
      <dgm:t>
        <a:bodyPr/>
        <a:lstStyle/>
        <a:p>
          <a:endParaRPr lang="en-US"/>
        </a:p>
      </dgm:t>
    </dgm:pt>
    <dgm:pt modelId="{43469F52-35E5-4EA1-BB56-60303C47BB46}" type="pres">
      <dgm:prSet presAssocID="{11E03E0A-0AD5-470C-8538-74D2E3CF0BD8}" presName="Name0" presStyleCnt="0">
        <dgm:presLayoutVars>
          <dgm:dir/>
          <dgm:animLvl val="lvl"/>
          <dgm:resizeHandles val="exact"/>
        </dgm:presLayoutVars>
      </dgm:prSet>
      <dgm:spPr/>
      <dgm:t>
        <a:bodyPr/>
        <a:lstStyle/>
        <a:p>
          <a:endParaRPr lang="en-US"/>
        </a:p>
      </dgm:t>
    </dgm:pt>
    <dgm:pt modelId="{AD45FA1C-6CBF-42A4-8BB0-7E56A1BC8E8B}" type="pres">
      <dgm:prSet presAssocID="{11E03E0A-0AD5-470C-8538-74D2E3CF0BD8}" presName="tSp" presStyleCnt="0"/>
      <dgm:spPr/>
      <dgm:t>
        <a:bodyPr/>
        <a:lstStyle/>
        <a:p>
          <a:endParaRPr lang="en-US"/>
        </a:p>
      </dgm:t>
    </dgm:pt>
    <dgm:pt modelId="{CE1126D3-07A9-455F-91C3-60C403188085}" type="pres">
      <dgm:prSet presAssocID="{11E03E0A-0AD5-470C-8538-74D2E3CF0BD8}" presName="bSp" presStyleCnt="0"/>
      <dgm:spPr/>
      <dgm:t>
        <a:bodyPr/>
        <a:lstStyle/>
        <a:p>
          <a:endParaRPr lang="en-US"/>
        </a:p>
      </dgm:t>
    </dgm:pt>
    <dgm:pt modelId="{4A147B50-D9FC-41C9-B328-85528B367117}" type="pres">
      <dgm:prSet presAssocID="{11E03E0A-0AD5-470C-8538-74D2E3CF0BD8}" presName="process" presStyleCnt="0"/>
      <dgm:spPr/>
      <dgm:t>
        <a:bodyPr/>
        <a:lstStyle/>
        <a:p>
          <a:endParaRPr lang="en-US"/>
        </a:p>
      </dgm:t>
    </dgm:pt>
    <dgm:pt modelId="{6EDB4B13-7C5F-4198-BDCB-28AA1BCFA95D}" type="pres">
      <dgm:prSet presAssocID="{43B11692-EE71-402A-A594-CAABCDB25E37}" presName="composite1" presStyleCnt="0"/>
      <dgm:spPr/>
      <dgm:t>
        <a:bodyPr/>
        <a:lstStyle/>
        <a:p>
          <a:endParaRPr lang="en-US"/>
        </a:p>
      </dgm:t>
    </dgm:pt>
    <dgm:pt modelId="{6AAB2630-C0D5-4DB3-AF90-023A719C7FC5}" type="pres">
      <dgm:prSet presAssocID="{43B11692-EE71-402A-A594-CAABCDB25E37}" presName="dummyNode1" presStyleLbl="node1" presStyleIdx="0" presStyleCnt="3"/>
      <dgm:spPr/>
      <dgm:t>
        <a:bodyPr/>
        <a:lstStyle/>
        <a:p>
          <a:endParaRPr lang="en-US"/>
        </a:p>
      </dgm:t>
    </dgm:pt>
    <dgm:pt modelId="{387F6029-FB0B-4E6D-BF50-8B9B7A96547B}" type="pres">
      <dgm:prSet presAssocID="{43B11692-EE71-402A-A594-CAABCDB25E37}" presName="childNode1" presStyleLbl="bgAcc1" presStyleIdx="0" presStyleCnt="3">
        <dgm:presLayoutVars>
          <dgm:bulletEnabled val="1"/>
        </dgm:presLayoutVars>
      </dgm:prSet>
      <dgm:spPr/>
      <dgm:t>
        <a:bodyPr/>
        <a:lstStyle/>
        <a:p>
          <a:endParaRPr lang="en-US"/>
        </a:p>
      </dgm:t>
    </dgm:pt>
    <dgm:pt modelId="{1F6DCFBD-09E2-4B14-8F34-9F5579AAC9B4}" type="pres">
      <dgm:prSet presAssocID="{43B11692-EE71-402A-A594-CAABCDB25E37}" presName="childNode1tx" presStyleLbl="bgAcc1" presStyleIdx="0" presStyleCnt="3">
        <dgm:presLayoutVars>
          <dgm:bulletEnabled val="1"/>
        </dgm:presLayoutVars>
      </dgm:prSet>
      <dgm:spPr/>
      <dgm:t>
        <a:bodyPr/>
        <a:lstStyle/>
        <a:p>
          <a:endParaRPr lang="en-US"/>
        </a:p>
      </dgm:t>
    </dgm:pt>
    <dgm:pt modelId="{9A0D8248-31E1-4A92-8CF9-28DBEB5DF668}" type="pres">
      <dgm:prSet presAssocID="{43B11692-EE71-402A-A594-CAABCDB25E37}" presName="parentNode1" presStyleLbl="node1" presStyleIdx="0" presStyleCnt="3">
        <dgm:presLayoutVars>
          <dgm:chMax val="1"/>
          <dgm:bulletEnabled val="1"/>
        </dgm:presLayoutVars>
      </dgm:prSet>
      <dgm:spPr/>
      <dgm:t>
        <a:bodyPr/>
        <a:lstStyle/>
        <a:p>
          <a:endParaRPr lang="en-US"/>
        </a:p>
      </dgm:t>
    </dgm:pt>
    <dgm:pt modelId="{A638CFDF-443F-4307-857F-800637F12292}" type="pres">
      <dgm:prSet presAssocID="{43B11692-EE71-402A-A594-CAABCDB25E37}" presName="connSite1" presStyleCnt="0"/>
      <dgm:spPr/>
      <dgm:t>
        <a:bodyPr/>
        <a:lstStyle/>
        <a:p>
          <a:endParaRPr lang="en-US"/>
        </a:p>
      </dgm:t>
    </dgm:pt>
    <dgm:pt modelId="{4CE268E0-13C0-4A9C-A38E-C69AB2B7D83E}" type="pres">
      <dgm:prSet presAssocID="{09F0B319-08F2-4EC4-BE2F-8B7904CA427D}" presName="Name9" presStyleLbl="sibTrans2D1" presStyleIdx="0" presStyleCnt="2"/>
      <dgm:spPr/>
      <dgm:t>
        <a:bodyPr/>
        <a:lstStyle/>
        <a:p>
          <a:endParaRPr lang="en-US"/>
        </a:p>
      </dgm:t>
    </dgm:pt>
    <dgm:pt modelId="{38662E2A-3B80-4B07-8BED-8372CB0889FA}" type="pres">
      <dgm:prSet presAssocID="{3B562F96-2C7F-49ED-A3CA-528B0D73AFDE}" presName="composite2" presStyleCnt="0"/>
      <dgm:spPr/>
      <dgm:t>
        <a:bodyPr/>
        <a:lstStyle/>
        <a:p>
          <a:endParaRPr lang="en-US"/>
        </a:p>
      </dgm:t>
    </dgm:pt>
    <dgm:pt modelId="{FC1BBE48-DEB7-4ED5-A25D-CB2818F9E029}" type="pres">
      <dgm:prSet presAssocID="{3B562F96-2C7F-49ED-A3CA-528B0D73AFDE}" presName="dummyNode2" presStyleLbl="node1" presStyleIdx="0" presStyleCnt="3"/>
      <dgm:spPr/>
      <dgm:t>
        <a:bodyPr/>
        <a:lstStyle/>
        <a:p>
          <a:endParaRPr lang="en-US"/>
        </a:p>
      </dgm:t>
    </dgm:pt>
    <dgm:pt modelId="{3A38077E-D2C0-47FA-A776-FE1B483D3CC4}" type="pres">
      <dgm:prSet presAssocID="{3B562F96-2C7F-49ED-A3CA-528B0D73AFDE}" presName="childNode2" presStyleLbl="bgAcc1" presStyleIdx="1" presStyleCnt="3">
        <dgm:presLayoutVars>
          <dgm:bulletEnabled val="1"/>
        </dgm:presLayoutVars>
      </dgm:prSet>
      <dgm:spPr/>
      <dgm:t>
        <a:bodyPr/>
        <a:lstStyle/>
        <a:p>
          <a:endParaRPr lang="en-US"/>
        </a:p>
      </dgm:t>
    </dgm:pt>
    <dgm:pt modelId="{6E194FC9-EC4D-43A0-823B-AFCB656C2C9B}" type="pres">
      <dgm:prSet presAssocID="{3B562F96-2C7F-49ED-A3CA-528B0D73AFDE}" presName="childNode2tx" presStyleLbl="bgAcc1" presStyleIdx="1" presStyleCnt="3">
        <dgm:presLayoutVars>
          <dgm:bulletEnabled val="1"/>
        </dgm:presLayoutVars>
      </dgm:prSet>
      <dgm:spPr/>
      <dgm:t>
        <a:bodyPr/>
        <a:lstStyle/>
        <a:p>
          <a:endParaRPr lang="en-US"/>
        </a:p>
      </dgm:t>
    </dgm:pt>
    <dgm:pt modelId="{31ABF95D-BF63-47B7-8525-6633499FD921}" type="pres">
      <dgm:prSet presAssocID="{3B562F96-2C7F-49ED-A3CA-528B0D73AFDE}" presName="parentNode2" presStyleLbl="node1" presStyleIdx="1" presStyleCnt="3">
        <dgm:presLayoutVars>
          <dgm:chMax val="0"/>
          <dgm:bulletEnabled val="1"/>
        </dgm:presLayoutVars>
      </dgm:prSet>
      <dgm:spPr/>
      <dgm:t>
        <a:bodyPr/>
        <a:lstStyle/>
        <a:p>
          <a:endParaRPr lang="en-US"/>
        </a:p>
      </dgm:t>
    </dgm:pt>
    <dgm:pt modelId="{7CB9F4E7-CA1C-4A4D-8422-353F161351BA}" type="pres">
      <dgm:prSet presAssocID="{3B562F96-2C7F-49ED-A3CA-528B0D73AFDE}" presName="connSite2" presStyleCnt="0"/>
      <dgm:spPr/>
      <dgm:t>
        <a:bodyPr/>
        <a:lstStyle/>
        <a:p>
          <a:endParaRPr lang="en-US"/>
        </a:p>
      </dgm:t>
    </dgm:pt>
    <dgm:pt modelId="{C5F1CE43-4CC6-4495-8F0B-EDE2D734A6C3}" type="pres">
      <dgm:prSet presAssocID="{C2CC2602-0CDB-479E-BDFC-81FD1E215523}" presName="Name18" presStyleLbl="sibTrans2D1" presStyleIdx="1" presStyleCnt="2"/>
      <dgm:spPr/>
      <dgm:t>
        <a:bodyPr/>
        <a:lstStyle/>
        <a:p>
          <a:endParaRPr lang="en-US"/>
        </a:p>
      </dgm:t>
    </dgm:pt>
    <dgm:pt modelId="{BA6B51CE-09E3-4FD0-8744-6A64ADF505F4}" type="pres">
      <dgm:prSet presAssocID="{3CC37AE1-2BF6-47AC-9DE1-938161DFDE16}" presName="composite1" presStyleCnt="0"/>
      <dgm:spPr/>
      <dgm:t>
        <a:bodyPr/>
        <a:lstStyle/>
        <a:p>
          <a:endParaRPr lang="en-US"/>
        </a:p>
      </dgm:t>
    </dgm:pt>
    <dgm:pt modelId="{DD96C0EC-1C6F-410C-A4B4-FCFFD81F907F}" type="pres">
      <dgm:prSet presAssocID="{3CC37AE1-2BF6-47AC-9DE1-938161DFDE16}" presName="dummyNode1" presStyleLbl="node1" presStyleIdx="1" presStyleCnt="3"/>
      <dgm:spPr/>
      <dgm:t>
        <a:bodyPr/>
        <a:lstStyle/>
        <a:p>
          <a:endParaRPr lang="en-US"/>
        </a:p>
      </dgm:t>
    </dgm:pt>
    <dgm:pt modelId="{67FDB466-7B66-4A12-A35D-574C42F032B0}" type="pres">
      <dgm:prSet presAssocID="{3CC37AE1-2BF6-47AC-9DE1-938161DFDE16}" presName="childNode1" presStyleLbl="bgAcc1" presStyleIdx="2" presStyleCnt="3">
        <dgm:presLayoutVars>
          <dgm:bulletEnabled val="1"/>
        </dgm:presLayoutVars>
      </dgm:prSet>
      <dgm:spPr/>
      <dgm:t>
        <a:bodyPr/>
        <a:lstStyle/>
        <a:p>
          <a:endParaRPr lang="en-US"/>
        </a:p>
      </dgm:t>
    </dgm:pt>
    <dgm:pt modelId="{97A8BA8A-2C35-4FE6-A6B4-3B527B0707BC}" type="pres">
      <dgm:prSet presAssocID="{3CC37AE1-2BF6-47AC-9DE1-938161DFDE16}" presName="childNode1tx" presStyleLbl="bgAcc1" presStyleIdx="2" presStyleCnt="3">
        <dgm:presLayoutVars>
          <dgm:bulletEnabled val="1"/>
        </dgm:presLayoutVars>
      </dgm:prSet>
      <dgm:spPr/>
      <dgm:t>
        <a:bodyPr/>
        <a:lstStyle/>
        <a:p>
          <a:endParaRPr lang="en-US"/>
        </a:p>
      </dgm:t>
    </dgm:pt>
    <dgm:pt modelId="{53AC8C21-22A5-4A38-92C6-8519FDE568FB}" type="pres">
      <dgm:prSet presAssocID="{3CC37AE1-2BF6-47AC-9DE1-938161DFDE16}" presName="parentNode1" presStyleLbl="node1" presStyleIdx="2" presStyleCnt="3">
        <dgm:presLayoutVars>
          <dgm:chMax val="1"/>
          <dgm:bulletEnabled val="1"/>
        </dgm:presLayoutVars>
      </dgm:prSet>
      <dgm:spPr/>
      <dgm:t>
        <a:bodyPr/>
        <a:lstStyle/>
        <a:p>
          <a:endParaRPr lang="en-US"/>
        </a:p>
      </dgm:t>
    </dgm:pt>
    <dgm:pt modelId="{C10DF477-1E39-4791-9972-0D62E542A96B}" type="pres">
      <dgm:prSet presAssocID="{3CC37AE1-2BF6-47AC-9DE1-938161DFDE16}" presName="connSite1" presStyleCnt="0"/>
      <dgm:spPr/>
      <dgm:t>
        <a:bodyPr/>
        <a:lstStyle/>
        <a:p>
          <a:endParaRPr lang="en-US"/>
        </a:p>
      </dgm:t>
    </dgm:pt>
  </dgm:ptLst>
  <dgm:cxnLst>
    <dgm:cxn modelId="{077225D9-6027-4B7A-9E09-41B7910BCB73}" srcId="{3B562F96-2C7F-49ED-A3CA-528B0D73AFDE}" destId="{9550DF8C-79C9-4CDB-8F56-46028B372BD0}" srcOrd="1" destOrd="0" parTransId="{6D89A207-926B-4B4E-A011-3BA320DCC060}" sibTransId="{AC6B78C4-CAB5-4156-8F1F-749949DBC533}"/>
    <dgm:cxn modelId="{97394C11-0C6E-4224-851B-D5C475059859}" type="presOf" srcId="{E381FDC5-1075-4441-982C-16C843643E3C}" destId="{1F6DCFBD-09E2-4B14-8F34-9F5579AAC9B4}" srcOrd="1" destOrd="0" presId="urn:microsoft.com/office/officeart/2005/8/layout/hProcess4"/>
    <dgm:cxn modelId="{F325B062-F40A-4AFF-8A5D-937EE902438E}" type="presOf" srcId="{9550DF8C-79C9-4CDB-8F56-46028B372BD0}" destId="{3A38077E-D2C0-47FA-A776-FE1B483D3CC4}" srcOrd="0" destOrd="1" presId="urn:microsoft.com/office/officeart/2005/8/layout/hProcess4"/>
    <dgm:cxn modelId="{4E639898-B88A-4887-9133-2292AE282FA9}" type="presOf" srcId="{C2CC2602-0CDB-479E-BDFC-81FD1E215523}" destId="{C5F1CE43-4CC6-4495-8F0B-EDE2D734A6C3}" srcOrd="0" destOrd="0" presId="urn:microsoft.com/office/officeart/2005/8/layout/hProcess4"/>
    <dgm:cxn modelId="{38E2664B-A0FE-4765-AF31-83048EE31328}" srcId="{11E03E0A-0AD5-470C-8538-74D2E3CF0BD8}" destId="{43B11692-EE71-402A-A594-CAABCDB25E37}" srcOrd="0" destOrd="0" parTransId="{7B37A8A7-CF1C-430F-A91D-2F38B1C4418A}" sibTransId="{09F0B319-08F2-4EC4-BE2F-8B7904CA427D}"/>
    <dgm:cxn modelId="{BC29E672-EC65-4B64-BEDE-7719F0BD566F}" type="presOf" srcId="{09F0B319-08F2-4EC4-BE2F-8B7904CA427D}" destId="{4CE268E0-13C0-4A9C-A38E-C69AB2B7D83E}" srcOrd="0" destOrd="0" presId="urn:microsoft.com/office/officeart/2005/8/layout/hProcess4"/>
    <dgm:cxn modelId="{397AC363-A8E2-4C55-8A3E-47374E28F3F2}" type="presOf" srcId="{9550DF8C-79C9-4CDB-8F56-46028B372BD0}" destId="{6E194FC9-EC4D-43A0-823B-AFCB656C2C9B}" srcOrd="1" destOrd="1" presId="urn:microsoft.com/office/officeart/2005/8/layout/hProcess4"/>
    <dgm:cxn modelId="{7C4F4B0E-E56C-41C7-9A73-CDBB2AE909E2}" type="presOf" srcId="{81386EC4-8764-42D1-B8C7-4D75DDF6A75E}" destId="{6E194FC9-EC4D-43A0-823B-AFCB656C2C9B}" srcOrd="1" destOrd="0" presId="urn:microsoft.com/office/officeart/2005/8/layout/hProcess4"/>
    <dgm:cxn modelId="{BD7652E5-134D-4129-B341-ECFD2FBA15DF}" type="presOf" srcId="{733EA529-3034-41BD-AAC4-0FA60ADD716B}" destId="{97A8BA8A-2C35-4FE6-A6B4-3B527B0707BC}" srcOrd="1" destOrd="0" presId="urn:microsoft.com/office/officeart/2005/8/layout/hProcess4"/>
    <dgm:cxn modelId="{3C1FB86E-1CCC-41C3-A474-B543ED8CDC99}" srcId="{11E03E0A-0AD5-470C-8538-74D2E3CF0BD8}" destId="{3B562F96-2C7F-49ED-A3CA-528B0D73AFDE}" srcOrd="1" destOrd="0" parTransId="{5B60F098-E413-4313-8E93-772ACA96F892}" sibTransId="{C2CC2602-0CDB-479E-BDFC-81FD1E215523}"/>
    <dgm:cxn modelId="{131ABDA1-A780-4912-948F-412E1571861C}" srcId="{3B562F96-2C7F-49ED-A3CA-528B0D73AFDE}" destId="{81386EC4-8764-42D1-B8C7-4D75DDF6A75E}" srcOrd="0" destOrd="0" parTransId="{551FA2CB-B7B3-4A57-8180-442CBA81251F}" sibTransId="{ED5FCD6F-B14B-4534-BAA4-92938E794262}"/>
    <dgm:cxn modelId="{5B226874-93B4-4A6A-A83B-2DB1F5691940}" type="presOf" srcId="{81386EC4-8764-42D1-B8C7-4D75DDF6A75E}" destId="{3A38077E-D2C0-47FA-A776-FE1B483D3CC4}" srcOrd="0" destOrd="0" presId="urn:microsoft.com/office/officeart/2005/8/layout/hProcess4"/>
    <dgm:cxn modelId="{38719221-AE6E-439A-9385-A3E3A07275A4}" srcId="{3CC37AE1-2BF6-47AC-9DE1-938161DFDE16}" destId="{733EA529-3034-41BD-AAC4-0FA60ADD716B}" srcOrd="0" destOrd="0" parTransId="{7A4DFF09-8264-4BD4-BE8A-B3989BB498BD}" sibTransId="{DA5337AF-8E5A-40A8-A78D-0BD97BF48E70}"/>
    <dgm:cxn modelId="{6DFC3D3B-7583-4825-BEE2-47AA70966D73}" type="presOf" srcId="{3CC37AE1-2BF6-47AC-9DE1-938161DFDE16}" destId="{53AC8C21-22A5-4A38-92C6-8519FDE568FB}" srcOrd="0" destOrd="0" presId="urn:microsoft.com/office/officeart/2005/8/layout/hProcess4"/>
    <dgm:cxn modelId="{EA235BC6-39CF-414C-8FE2-0AFE090EC632}" type="presOf" srcId="{733EA529-3034-41BD-AAC4-0FA60ADD716B}" destId="{67FDB466-7B66-4A12-A35D-574C42F032B0}" srcOrd="0" destOrd="0" presId="urn:microsoft.com/office/officeart/2005/8/layout/hProcess4"/>
    <dgm:cxn modelId="{839117F9-39AF-4FB0-AB7C-D99880F3293A}" srcId="{43B11692-EE71-402A-A594-CAABCDB25E37}" destId="{E381FDC5-1075-4441-982C-16C843643E3C}" srcOrd="0" destOrd="0" parTransId="{0CB42991-29FA-41D7-9E74-2C04282C31A5}" sibTransId="{E2225692-16E3-4CB8-80B7-BF34C5167523}"/>
    <dgm:cxn modelId="{2CB5EF5B-16A5-44F3-BF8E-DA14F48C407A}" type="presOf" srcId="{43B11692-EE71-402A-A594-CAABCDB25E37}" destId="{9A0D8248-31E1-4A92-8CF9-28DBEB5DF668}" srcOrd="0" destOrd="0" presId="urn:microsoft.com/office/officeart/2005/8/layout/hProcess4"/>
    <dgm:cxn modelId="{C7566ECA-0727-469F-A6D6-4F24C4F70CD9}" type="presOf" srcId="{3B562F96-2C7F-49ED-A3CA-528B0D73AFDE}" destId="{31ABF95D-BF63-47B7-8525-6633499FD921}" srcOrd="0" destOrd="0" presId="urn:microsoft.com/office/officeart/2005/8/layout/hProcess4"/>
    <dgm:cxn modelId="{488FEB23-7ECC-4383-955A-1690EEAD235F}" srcId="{11E03E0A-0AD5-470C-8538-74D2E3CF0BD8}" destId="{3CC37AE1-2BF6-47AC-9DE1-938161DFDE16}" srcOrd="2" destOrd="0" parTransId="{74F76790-335E-4EE2-B353-CD7328EA0F67}" sibTransId="{644B6D22-16D1-4AF6-9243-3E6D6E8E603F}"/>
    <dgm:cxn modelId="{40A8ACE2-CFCA-407F-B2CC-4F6F125E13CD}" type="presOf" srcId="{E381FDC5-1075-4441-982C-16C843643E3C}" destId="{387F6029-FB0B-4E6D-BF50-8B9B7A96547B}" srcOrd="0" destOrd="0" presId="urn:microsoft.com/office/officeart/2005/8/layout/hProcess4"/>
    <dgm:cxn modelId="{E0A3FEE8-0F2D-4FD2-8484-AF49633B6590}" type="presOf" srcId="{11E03E0A-0AD5-470C-8538-74D2E3CF0BD8}" destId="{43469F52-35E5-4EA1-BB56-60303C47BB46}" srcOrd="0" destOrd="0" presId="urn:microsoft.com/office/officeart/2005/8/layout/hProcess4"/>
    <dgm:cxn modelId="{8ED5B3B2-39C3-4139-9ED8-F4648A65C719}" type="presParOf" srcId="{43469F52-35E5-4EA1-BB56-60303C47BB46}" destId="{AD45FA1C-6CBF-42A4-8BB0-7E56A1BC8E8B}" srcOrd="0" destOrd="0" presId="urn:microsoft.com/office/officeart/2005/8/layout/hProcess4"/>
    <dgm:cxn modelId="{FF6E45A5-48B6-48D9-B927-8EE58E2EBA13}" type="presParOf" srcId="{43469F52-35E5-4EA1-BB56-60303C47BB46}" destId="{CE1126D3-07A9-455F-91C3-60C403188085}" srcOrd="1" destOrd="0" presId="urn:microsoft.com/office/officeart/2005/8/layout/hProcess4"/>
    <dgm:cxn modelId="{1878E3F8-A61D-47B7-938C-E6210276B999}" type="presParOf" srcId="{43469F52-35E5-4EA1-BB56-60303C47BB46}" destId="{4A147B50-D9FC-41C9-B328-85528B367117}" srcOrd="2" destOrd="0" presId="urn:microsoft.com/office/officeart/2005/8/layout/hProcess4"/>
    <dgm:cxn modelId="{2E0FD7E8-2CBE-463B-98A7-2A3C3028ADEE}" type="presParOf" srcId="{4A147B50-D9FC-41C9-B328-85528B367117}" destId="{6EDB4B13-7C5F-4198-BDCB-28AA1BCFA95D}" srcOrd="0" destOrd="0" presId="urn:microsoft.com/office/officeart/2005/8/layout/hProcess4"/>
    <dgm:cxn modelId="{1C7D9B5A-85F9-4AC7-AAB5-4FF58C6B135B}" type="presParOf" srcId="{6EDB4B13-7C5F-4198-BDCB-28AA1BCFA95D}" destId="{6AAB2630-C0D5-4DB3-AF90-023A719C7FC5}" srcOrd="0" destOrd="0" presId="urn:microsoft.com/office/officeart/2005/8/layout/hProcess4"/>
    <dgm:cxn modelId="{0B805431-4AA8-457C-B701-78CCDC690F5C}" type="presParOf" srcId="{6EDB4B13-7C5F-4198-BDCB-28AA1BCFA95D}" destId="{387F6029-FB0B-4E6D-BF50-8B9B7A96547B}" srcOrd="1" destOrd="0" presId="urn:microsoft.com/office/officeart/2005/8/layout/hProcess4"/>
    <dgm:cxn modelId="{21B13B38-3BE0-47EF-8300-1CE5677767CF}" type="presParOf" srcId="{6EDB4B13-7C5F-4198-BDCB-28AA1BCFA95D}" destId="{1F6DCFBD-09E2-4B14-8F34-9F5579AAC9B4}" srcOrd="2" destOrd="0" presId="urn:microsoft.com/office/officeart/2005/8/layout/hProcess4"/>
    <dgm:cxn modelId="{DF9E2E87-32AF-4BBA-B176-8A85D5CF4721}" type="presParOf" srcId="{6EDB4B13-7C5F-4198-BDCB-28AA1BCFA95D}" destId="{9A0D8248-31E1-4A92-8CF9-28DBEB5DF668}" srcOrd="3" destOrd="0" presId="urn:microsoft.com/office/officeart/2005/8/layout/hProcess4"/>
    <dgm:cxn modelId="{A5383879-F205-466A-8BF7-02A1962F168E}" type="presParOf" srcId="{6EDB4B13-7C5F-4198-BDCB-28AA1BCFA95D}" destId="{A638CFDF-443F-4307-857F-800637F12292}" srcOrd="4" destOrd="0" presId="urn:microsoft.com/office/officeart/2005/8/layout/hProcess4"/>
    <dgm:cxn modelId="{2C0A1202-9F50-4319-82DA-8A239214EE33}" type="presParOf" srcId="{4A147B50-D9FC-41C9-B328-85528B367117}" destId="{4CE268E0-13C0-4A9C-A38E-C69AB2B7D83E}" srcOrd="1" destOrd="0" presId="urn:microsoft.com/office/officeart/2005/8/layout/hProcess4"/>
    <dgm:cxn modelId="{C75B469F-9CDE-4CBF-8F5F-AC111F9E0E10}" type="presParOf" srcId="{4A147B50-D9FC-41C9-B328-85528B367117}" destId="{38662E2A-3B80-4B07-8BED-8372CB0889FA}" srcOrd="2" destOrd="0" presId="urn:microsoft.com/office/officeart/2005/8/layout/hProcess4"/>
    <dgm:cxn modelId="{AF13FA1A-B1A3-49B2-92DA-8F55D13905EF}" type="presParOf" srcId="{38662E2A-3B80-4B07-8BED-8372CB0889FA}" destId="{FC1BBE48-DEB7-4ED5-A25D-CB2818F9E029}" srcOrd="0" destOrd="0" presId="urn:microsoft.com/office/officeart/2005/8/layout/hProcess4"/>
    <dgm:cxn modelId="{CE03CD46-55B7-4385-BDC3-47E9BC965409}" type="presParOf" srcId="{38662E2A-3B80-4B07-8BED-8372CB0889FA}" destId="{3A38077E-D2C0-47FA-A776-FE1B483D3CC4}" srcOrd="1" destOrd="0" presId="urn:microsoft.com/office/officeart/2005/8/layout/hProcess4"/>
    <dgm:cxn modelId="{FD92AAE7-6B0E-47FC-8A48-3425F07833BF}" type="presParOf" srcId="{38662E2A-3B80-4B07-8BED-8372CB0889FA}" destId="{6E194FC9-EC4D-43A0-823B-AFCB656C2C9B}" srcOrd="2" destOrd="0" presId="urn:microsoft.com/office/officeart/2005/8/layout/hProcess4"/>
    <dgm:cxn modelId="{CEF305CA-889A-43AB-9D88-769269509DE5}" type="presParOf" srcId="{38662E2A-3B80-4B07-8BED-8372CB0889FA}" destId="{31ABF95D-BF63-47B7-8525-6633499FD921}" srcOrd="3" destOrd="0" presId="urn:microsoft.com/office/officeart/2005/8/layout/hProcess4"/>
    <dgm:cxn modelId="{3835C9F8-4CAF-4699-994C-51643D9650CF}" type="presParOf" srcId="{38662E2A-3B80-4B07-8BED-8372CB0889FA}" destId="{7CB9F4E7-CA1C-4A4D-8422-353F161351BA}" srcOrd="4" destOrd="0" presId="urn:microsoft.com/office/officeart/2005/8/layout/hProcess4"/>
    <dgm:cxn modelId="{78A6057E-811E-473D-87C1-D82C4D918CF8}" type="presParOf" srcId="{4A147B50-D9FC-41C9-B328-85528B367117}" destId="{C5F1CE43-4CC6-4495-8F0B-EDE2D734A6C3}" srcOrd="3" destOrd="0" presId="urn:microsoft.com/office/officeart/2005/8/layout/hProcess4"/>
    <dgm:cxn modelId="{54C3D88E-CD5E-4265-9B95-7A64FFABCDD9}" type="presParOf" srcId="{4A147B50-D9FC-41C9-B328-85528B367117}" destId="{BA6B51CE-09E3-4FD0-8744-6A64ADF505F4}" srcOrd="4" destOrd="0" presId="urn:microsoft.com/office/officeart/2005/8/layout/hProcess4"/>
    <dgm:cxn modelId="{1EE855C0-5EE2-4D84-AD33-B0AC0FEFF84D}" type="presParOf" srcId="{BA6B51CE-09E3-4FD0-8744-6A64ADF505F4}" destId="{DD96C0EC-1C6F-410C-A4B4-FCFFD81F907F}" srcOrd="0" destOrd="0" presId="urn:microsoft.com/office/officeart/2005/8/layout/hProcess4"/>
    <dgm:cxn modelId="{6EABB367-7DFF-4347-9DC8-31A9C3E9A3E2}" type="presParOf" srcId="{BA6B51CE-09E3-4FD0-8744-6A64ADF505F4}" destId="{67FDB466-7B66-4A12-A35D-574C42F032B0}" srcOrd="1" destOrd="0" presId="urn:microsoft.com/office/officeart/2005/8/layout/hProcess4"/>
    <dgm:cxn modelId="{A332FD35-6370-4C39-9145-4AE68B8EBE2B}" type="presParOf" srcId="{BA6B51CE-09E3-4FD0-8744-6A64ADF505F4}" destId="{97A8BA8A-2C35-4FE6-A6B4-3B527B0707BC}" srcOrd="2" destOrd="0" presId="urn:microsoft.com/office/officeart/2005/8/layout/hProcess4"/>
    <dgm:cxn modelId="{5D92972A-AEBD-4B61-855B-1A8E1B58CEF7}" type="presParOf" srcId="{BA6B51CE-09E3-4FD0-8744-6A64ADF505F4}" destId="{53AC8C21-22A5-4A38-92C6-8519FDE568FB}" srcOrd="3" destOrd="0" presId="urn:microsoft.com/office/officeart/2005/8/layout/hProcess4"/>
    <dgm:cxn modelId="{438A0D6A-FD09-49E9-9A61-1017F2898467}" type="presParOf" srcId="{BA6B51CE-09E3-4FD0-8744-6A64ADF505F4}" destId="{C10DF477-1E39-4791-9972-0D62E542A96B}"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7F6029-FB0B-4E6D-BF50-8B9B7A96547B}">
      <dsp:nvSpPr>
        <dsp:cNvPr id="0" name=""/>
        <dsp:cNvSpPr/>
      </dsp:nvSpPr>
      <dsp:spPr>
        <a:xfrm>
          <a:off x="106" y="1330940"/>
          <a:ext cx="1699969" cy="1402119"/>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t>General education</a:t>
          </a:r>
          <a:endParaRPr lang="en-US" sz="2200" kern="1200" dirty="0"/>
        </a:p>
      </dsp:txBody>
      <dsp:txXfrm>
        <a:off x="32373" y="1363207"/>
        <a:ext cx="1635435" cy="1037131"/>
      </dsp:txXfrm>
    </dsp:sp>
    <dsp:sp modelId="{4CE268E0-13C0-4A9C-A38E-C69AB2B7D83E}">
      <dsp:nvSpPr>
        <dsp:cNvPr id="0" name=""/>
        <dsp:cNvSpPr/>
      </dsp:nvSpPr>
      <dsp:spPr>
        <a:xfrm>
          <a:off x="975710" y="1737664"/>
          <a:ext cx="1767229" cy="1767229"/>
        </a:xfrm>
        <a:prstGeom prst="leftCircularArrow">
          <a:avLst>
            <a:gd name="adj1" fmla="val 2550"/>
            <a:gd name="adj2" fmla="val 309429"/>
            <a:gd name="adj3" fmla="val 2084940"/>
            <a:gd name="adj4" fmla="val 9024489"/>
            <a:gd name="adj5" fmla="val 2975"/>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A0D8248-31E1-4A92-8CF9-28DBEB5DF668}">
      <dsp:nvSpPr>
        <dsp:cNvPr id="0" name=""/>
        <dsp:cNvSpPr/>
      </dsp:nvSpPr>
      <dsp:spPr>
        <a:xfrm>
          <a:off x="377877" y="2432605"/>
          <a:ext cx="1511084" cy="60090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en-US" sz="2700" kern="1200" dirty="0" smtClean="0"/>
            <a:t>Context</a:t>
          </a:r>
          <a:endParaRPr lang="en-US" sz="2700" kern="1200" dirty="0"/>
        </a:p>
      </dsp:txBody>
      <dsp:txXfrm>
        <a:off x="395477" y="2450205"/>
        <a:ext cx="1475884" cy="565708"/>
      </dsp:txXfrm>
    </dsp:sp>
    <dsp:sp modelId="{3A38077E-D2C0-47FA-A776-FE1B483D3CC4}">
      <dsp:nvSpPr>
        <dsp:cNvPr id="0" name=""/>
        <dsp:cNvSpPr/>
      </dsp:nvSpPr>
      <dsp:spPr>
        <a:xfrm>
          <a:off x="2103572" y="1330940"/>
          <a:ext cx="1699969" cy="1402119"/>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t>Academic</a:t>
          </a:r>
          <a:endParaRPr lang="en-US" sz="2200" kern="1200" dirty="0"/>
        </a:p>
        <a:p>
          <a:pPr marL="228600" lvl="1" indent="-228600" algn="l" defTabSz="977900">
            <a:lnSpc>
              <a:spcPct val="90000"/>
            </a:lnSpc>
            <a:spcBef>
              <a:spcPct val="0"/>
            </a:spcBef>
            <a:spcAft>
              <a:spcPct val="15000"/>
            </a:spcAft>
            <a:buChar char="••"/>
          </a:pPr>
          <a:r>
            <a:rPr lang="en-US" sz="2200" kern="1200" dirty="0" smtClean="0"/>
            <a:t>Standards</a:t>
          </a:r>
          <a:endParaRPr lang="en-US" sz="2200" kern="1200" dirty="0"/>
        </a:p>
      </dsp:txBody>
      <dsp:txXfrm>
        <a:off x="2135839" y="1663661"/>
        <a:ext cx="1635435" cy="1037131"/>
      </dsp:txXfrm>
    </dsp:sp>
    <dsp:sp modelId="{C5F1CE43-4CC6-4495-8F0B-EDE2D734A6C3}">
      <dsp:nvSpPr>
        <dsp:cNvPr id="0" name=""/>
        <dsp:cNvSpPr/>
      </dsp:nvSpPr>
      <dsp:spPr>
        <a:xfrm>
          <a:off x="2971800" y="736608"/>
          <a:ext cx="1984448" cy="1984448"/>
        </a:xfrm>
        <a:prstGeom prst="circularArrow">
          <a:avLst>
            <a:gd name="adj1" fmla="val 2271"/>
            <a:gd name="adj2" fmla="val 273786"/>
            <a:gd name="adj3" fmla="val 19550703"/>
            <a:gd name="adj4" fmla="val 12575511"/>
            <a:gd name="adj5" fmla="val 265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1ABF95D-BF63-47B7-8525-6633499FD921}">
      <dsp:nvSpPr>
        <dsp:cNvPr id="0" name=""/>
        <dsp:cNvSpPr/>
      </dsp:nvSpPr>
      <dsp:spPr>
        <a:xfrm>
          <a:off x="2481343" y="1030485"/>
          <a:ext cx="1511084" cy="60090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en-US" sz="2700" kern="1200" dirty="0" smtClean="0"/>
            <a:t>Content</a:t>
          </a:r>
          <a:endParaRPr lang="en-US" sz="2700" kern="1200" dirty="0"/>
        </a:p>
      </dsp:txBody>
      <dsp:txXfrm>
        <a:off x="2498943" y="1048085"/>
        <a:ext cx="1475884" cy="565708"/>
      </dsp:txXfrm>
    </dsp:sp>
    <dsp:sp modelId="{67FDB466-7B66-4A12-A35D-574C42F032B0}">
      <dsp:nvSpPr>
        <dsp:cNvPr id="0" name=""/>
        <dsp:cNvSpPr/>
      </dsp:nvSpPr>
      <dsp:spPr>
        <a:xfrm>
          <a:off x="4207037" y="1330940"/>
          <a:ext cx="1699969" cy="1402119"/>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t>Progress</a:t>
          </a:r>
          <a:endParaRPr lang="en-US" sz="2200" kern="1200" dirty="0"/>
        </a:p>
      </dsp:txBody>
      <dsp:txXfrm>
        <a:off x="4239304" y="1363207"/>
        <a:ext cx="1635435" cy="1037131"/>
      </dsp:txXfrm>
    </dsp:sp>
    <dsp:sp modelId="{53AC8C21-22A5-4A38-92C6-8519FDE568FB}">
      <dsp:nvSpPr>
        <dsp:cNvPr id="0" name=""/>
        <dsp:cNvSpPr/>
      </dsp:nvSpPr>
      <dsp:spPr>
        <a:xfrm>
          <a:off x="4584809" y="2432605"/>
          <a:ext cx="1511084" cy="60090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en-US" sz="2700" kern="1200" dirty="0" smtClean="0"/>
            <a:t>Learning</a:t>
          </a:r>
          <a:endParaRPr lang="en-US" sz="2700" kern="1200" dirty="0"/>
        </a:p>
      </dsp:txBody>
      <dsp:txXfrm>
        <a:off x="4602409" y="2450205"/>
        <a:ext cx="1475884" cy="5657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7F6029-FB0B-4E6D-BF50-8B9B7A96547B}">
      <dsp:nvSpPr>
        <dsp:cNvPr id="0" name=""/>
        <dsp:cNvSpPr/>
      </dsp:nvSpPr>
      <dsp:spPr>
        <a:xfrm>
          <a:off x="106" y="1330940"/>
          <a:ext cx="1699969" cy="1402119"/>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t>General education</a:t>
          </a:r>
          <a:endParaRPr lang="en-US" sz="2200" kern="1200" dirty="0"/>
        </a:p>
      </dsp:txBody>
      <dsp:txXfrm>
        <a:off x="32373" y="1363207"/>
        <a:ext cx="1635435" cy="1037131"/>
      </dsp:txXfrm>
    </dsp:sp>
    <dsp:sp modelId="{4CE268E0-13C0-4A9C-A38E-C69AB2B7D83E}">
      <dsp:nvSpPr>
        <dsp:cNvPr id="0" name=""/>
        <dsp:cNvSpPr/>
      </dsp:nvSpPr>
      <dsp:spPr>
        <a:xfrm>
          <a:off x="975710" y="1737664"/>
          <a:ext cx="1767229" cy="1767229"/>
        </a:xfrm>
        <a:prstGeom prst="leftCircularArrow">
          <a:avLst>
            <a:gd name="adj1" fmla="val 2550"/>
            <a:gd name="adj2" fmla="val 309429"/>
            <a:gd name="adj3" fmla="val 2084940"/>
            <a:gd name="adj4" fmla="val 9024489"/>
            <a:gd name="adj5" fmla="val 2975"/>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A0D8248-31E1-4A92-8CF9-28DBEB5DF668}">
      <dsp:nvSpPr>
        <dsp:cNvPr id="0" name=""/>
        <dsp:cNvSpPr/>
      </dsp:nvSpPr>
      <dsp:spPr>
        <a:xfrm>
          <a:off x="377877" y="2432605"/>
          <a:ext cx="1511084" cy="600908"/>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en-US" sz="2700" kern="1200" dirty="0" smtClean="0"/>
            <a:t>Context</a:t>
          </a:r>
          <a:endParaRPr lang="en-US" sz="2700" kern="1200" dirty="0"/>
        </a:p>
      </dsp:txBody>
      <dsp:txXfrm>
        <a:off x="395477" y="2450205"/>
        <a:ext cx="1475884" cy="565708"/>
      </dsp:txXfrm>
    </dsp:sp>
    <dsp:sp modelId="{3A38077E-D2C0-47FA-A776-FE1B483D3CC4}">
      <dsp:nvSpPr>
        <dsp:cNvPr id="0" name=""/>
        <dsp:cNvSpPr/>
      </dsp:nvSpPr>
      <dsp:spPr>
        <a:xfrm>
          <a:off x="2103572" y="1330940"/>
          <a:ext cx="1699969" cy="1402119"/>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t>Academic</a:t>
          </a:r>
          <a:endParaRPr lang="en-US" sz="2200" kern="1200" dirty="0"/>
        </a:p>
        <a:p>
          <a:pPr marL="228600" lvl="1" indent="-228600" algn="l" defTabSz="977900">
            <a:lnSpc>
              <a:spcPct val="90000"/>
            </a:lnSpc>
            <a:spcBef>
              <a:spcPct val="0"/>
            </a:spcBef>
            <a:spcAft>
              <a:spcPct val="15000"/>
            </a:spcAft>
            <a:buChar char="••"/>
          </a:pPr>
          <a:r>
            <a:rPr lang="en-US" sz="2200" kern="1200" dirty="0" smtClean="0"/>
            <a:t>Standards</a:t>
          </a:r>
          <a:endParaRPr lang="en-US" sz="2200" kern="1200" dirty="0"/>
        </a:p>
      </dsp:txBody>
      <dsp:txXfrm>
        <a:off x="2135839" y="1663661"/>
        <a:ext cx="1635435" cy="1037131"/>
      </dsp:txXfrm>
    </dsp:sp>
    <dsp:sp modelId="{C5F1CE43-4CC6-4495-8F0B-EDE2D734A6C3}">
      <dsp:nvSpPr>
        <dsp:cNvPr id="0" name=""/>
        <dsp:cNvSpPr/>
      </dsp:nvSpPr>
      <dsp:spPr>
        <a:xfrm>
          <a:off x="3065009" y="504130"/>
          <a:ext cx="1984448" cy="1984448"/>
        </a:xfrm>
        <a:prstGeom prst="circularArrow">
          <a:avLst>
            <a:gd name="adj1" fmla="val 2271"/>
            <a:gd name="adj2" fmla="val 273786"/>
            <a:gd name="adj3" fmla="val 19550703"/>
            <a:gd name="adj4" fmla="val 12575511"/>
            <a:gd name="adj5" fmla="val 265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1ABF95D-BF63-47B7-8525-6633499FD921}">
      <dsp:nvSpPr>
        <dsp:cNvPr id="0" name=""/>
        <dsp:cNvSpPr/>
      </dsp:nvSpPr>
      <dsp:spPr>
        <a:xfrm>
          <a:off x="2481343" y="1030485"/>
          <a:ext cx="1511084" cy="60090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en-US" sz="2700" kern="1200" dirty="0" smtClean="0"/>
            <a:t>Content</a:t>
          </a:r>
          <a:endParaRPr lang="en-US" sz="2700" kern="1200" dirty="0"/>
        </a:p>
      </dsp:txBody>
      <dsp:txXfrm>
        <a:off x="2498943" y="1048085"/>
        <a:ext cx="1475884" cy="565708"/>
      </dsp:txXfrm>
    </dsp:sp>
    <dsp:sp modelId="{67FDB466-7B66-4A12-A35D-574C42F032B0}">
      <dsp:nvSpPr>
        <dsp:cNvPr id="0" name=""/>
        <dsp:cNvSpPr/>
      </dsp:nvSpPr>
      <dsp:spPr>
        <a:xfrm>
          <a:off x="4207037" y="1330940"/>
          <a:ext cx="1699969" cy="1402119"/>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t>Progress</a:t>
          </a:r>
          <a:endParaRPr lang="en-US" sz="2200" kern="1200" dirty="0"/>
        </a:p>
      </dsp:txBody>
      <dsp:txXfrm>
        <a:off x="4239304" y="1363207"/>
        <a:ext cx="1635435" cy="1037131"/>
      </dsp:txXfrm>
    </dsp:sp>
    <dsp:sp modelId="{53AC8C21-22A5-4A38-92C6-8519FDE568FB}">
      <dsp:nvSpPr>
        <dsp:cNvPr id="0" name=""/>
        <dsp:cNvSpPr/>
      </dsp:nvSpPr>
      <dsp:spPr>
        <a:xfrm>
          <a:off x="4584809" y="2432605"/>
          <a:ext cx="1511084" cy="60090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en-US" sz="2700" kern="1200" dirty="0" smtClean="0"/>
            <a:t>Learning</a:t>
          </a:r>
          <a:endParaRPr lang="en-US" sz="2700" kern="1200" dirty="0"/>
        </a:p>
      </dsp:txBody>
      <dsp:txXfrm>
        <a:off x="4602409" y="2450205"/>
        <a:ext cx="1475884" cy="5657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7F6029-FB0B-4E6D-BF50-8B9B7A96547B}">
      <dsp:nvSpPr>
        <dsp:cNvPr id="0" name=""/>
        <dsp:cNvSpPr/>
      </dsp:nvSpPr>
      <dsp:spPr>
        <a:xfrm>
          <a:off x="106" y="1330940"/>
          <a:ext cx="1699969" cy="1402119"/>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t>General education</a:t>
          </a:r>
          <a:endParaRPr lang="en-US" sz="2200" kern="1200" dirty="0"/>
        </a:p>
      </dsp:txBody>
      <dsp:txXfrm>
        <a:off x="32373" y="1363207"/>
        <a:ext cx="1635435" cy="1037131"/>
      </dsp:txXfrm>
    </dsp:sp>
    <dsp:sp modelId="{4CE268E0-13C0-4A9C-A38E-C69AB2B7D83E}">
      <dsp:nvSpPr>
        <dsp:cNvPr id="0" name=""/>
        <dsp:cNvSpPr/>
      </dsp:nvSpPr>
      <dsp:spPr>
        <a:xfrm>
          <a:off x="975710" y="1737664"/>
          <a:ext cx="1767229" cy="1767229"/>
        </a:xfrm>
        <a:prstGeom prst="leftCircularArrow">
          <a:avLst>
            <a:gd name="adj1" fmla="val 2550"/>
            <a:gd name="adj2" fmla="val 309429"/>
            <a:gd name="adj3" fmla="val 2084940"/>
            <a:gd name="adj4" fmla="val 9024489"/>
            <a:gd name="adj5" fmla="val 2975"/>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A0D8248-31E1-4A92-8CF9-28DBEB5DF668}">
      <dsp:nvSpPr>
        <dsp:cNvPr id="0" name=""/>
        <dsp:cNvSpPr/>
      </dsp:nvSpPr>
      <dsp:spPr>
        <a:xfrm>
          <a:off x="377877" y="2432605"/>
          <a:ext cx="1511084" cy="60090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en-US" sz="2700" kern="1200" dirty="0" smtClean="0"/>
            <a:t>Context</a:t>
          </a:r>
          <a:endParaRPr lang="en-US" sz="2700" kern="1200" dirty="0"/>
        </a:p>
      </dsp:txBody>
      <dsp:txXfrm>
        <a:off x="395477" y="2450205"/>
        <a:ext cx="1475884" cy="565708"/>
      </dsp:txXfrm>
    </dsp:sp>
    <dsp:sp modelId="{3A38077E-D2C0-47FA-A776-FE1B483D3CC4}">
      <dsp:nvSpPr>
        <dsp:cNvPr id="0" name=""/>
        <dsp:cNvSpPr/>
      </dsp:nvSpPr>
      <dsp:spPr>
        <a:xfrm>
          <a:off x="2103572" y="1330940"/>
          <a:ext cx="1699969" cy="1402119"/>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t>Academic</a:t>
          </a:r>
          <a:endParaRPr lang="en-US" sz="2200" kern="1200" dirty="0"/>
        </a:p>
        <a:p>
          <a:pPr marL="228600" lvl="1" indent="-228600" algn="l" defTabSz="977900">
            <a:lnSpc>
              <a:spcPct val="90000"/>
            </a:lnSpc>
            <a:spcBef>
              <a:spcPct val="0"/>
            </a:spcBef>
            <a:spcAft>
              <a:spcPct val="15000"/>
            </a:spcAft>
            <a:buChar char="••"/>
          </a:pPr>
          <a:r>
            <a:rPr lang="en-US" sz="2200" kern="1200" dirty="0" smtClean="0"/>
            <a:t>Standards</a:t>
          </a:r>
          <a:endParaRPr lang="en-US" sz="2200" kern="1200" dirty="0"/>
        </a:p>
      </dsp:txBody>
      <dsp:txXfrm>
        <a:off x="2135839" y="1663661"/>
        <a:ext cx="1635435" cy="1037131"/>
      </dsp:txXfrm>
    </dsp:sp>
    <dsp:sp modelId="{C5F1CE43-4CC6-4495-8F0B-EDE2D734A6C3}">
      <dsp:nvSpPr>
        <dsp:cNvPr id="0" name=""/>
        <dsp:cNvSpPr/>
      </dsp:nvSpPr>
      <dsp:spPr>
        <a:xfrm>
          <a:off x="3065009" y="504130"/>
          <a:ext cx="1984448" cy="1984448"/>
        </a:xfrm>
        <a:prstGeom prst="circularArrow">
          <a:avLst>
            <a:gd name="adj1" fmla="val 2271"/>
            <a:gd name="adj2" fmla="val 273786"/>
            <a:gd name="adj3" fmla="val 19550703"/>
            <a:gd name="adj4" fmla="val 12575511"/>
            <a:gd name="adj5" fmla="val 265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1ABF95D-BF63-47B7-8525-6633499FD921}">
      <dsp:nvSpPr>
        <dsp:cNvPr id="0" name=""/>
        <dsp:cNvSpPr/>
      </dsp:nvSpPr>
      <dsp:spPr>
        <a:xfrm>
          <a:off x="2481343" y="1030485"/>
          <a:ext cx="1511084" cy="600908"/>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en-US" sz="2700" kern="1200" dirty="0" smtClean="0"/>
            <a:t>Content</a:t>
          </a:r>
          <a:endParaRPr lang="en-US" sz="2700" kern="1200" dirty="0"/>
        </a:p>
      </dsp:txBody>
      <dsp:txXfrm>
        <a:off x="2498943" y="1048085"/>
        <a:ext cx="1475884" cy="565708"/>
      </dsp:txXfrm>
    </dsp:sp>
    <dsp:sp modelId="{67FDB466-7B66-4A12-A35D-574C42F032B0}">
      <dsp:nvSpPr>
        <dsp:cNvPr id="0" name=""/>
        <dsp:cNvSpPr/>
      </dsp:nvSpPr>
      <dsp:spPr>
        <a:xfrm>
          <a:off x="4207037" y="1330940"/>
          <a:ext cx="1699969" cy="1402119"/>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t>Progress</a:t>
          </a:r>
          <a:endParaRPr lang="en-US" sz="2200" kern="1200" dirty="0"/>
        </a:p>
      </dsp:txBody>
      <dsp:txXfrm>
        <a:off x="4239304" y="1363207"/>
        <a:ext cx="1635435" cy="1037131"/>
      </dsp:txXfrm>
    </dsp:sp>
    <dsp:sp modelId="{53AC8C21-22A5-4A38-92C6-8519FDE568FB}">
      <dsp:nvSpPr>
        <dsp:cNvPr id="0" name=""/>
        <dsp:cNvSpPr/>
      </dsp:nvSpPr>
      <dsp:spPr>
        <a:xfrm>
          <a:off x="4584809" y="2432605"/>
          <a:ext cx="1511084" cy="60090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en-US" sz="2700" kern="1200" dirty="0" smtClean="0"/>
            <a:t>Learning</a:t>
          </a:r>
          <a:endParaRPr lang="en-US" sz="2700" kern="1200" dirty="0"/>
        </a:p>
      </dsp:txBody>
      <dsp:txXfrm>
        <a:off x="4602409" y="2450205"/>
        <a:ext cx="1475884" cy="5657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7F6029-FB0B-4E6D-BF50-8B9B7A96547B}">
      <dsp:nvSpPr>
        <dsp:cNvPr id="0" name=""/>
        <dsp:cNvSpPr/>
      </dsp:nvSpPr>
      <dsp:spPr>
        <a:xfrm>
          <a:off x="106" y="1330940"/>
          <a:ext cx="1699969" cy="1402119"/>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t>General education</a:t>
          </a:r>
          <a:endParaRPr lang="en-US" sz="2200" kern="1200" dirty="0"/>
        </a:p>
      </dsp:txBody>
      <dsp:txXfrm>
        <a:off x="32373" y="1363207"/>
        <a:ext cx="1635435" cy="1037131"/>
      </dsp:txXfrm>
    </dsp:sp>
    <dsp:sp modelId="{4CE268E0-13C0-4A9C-A38E-C69AB2B7D83E}">
      <dsp:nvSpPr>
        <dsp:cNvPr id="0" name=""/>
        <dsp:cNvSpPr/>
      </dsp:nvSpPr>
      <dsp:spPr>
        <a:xfrm>
          <a:off x="975710" y="1737664"/>
          <a:ext cx="1767229" cy="1767229"/>
        </a:xfrm>
        <a:prstGeom prst="leftCircularArrow">
          <a:avLst>
            <a:gd name="adj1" fmla="val 2550"/>
            <a:gd name="adj2" fmla="val 309429"/>
            <a:gd name="adj3" fmla="val 2084940"/>
            <a:gd name="adj4" fmla="val 9024489"/>
            <a:gd name="adj5" fmla="val 2975"/>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A0D8248-31E1-4A92-8CF9-28DBEB5DF668}">
      <dsp:nvSpPr>
        <dsp:cNvPr id="0" name=""/>
        <dsp:cNvSpPr/>
      </dsp:nvSpPr>
      <dsp:spPr>
        <a:xfrm>
          <a:off x="377877" y="2432605"/>
          <a:ext cx="1511084" cy="60090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en-US" sz="2700" kern="1200" dirty="0" smtClean="0"/>
            <a:t>Context</a:t>
          </a:r>
          <a:endParaRPr lang="en-US" sz="2700" kern="1200" dirty="0"/>
        </a:p>
      </dsp:txBody>
      <dsp:txXfrm>
        <a:off x="395477" y="2450205"/>
        <a:ext cx="1475884" cy="565708"/>
      </dsp:txXfrm>
    </dsp:sp>
    <dsp:sp modelId="{3A38077E-D2C0-47FA-A776-FE1B483D3CC4}">
      <dsp:nvSpPr>
        <dsp:cNvPr id="0" name=""/>
        <dsp:cNvSpPr/>
      </dsp:nvSpPr>
      <dsp:spPr>
        <a:xfrm>
          <a:off x="2103572" y="1330940"/>
          <a:ext cx="1699969" cy="1402119"/>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t>Academic</a:t>
          </a:r>
          <a:endParaRPr lang="en-US" sz="2200" kern="1200" dirty="0"/>
        </a:p>
        <a:p>
          <a:pPr marL="228600" lvl="1" indent="-228600" algn="l" defTabSz="977900">
            <a:lnSpc>
              <a:spcPct val="90000"/>
            </a:lnSpc>
            <a:spcBef>
              <a:spcPct val="0"/>
            </a:spcBef>
            <a:spcAft>
              <a:spcPct val="15000"/>
            </a:spcAft>
            <a:buChar char="••"/>
          </a:pPr>
          <a:r>
            <a:rPr lang="en-US" sz="2200" kern="1200" dirty="0" smtClean="0"/>
            <a:t>Standards</a:t>
          </a:r>
          <a:endParaRPr lang="en-US" sz="2200" kern="1200" dirty="0"/>
        </a:p>
      </dsp:txBody>
      <dsp:txXfrm>
        <a:off x="2135839" y="1663661"/>
        <a:ext cx="1635435" cy="1037131"/>
      </dsp:txXfrm>
    </dsp:sp>
    <dsp:sp modelId="{C5F1CE43-4CC6-4495-8F0B-EDE2D734A6C3}">
      <dsp:nvSpPr>
        <dsp:cNvPr id="0" name=""/>
        <dsp:cNvSpPr/>
      </dsp:nvSpPr>
      <dsp:spPr>
        <a:xfrm>
          <a:off x="3065009" y="504130"/>
          <a:ext cx="1984448" cy="1984448"/>
        </a:xfrm>
        <a:prstGeom prst="circularArrow">
          <a:avLst>
            <a:gd name="adj1" fmla="val 2271"/>
            <a:gd name="adj2" fmla="val 273786"/>
            <a:gd name="adj3" fmla="val 19550703"/>
            <a:gd name="adj4" fmla="val 12575511"/>
            <a:gd name="adj5" fmla="val 265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1ABF95D-BF63-47B7-8525-6633499FD921}">
      <dsp:nvSpPr>
        <dsp:cNvPr id="0" name=""/>
        <dsp:cNvSpPr/>
      </dsp:nvSpPr>
      <dsp:spPr>
        <a:xfrm>
          <a:off x="2481343" y="1030485"/>
          <a:ext cx="1511084" cy="60090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en-US" sz="2700" kern="1200" dirty="0" smtClean="0"/>
            <a:t>Content</a:t>
          </a:r>
          <a:endParaRPr lang="en-US" sz="2700" kern="1200" dirty="0"/>
        </a:p>
      </dsp:txBody>
      <dsp:txXfrm>
        <a:off x="2498943" y="1048085"/>
        <a:ext cx="1475884" cy="565708"/>
      </dsp:txXfrm>
    </dsp:sp>
    <dsp:sp modelId="{67FDB466-7B66-4A12-A35D-574C42F032B0}">
      <dsp:nvSpPr>
        <dsp:cNvPr id="0" name=""/>
        <dsp:cNvSpPr/>
      </dsp:nvSpPr>
      <dsp:spPr>
        <a:xfrm>
          <a:off x="4207037" y="1330940"/>
          <a:ext cx="1699969" cy="1402119"/>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t>Progress</a:t>
          </a:r>
          <a:endParaRPr lang="en-US" sz="2200" kern="1200" dirty="0"/>
        </a:p>
      </dsp:txBody>
      <dsp:txXfrm>
        <a:off x="4239304" y="1363207"/>
        <a:ext cx="1635435" cy="1037131"/>
      </dsp:txXfrm>
    </dsp:sp>
    <dsp:sp modelId="{53AC8C21-22A5-4A38-92C6-8519FDE568FB}">
      <dsp:nvSpPr>
        <dsp:cNvPr id="0" name=""/>
        <dsp:cNvSpPr/>
      </dsp:nvSpPr>
      <dsp:spPr>
        <a:xfrm>
          <a:off x="4584809" y="2432605"/>
          <a:ext cx="1511084" cy="600908"/>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en-US" sz="2700" kern="1200" dirty="0" smtClean="0"/>
            <a:t>Learning</a:t>
          </a:r>
          <a:endParaRPr lang="en-US" sz="2700" kern="1200" dirty="0"/>
        </a:p>
      </dsp:txBody>
      <dsp:txXfrm>
        <a:off x="4602409" y="2450205"/>
        <a:ext cx="1475884" cy="5657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8722" name="Rectangle 2"/>
          <p:cNvSpPr>
            <a:spLocks noGrp="1" noChangeArrowheads="1"/>
          </p:cNvSpPr>
          <p:nvPr>
            <p:ph type="hdr" sz="quarter"/>
          </p:nvPr>
        </p:nvSpPr>
        <p:spPr bwMode="auto">
          <a:xfrm>
            <a:off x="0" y="0"/>
            <a:ext cx="2982913"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pPr>
              <a:defRPr/>
            </a:pPr>
            <a:endParaRPr lang="en-US"/>
          </a:p>
        </p:txBody>
      </p:sp>
      <p:sp>
        <p:nvSpPr>
          <p:cNvPr id="158723" name="Rectangle 3"/>
          <p:cNvSpPr>
            <a:spLocks noGrp="1" noChangeArrowheads="1"/>
          </p:cNvSpPr>
          <p:nvPr>
            <p:ph type="dt" sz="quarter" idx="1"/>
          </p:nvPr>
        </p:nvSpPr>
        <p:spPr bwMode="auto">
          <a:xfrm>
            <a:off x="3897313" y="0"/>
            <a:ext cx="2982912"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pPr>
              <a:defRPr/>
            </a:pPr>
            <a:endParaRPr lang="en-US"/>
          </a:p>
        </p:txBody>
      </p:sp>
      <p:sp>
        <p:nvSpPr>
          <p:cNvPr id="158724" name="Rectangle 4"/>
          <p:cNvSpPr>
            <a:spLocks noGrp="1" noChangeArrowheads="1"/>
          </p:cNvSpPr>
          <p:nvPr>
            <p:ph type="ftr" sz="quarter" idx="2"/>
          </p:nvPr>
        </p:nvSpPr>
        <p:spPr bwMode="auto">
          <a:xfrm>
            <a:off x="0" y="8829675"/>
            <a:ext cx="2982913"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pPr>
              <a:defRPr/>
            </a:pPr>
            <a:endParaRPr lang="en-US"/>
          </a:p>
        </p:txBody>
      </p:sp>
      <p:sp>
        <p:nvSpPr>
          <p:cNvPr id="158725" name="Rectangle 5"/>
          <p:cNvSpPr>
            <a:spLocks noGrp="1" noChangeArrowheads="1"/>
          </p:cNvSpPr>
          <p:nvPr>
            <p:ph type="sldNum" sz="quarter" idx="3"/>
          </p:nvPr>
        </p:nvSpPr>
        <p:spPr bwMode="auto">
          <a:xfrm>
            <a:off x="3897313" y="8829675"/>
            <a:ext cx="2982912"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645F0732-69E0-4FB7-B2AB-B641258C1BF6}" type="slidenum">
              <a:rPr lang="en-US"/>
              <a:pPr>
                <a:defRPr/>
              </a:pPr>
              <a:t>‹#›</a:t>
            </a:fld>
            <a:endParaRPr lang="en-US"/>
          </a:p>
        </p:txBody>
      </p:sp>
    </p:spTree>
    <p:extLst>
      <p:ext uri="{BB962C8B-B14F-4D97-AF65-F5344CB8AC3E}">
        <p14:creationId xmlns:p14="http://schemas.microsoft.com/office/powerpoint/2010/main" val="34426355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82913"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pPr>
              <a:defRPr/>
            </a:pPr>
            <a:endParaRPr lang="en-US"/>
          </a:p>
        </p:txBody>
      </p:sp>
      <p:sp>
        <p:nvSpPr>
          <p:cNvPr id="9219" name="Rectangle 3"/>
          <p:cNvSpPr>
            <a:spLocks noGrp="1" noChangeArrowheads="1"/>
          </p:cNvSpPr>
          <p:nvPr>
            <p:ph type="dt" idx="1"/>
          </p:nvPr>
        </p:nvSpPr>
        <p:spPr bwMode="auto">
          <a:xfrm>
            <a:off x="3897313" y="0"/>
            <a:ext cx="2982912"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pPr>
              <a:defRPr/>
            </a:pPr>
            <a:endParaRPr lang="en-US"/>
          </a:p>
        </p:txBody>
      </p:sp>
      <p:sp>
        <p:nvSpPr>
          <p:cNvPr id="49156" name="Rectangle 4"/>
          <p:cNvSpPr>
            <a:spLocks noGrp="1" noRot="1" noChangeAspect="1" noChangeArrowheads="1" noTextEdit="1"/>
          </p:cNvSpPr>
          <p:nvPr>
            <p:ph type="sldImg" idx="2"/>
          </p:nvPr>
        </p:nvSpPr>
        <p:spPr bwMode="auto">
          <a:xfrm>
            <a:off x="11176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p:cNvSpPr>
            <a:spLocks noGrp="1" noChangeArrowheads="1"/>
          </p:cNvSpPr>
          <p:nvPr>
            <p:ph type="body" sz="quarter" idx="3"/>
          </p:nvPr>
        </p:nvSpPr>
        <p:spPr bwMode="auto">
          <a:xfrm>
            <a:off x="688975" y="4416425"/>
            <a:ext cx="5503863"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0" y="8829675"/>
            <a:ext cx="2982913"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pPr>
              <a:defRPr/>
            </a:pPr>
            <a:endParaRPr lang="en-US"/>
          </a:p>
        </p:txBody>
      </p:sp>
      <p:sp>
        <p:nvSpPr>
          <p:cNvPr id="9223" name="Rectangle 7"/>
          <p:cNvSpPr>
            <a:spLocks noGrp="1" noChangeArrowheads="1"/>
          </p:cNvSpPr>
          <p:nvPr>
            <p:ph type="sldNum" sz="quarter" idx="5"/>
          </p:nvPr>
        </p:nvSpPr>
        <p:spPr bwMode="auto">
          <a:xfrm>
            <a:off x="3897313" y="8829675"/>
            <a:ext cx="2982912"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A9DFFA3C-3317-4E16-B3EE-389DA9371B2A}" type="slidenum">
              <a:rPr lang="en-US"/>
              <a:pPr>
                <a:defRPr/>
              </a:pPr>
              <a:t>‹#›</a:t>
            </a:fld>
            <a:endParaRPr lang="en-US"/>
          </a:p>
        </p:txBody>
      </p:sp>
    </p:spTree>
    <p:extLst>
      <p:ext uri="{BB962C8B-B14F-4D97-AF65-F5344CB8AC3E}">
        <p14:creationId xmlns:p14="http://schemas.microsoft.com/office/powerpoint/2010/main" val="25816252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solidFill>
                  <a:srgbClr val="0061AF"/>
                </a:solidFill>
              </a:rPr>
              <a:t>Developed by Diane Browder, Leah Wood, and Caryn Allison for CEEDAR</a:t>
            </a:r>
          </a:p>
          <a:p>
            <a:endParaRPr lang="en-US" dirty="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51122" indent="-288893" eaLnBrk="0" hangingPunct="0">
              <a:defRPr sz="2400">
                <a:solidFill>
                  <a:schemeClr val="tx1"/>
                </a:solidFill>
                <a:latin typeface="Arial" charset="0"/>
                <a:ea typeface="ＭＳ Ｐゴシック" charset="0"/>
              </a:defRPr>
            </a:lvl2pPr>
            <a:lvl3pPr marL="1155573" indent="-231115" eaLnBrk="0" hangingPunct="0">
              <a:defRPr sz="2400">
                <a:solidFill>
                  <a:schemeClr val="tx1"/>
                </a:solidFill>
                <a:latin typeface="Arial" charset="0"/>
                <a:ea typeface="ＭＳ Ｐゴシック" charset="0"/>
              </a:defRPr>
            </a:lvl3pPr>
            <a:lvl4pPr marL="1617802" indent="-231115" eaLnBrk="0" hangingPunct="0">
              <a:defRPr sz="2400">
                <a:solidFill>
                  <a:schemeClr val="tx1"/>
                </a:solidFill>
                <a:latin typeface="Arial" charset="0"/>
                <a:ea typeface="ＭＳ Ｐゴシック" charset="0"/>
              </a:defRPr>
            </a:lvl4pPr>
            <a:lvl5pPr marL="2080031" indent="-231115" eaLnBrk="0" hangingPunct="0">
              <a:defRPr sz="2400">
                <a:solidFill>
                  <a:schemeClr val="tx1"/>
                </a:solidFill>
                <a:latin typeface="Arial" charset="0"/>
                <a:ea typeface="ＭＳ Ｐゴシック" charset="0"/>
              </a:defRPr>
            </a:lvl5pPr>
            <a:lvl6pPr marL="2542261" indent="-231115" eaLnBrk="0" fontAlgn="base" hangingPunct="0">
              <a:spcBef>
                <a:spcPct val="0"/>
              </a:spcBef>
              <a:spcAft>
                <a:spcPct val="0"/>
              </a:spcAft>
              <a:defRPr sz="2400">
                <a:solidFill>
                  <a:schemeClr val="tx1"/>
                </a:solidFill>
                <a:latin typeface="Arial" charset="0"/>
                <a:ea typeface="ＭＳ Ｐゴシック" charset="0"/>
              </a:defRPr>
            </a:lvl6pPr>
            <a:lvl7pPr marL="3004490" indent="-231115" eaLnBrk="0" fontAlgn="base" hangingPunct="0">
              <a:spcBef>
                <a:spcPct val="0"/>
              </a:spcBef>
              <a:spcAft>
                <a:spcPct val="0"/>
              </a:spcAft>
              <a:defRPr sz="2400">
                <a:solidFill>
                  <a:schemeClr val="tx1"/>
                </a:solidFill>
                <a:latin typeface="Arial" charset="0"/>
                <a:ea typeface="ＭＳ Ｐゴシック" charset="0"/>
              </a:defRPr>
            </a:lvl7pPr>
            <a:lvl8pPr marL="3466719" indent="-231115" eaLnBrk="0" fontAlgn="base" hangingPunct="0">
              <a:spcBef>
                <a:spcPct val="0"/>
              </a:spcBef>
              <a:spcAft>
                <a:spcPct val="0"/>
              </a:spcAft>
              <a:defRPr sz="2400">
                <a:solidFill>
                  <a:schemeClr val="tx1"/>
                </a:solidFill>
                <a:latin typeface="Arial" charset="0"/>
                <a:ea typeface="ＭＳ Ｐゴシック" charset="0"/>
              </a:defRPr>
            </a:lvl8pPr>
            <a:lvl9pPr marL="3928948" indent="-23111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E38CBB7-5559-5540-BA03-6B6131DF8BA8}" type="slidenum">
              <a:rPr lang="en-US" sz="1200">
                <a:solidFill>
                  <a:prstClr val="black"/>
                </a:solidFill>
              </a:rPr>
              <a:pPr eaLnBrk="1" hangingPunct="1"/>
              <a:t>1</a:t>
            </a:fld>
            <a:endParaRPr lang="en-US" sz="120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fld id="{BAFE662E-F39C-41B2-81C6-0E058F579F71}" type="slidenum">
              <a:rPr lang="en-US" altLang="en-US" smtClean="0"/>
              <a:pPr eaLnBrk="1" hangingPunct="1"/>
              <a:t>10</a:t>
            </a:fld>
            <a:endParaRPr lang="en-US" alt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altLang="en-US" sz="800" dirty="0" smtClean="0"/>
              <a:t>It’s the 1970s</a:t>
            </a:r>
            <a:r>
              <a:rPr lang="en-US" altLang="en-US" sz="800" baseline="0" dirty="0" smtClean="0"/>
              <a:t> and students with severe disabilities received the right to a free appropriate, public education in 1975.  As school programs were formed, there were no curricular models. Educators began planning for students with severe disabilities by considering their “mental age” based on developmental checklists. For example, if a student were considered at the 6</a:t>
            </a:r>
            <a:r>
              <a:rPr lang="en-US" altLang="en-US" sz="800" baseline="30000" dirty="0" smtClean="0"/>
              <a:t>th</a:t>
            </a:r>
            <a:r>
              <a:rPr lang="en-US" altLang="en-US" sz="800" baseline="0" dirty="0" smtClean="0"/>
              <a:t> month level, planning would be similar to that for an infant even if for a student 12 years old!  Although educators’ intentions were to meet the students’ individual needs, they soon realized that this type of planning would not reach the end goal of preparing students to someday function in the real world. It was not “functional”. Instead, it was treating them as infants for life. </a:t>
            </a:r>
            <a:endParaRPr lang="en-US" altLang="en-US" sz="800"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criterion of ultimate functioning,</a:t>
            </a:r>
            <a:r>
              <a:rPr lang="en-US" baseline="0" dirty="0" smtClean="0"/>
              <a:t> first articulated by Lou Brown and his colleagues, was that students should be taught skills that met the criterion of preparing them ultimately to function in community environments.  Earlier developmental models, focused on early childhood skills, were rejected in favor of instruction that was based on a student’s chronological age. These were considered “age-appropriate” skills.  As this new awareness of the need for functional, age-appropriate skills dawned, educators began to create functional curriculum guides. </a:t>
            </a:r>
            <a:endParaRPr lang="en-US" dirty="0"/>
          </a:p>
        </p:txBody>
      </p:sp>
      <p:sp>
        <p:nvSpPr>
          <p:cNvPr id="4" name="Slide Number Placeholder 3"/>
          <p:cNvSpPr>
            <a:spLocks noGrp="1"/>
          </p:cNvSpPr>
          <p:nvPr>
            <p:ph type="sldNum" sz="quarter" idx="10"/>
          </p:nvPr>
        </p:nvSpPr>
        <p:spPr/>
        <p:txBody>
          <a:bodyPr/>
          <a:lstStyle/>
          <a:p>
            <a:pPr>
              <a:defRPr/>
            </a:pPr>
            <a:fld id="{A9DFFA3C-3317-4E16-B3EE-389DA9371B2A}" type="slidenum">
              <a:rPr lang="en-US" smtClean="0"/>
              <a:pPr>
                <a:defRPr/>
              </a:pPr>
              <a:t>11</a:t>
            </a:fld>
            <a:endParaRPr lang="en-US"/>
          </a:p>
        </p:txBody>
      </p:sp>
    </p:spTree>
    <p:extLst>
      <p:ext uri="{BB962C8B-B14F-4D97-AF65-F5344CB8AC3E}">
        <p14:creationId xmlns:p14="http://schemas.microsoft.com/office/powerpoint/2010/main" val="34378013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Functional, age appropriate skills continue to be important for all students, but especially for those with severe disabilities who need to</a:t>
            </a:r>
            <a:r>
              <a:rPr lang="en-US" baseline="0" dirty="0" smtClean="0"/>
              <a:t> acquire increased independence in their homes and community. BUT, the problem educators realized is that functional skills alone were not enough. For students to attend school and never have the opportunity to learn to read or do math fell short of a full educational opportunity.  Also, separate functional curriculum also promoted separating students with severe disabilities from their peers who were learning academic content. </a:t>
            </a:r>
            <a:endParaRPr lang="en-US" dirty="0"/>
          </a:p>
        </p:txBody>
      </p:sp>
      <p:sp>
        <p:nvSpPr>
          <p:cNvPr id="4" name="Slide Number Placeholder 3"/>
          <p:cNvSpPr>
            <a:spLocks noGrp="1"/>
          </p:cNvSpPr>
          <p:nvPr>
            <p:ph type="sldNum" sz="quarter" idx="10"/>
          </p:nvPr>
        </p:nvSpPr>
        <p:spPr/>
        <p:txBody>
          <a:bodyPr/>
          <a:lstStyle/>
          <a:p>
            <a:pPr>
              <a:defRPr/>
            </a:pPr>
            <a:fld id="{A9DFFA3C-3317-4E16-B3EE-389DA9371B2A}" type="slidenum">
              <a:rPr lang="en-US" smtClean="0"/>
              <a:pPr>
                <a:defRPr/>
              </a:pPr>
              <a:t>12</a:t>
            </a:fld>
            <a:endParaRPr lang="en-US"/>
          </a:p>
        </p:txBody>
      </p:sp>
    </p:spTree>
    <p:extLst>
      <p:ext uri="{BB962C8B-B14F-4D97-AF65-F5344CB8AC3E}">
        <p14:creationId xmlns:p14="http://schemas.microsoft.com/office/powerpoint/2010/main" val="177325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the 1990s, educators</a:t>
            </a:r>
            <a:r>
              <a:rPr lang="en-US" baseline="0" dirty="0" smtClean="0"/>
              <a:t> were questioning separate settings for students with severe disabilities and began promoting inclusion. In the early years of inclusion in general education class, the focus was mostly on promoting social skills.  Students sometimes also worked on functional IEP objectives while other students did their academic work.  But this difference in curriculum once again created separation. Students in general education class were sometimes like an island in the sea working on skills like tying their shoes while everyone else learned how to add.  </a:t>
            </a:r>
            <a:endParaRPr lang="en-US" dirty="0"/>
          </a:p>
        </p:txBody>
      </p:sp>
      <p:sp>
        <p:nvSpPr>
          <p:cNvPr id="4" name="Slide Number Placeholder 3"/>
          <p:cNvSpPr>
            <a:spLocks noGrp="1"/>
          </p:cNvSpPr>
          <p:nvPr>
            <p:ph type="sldNum" sz="quarter" idx="10"/>
          </p:nvPr>
        </p:nvSpPr>
        <p:spPr/>
        <p:txBody>
          <a:bodyPr/>
          <a:lstStyle/>
          <a:p>
            <a:pPr>
              <a:defRPr/>
            </a:pPr>
            <a:fld id="{A9DFFA3C-3317-4E16-B3EE-389DA9371B2A}" type="slidenum">
              <a:rPr lang="en-US" smtClean="0"/>
              <a:pPr>
                <a:defRPr/>
              </a:pPr>
              <a:t>13</a:t>
            </a:fld>
            <a:endParaRPr lang="en-US"/>
          </a:p>
        </p:txBody>
      </p:sp>
    </p:spTree>
    <p:extLst>
      <p:ext uri="{BB962C8B-B14F-4D97-AF65-F5344CB8AC3E}">
        <p14:creationId xmlns:p14="http://schemas.microsoft.com/office/powerpoint/2010/main" val="42650490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recent years,</a:t>
            </a:r>
            <a:r>
              <a:rPr lang="en-US" baseline="0" dirty="0" smtClean="0"/>
              <a:t> there has been a strong move towards teaching students with severe disabilities the full range of academic content as defined in the state’s academic content standards. Often states will extend or prioritize these standards for students who take the alternate assessment.  Students are not expected to achieve the full grade level expectations, but they are expected to make yearly progress on content that aligns with the state standards. </a:t>
            </a:r>
            <a:endParaRPr lang="en-US" dirty="0"/>
          </a:p>
        </p:txBody>
      </p:sp>
      <p:sp>
        <p:nvSpPr>
          <p:cNvPr id="4" name="Slide Number Placeholder 3"/>
          <p:cNvSpPr>
            <a:spLocks noGrp="1"/>
          </p:cNvSpPr>
          <p:nvPr>
            <p:ph type="sldNum" sz="quarter" idx="10"/>
          </p:nvPr>
        </p:nvSpPr>
        <p:spPr/>
        <p:txBody>
          <a:bodyPr/>
          <a:lstStyle/>
          <a:p>
            <a:pPr>
              <a:defRPr/>
            </a:pPr>
            <a:fld id="{A9DFFA3C-3317-4E16-B3EE-389DA9371B2A}" type="slidenum">
              <a:rPr lang="en-US" smtClean="0"/>
              <a:pPr>
                <a:defRPr/>
              </a:pPr>
              <a:t>14</a:t>
            </a:fld>
            <a:endParaRPr lang="en-US"/>
          </a:p>
        </p:txBody>
      </p:sp>
    </p:spTree>
    <p:extLst>
      <p:ext uri="{BB962C8B-B14F-4D97-AF65-F5344CB8AC3E}">
        <p14:creationId xmlns:p14="http://schemas.microsoft.com/office/powerpoint/2010/main" val="35858934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 course, focusing only</a:t>
            </a:r>
            <a:r>
              <a:rPr lang="en-US" baseline="0" dirty="0" smtClean="0"/>
              <a:t> on general curriculum content just reverses the problem and tips the balance too far in the other direction.  Students continue to need functional skills, social inclusion, opportunities for self determination, and other skills that may not be explicitly stated in the state’s standards. </a:t>
            </a:r>
            <a:endParaRPr lang="en-US" dirty="0"/>
          </a:p>
        </p:txBody>
      </p:sp>
      <p:sp>
        <p:nvSpPr>
          <p:cNvPr id="4" name="Slide Number Placeholder 3"/>
          <p:cNvSpPr>
            <a:spLocks noGrp="1"/>
          </p:cNvSpPr>
          <p:nvPr>
            <p:ph type="sldNum" sz="quarter" idx="10"/>
          </p:nvPr>
        </p:nvSpPr>
        <p:spPr/>
        <p:txBody>
          <a:bodyPr/>
          <a:lstStyle/>
          <a:p>
            <a:pPr>
              <a:defRPr/>
            </a:pPr>
            <a:fld id="{A9DFFA3C-3317-4E16-B3EE-389DA9371B2A}" type="slidenum">
              <a:rPr lang="en-US" smtClean="0"/>
              <a:pPr>
                <a:defRPr/>
              </a:pPr>
              <a:t>15</a:t>
            </a:fld>
            <a:endParaRPr lang="en-US"/>
          </a:p>
        </p:txBody>
      </p:sp>
    </p:spTree>
    <p:extLst>
      <p:ext uri="{BB962C8B-B14F-4D97-AF65-F5344CB8AC3E}">
        <p14:creationId xmlns:p14="http://schemas.microsoft.com/office/powerpoint/2010/main" val="12526047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As educators,</a:t>
            </a:r>
            <a:r>
              <a:rPr lang="en-US" altLang="en-US" baseline="0" dirty="0" smtClean="0"/>
              <a:t> the challenge is to find the balance.  Students need to learn academic content that aligns with state standards.  They also need opportunities to learn other priority skills. The IEP team should work together to plan this balance for each student. </a:t>
            </a:r>
            <a:endParaRPr lang="en-US" altLang="en-US" dirty="0" smtClean="0"/>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fld id="{EBE49EDB-B560-43A5-AD78-AD6AF2C80F17}" type="slidenum">
              <a:rPr lang="en-US" altLang="en-US" smtClean="0"/>
              <a:pPr eaLnBrk="1" hangingPunct="1"/>
              <a:t>16</a:t>
            </a:fld>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Teaching state</a:t>
            </a:r>
            <a:r>
              <a:rPr lang="en-US" altLang="en-US" baseline="0" dirty="0" smtClean="0"/>
              <a:t> standards to students with severe disabilities has its critics. Some educators worry that students will miss out on functional life skills they might have learned. Here are four reasons why this academic learning is important. First, we do not know which students can learn the content until they have they are taught. Without a full educational opportunity, a student with severe disabilities who has the potential to learn science concepts or do algebra would never be able to show this potential. We also know from research on transition to adult living that the more academic skills students have the greater their job options and other quality of life.  Also, academics can promote personal interests. Students can gain an interest in literature or develop a science hobby. </a:t>
            </a:r>
            <a:endParaRPr lang="en-US" altLang="en-US" dirty="0" smtClean="0"/>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fld id="{C9FC26CF-52BF-41CA-A5BC-1410B3FC2871}" type="slidenum">
              <a:rPr lang="en-US" altLang="en-US" smtClean="0"/>
              <a:pPr eaLnBrk="1" hangingPunct="1"/>
              <a:t>17</a:t>
            </a:fld>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Content is important to access to general curriculum, but it’s not enough.  What would it look like if the student had superb content,</a:t>
            </a:r>
            <a:r>
              <a:rPr lang="en-US" altLang="en-US" baseline="0" dirty="0" smtClean="0"/>
              <a:t> but no learning? (Talk about this a few minutes; it would just be for “show” that students would be in front of materials that had no meaning to them; no learning would occur).</a:t>
            </a:r>
            <a:endParaRPr lang="en-US" altLang="en-US" dirty="0" smtClean="0"/>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fld id="{027267D4-A6B5-4422-9CB0-F51EF9B49362}" type="slidenum">
              <a:rPr lang="en-US" altLang="en-US" smtClean="0"/>
              <a:pPr eaLnBrk="1" hangingPunct="1"/>
              <a:t>18</a:t>
            </a:fld>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To get learning, we have to use effective teaching practices.  We have these effective practices from research showing that when an intervention was implemented, students showed progress. </a:t>
            </a:r>
            <a:r>
              <a:rPr lang="en-US" altLang="en-US" baseline="0" dirty="0" smtClean="0"/>
              <a:t> In schools, we need to build on this research on effective interventions.  What would be the advantage of using a teaching method that has been proven to work? (Wait for answers like it saves time; students make more progress). </a:t>
            </a:r>
            <a:endParaRPr lang="en-US" altLang="en-US" dirty="0" smtClean="0"/>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fld id="{D4CF84F4-D411-4914-AFA1-42F467FF6730}" type="slidenum">
              <a:rPr lang="en-US" altLang="en-US" smtClean="0"/>
              <a:pPr eaLnBrk="1" hangingPunct="1"/>
              <a:t>19</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the objectives for the session). </a:t>
            </a:r>
            <a:endParaRPr lang="en-US" dirty="0"/>
          </a:p>
        </p:txBody>
      </p:sp>
      <p:sp>
        <p:nvSpPr>
          <p:cNvPr id="4" name="Slide Number Placeholder 3"/>
          <p:cNvSpPr>
            <a:spLocks noGrp="1"/>
          </p:cNvSpPr>
          <p:nvPr>
            <p:ph type="sldNum" sz="quarter" idx="10"/>
          </p:nvPr>
        </p:nvSpPr>
        <p:spPr/>
        <p:txBody>
          <a:bodyPr/>
          <a:lstStyle/>
          <a:p>
            <a:pPr>
              <a:defRPr/>
            </a:pPr>
            <a:fld id="{A9DFFA3C-3317-4E16-B3EE-389DA9371B2A}" type="slidenum">
              <a:rPr lang="en-US" smtClean="0"/>
              <a:pPr>
                <a:defRPr/>
              </a:pPr>
              <a:t>2</a:t>
            </a:fld>
            <a:endParaRPr lang="en-US"/>
          </a:p>
        </p:txBody>
      </p:sp>
    </p:spTree>
    <p:extLst>
      <p:ext uri="{BB962C8B-B14F-4D97-AF65-F5344CB8AC3E}">
        <p14:creationId xmlns:p14="http://schemas.microsoft.com/office/powerpoint/2010/main" val="10514293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emerging research that students with severe disabilities can learn content that aligns with their grade level. Here are </a:t>
            </a:r>
            <a:r>
              <a:rPr lang="en-US" smtClean="0"/>
              <a:t>several examples. </a:t>
            </a:r>
            <a:endParaRPr lang="en-US"/>
          </a:p>
        </p:txBody>
      </p:sp>
      <p:sp>
        <p:nvSpPr>
          <p:cNvPr id="4" name="Slide Number Placeholder 3"/>
          <p:cNvSpPr>
            <a:spLocks noGrp="1"/>
          </p:cNvSpPr>
          <p:nvPr>
            <p:ph type="sldNum" sz="quarter" idx="10"/>
          </p:nvPr>
        </p:nvSpPr>
        <p:spPr/>
        <p:txBody>
          <a:bodyPr/>
          <a:lstStyle/>
          <a:p>
            <a:pPr>
              <a:defRPr/>
            </a:pPr>
            <a:fld id="{A9DFFA3C-3317-4E16-B3EE-389DA9371B2A}" type="slidenum">
              <a:rPr lang="en-US" smtClean="0"/>
              <a:pPr>
                <a:defRPr/>
              </a:pPr>
              <a:t>20</a:t>
            </a:fld>
            <a:endParaRPr lang="en-US"/>
          </a:p>
        </p:txBody>
      </p:sp>
    </p:spTree>
    <p:extLst>
      <p:ext uri="{BB962C8B-B14F-4D97-AF65-F5344CB8AC3E}">
        <p14:creationId xmlns:p14="http://schemas.microsoft.com/office/powerpoint/2010/main" val="3054717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In</a:t>
            </a:r>
            <a:r>
              <a:rPr lang="en-US" altLang="en-US" baseline="0" dirty="0" smtClean="0"/>
              <a:t> addition to applying research, we promote learning by working with an educational team. Let’s consider the very tough case of Michael. When he begins the school year, at the age of 10, he has only slight movement of one hand. He is legally blind and has no communication system. That is, he does not talk or use picture symbols or signs or any other means of symbolic communication. In fact, his responses are inconsistent.  It would be easy to assume that Michael is not learning the academic content because he has no way to show what he knows, but that would be unfair to Michael.  Instead, we work together with a team- the general and special education teachers, speech therapist, and occupational therapist to plan ways for Michael to communicate. We begin by finding a response mode for Michael. Maybe he can hit a switch with his forearm or some other body part. We use AT- assistive technology and introduce some symbols.  For example, maybe he moves his </a:t>
            </a:r>
            <a:r>
              <a:rPr lang="en-US" altLang="en-US" baseline="0" dirty="0" err="1" smtClean="0"/>
              <a:t>forarm</a:t>
            </a:r>
            <a:r>
              <a:rPr lang="en-US" altLang="en-US" baseline="0" dirty="0" smtClean="0"/>
              <a:t> to hit a switch to select the picture that tells what a story is about. We also honor his </a:t>
            </a:r>
            <a:r>
              <a:rPr lang="en-US" altLang="en-US" baseline="0" dirty="0" err="1" smtClean="0"/>
              <a:t>nonsymbolic</a:t>
            </a:r>
            <a:r>
              <a:rPr lang="en-US" altLang="en-US" baseline="0" dirty="0" smtClean="0"/>
              <a:t> communication. For example, if Michael leans towards the teachers and tries to move his arm when she asks a question, she will move to him to see if she can help him answer. The teacher can use all of Michael’s abilities. She might help him engage with a story by using his sense of smell or touch. She might also use animate read-</a:t>
            </a:r>
            <a:r>
              <a:rPr lang="en-US" altLang="en-US" baseline="0" dirty="0" err="1" smtClean="0"/>
              <a:t>alouds</a:t>
            </a:r>
            <a:r>
              <a:rPr lang="en-US" altLang="en-US" baseline="0" dirty="0" smtClean="0"/>
              <a:t> with sensory input. When reading about an apple, she might have an apple for Michael to taste, smell, and feel. She might add in surprises to keep him engaged with the story like simulating the wind with a fan.  These are just examples of the kinds of ideas the team might brainstorm for Michael. </a:t>
            </a:r>
            <a:endParaRPr lang="en-US" altLang="en-US" dirty="0" smtClean="0"/>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fld id="{03C3BB4C-CE79-4DAE-B9EE-444E64A2103B}" type="slidenum">
              <a:rPr lang="en-US" altLang="en-US" smtClean="0"/>
              <a:pPr eaLnBrk="1" hangingPunct="1"/>
              <a:t>21</a:t>
            </a:fld>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When the team plans for how Michael</a:t>
            </a:r>
            <a:r>
              <a:rPr lang="en-US" altLang="en-US" baseline="0" dirty="0" smtClean="0"/>
              <a:t> can show what he knows, they make a “least dangerous assumption” that Michael can learn. </a:t>
            </a:r>
            <a:endParaRPr lang="en-US" altLang="en-US" dirty="0" smtClean="0"/>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fld id="{C648FA97-FE91-4B80-981F-5AD1C1678542}" type="slidenum">
              <a:rPr lang="en-US" altLang="en-US" smtClean="0"/>
              <a:pPr eaLnBrk="1" hangingPunct="1"/>
              <a:t>22</a:t>
            </a:fld>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Cheryl Jorgensen reinforced this concept. She adds that we should question the quality of instruction before assuming</a:t>
            </a:r>
            <a:r>
              <a:rPr lang="en-US" baseline="0" dirty="0" smtClean="0"/>
              <a:t> a student cannot learn. </a:t>
            </a:r>
            <a:endParaRPr lang="en-US" dirty="0" smtClean="0"/>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Jorgensen, C (2005). The least dangerous assumption: A challenge to create a new paradigm. Disability Solutions, 6 (3), 1, 5-9. </a:t>
            </a:r>
          </a:p>
          <a:p>
            <a:endParaRPr lang="en-US" dirty="0" smtClean="0"/>
          </a:p>
          <a:p>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A9DFFA3C-3317-4E16-B3EE-389DA9371B2A}" type="slidenum">
              <a:rPr lang="en-US" smtClean="0"/>
              <a:pPr>
                <a:defRPr/>
              </a:pPr>
              <a:t>23</a:t>
            </a:fld>
            <a:endParaRPr lang="en-US"/>
          </a:p>
        </p:txBody>
      </p:sp>
    </p:spTree>
    <p:extLst>
      <p:ext uri="{BB962C8B-B14F-4D97-AF65-F5344CB8AC3E}">
        <p14:creationId xmlns:p14="http://schemas.microsoft.com/office/powerpoint/2010/main" val="37616470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There is one more component to our discussion of general education access. In addition to the content and learning, we need to focus on how students will have opportunities to learn IN general education classes.  </a:t>
            </a: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fld id="{027267D4-A6B5-4422-9CB0-F51EF9B49362}" type="slidenum">
              <a:rPr lang="en-US" altLang="en-US" smtClean="0"/>
              <a:pPr eaLnBrk="1" hangingPunct="1"/>
              <a:t>24</a:t>
            </a:fld>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fld id="{1D9B0887-FE1F-4E3A-947F-AEA5246E7836}" type="slidenum">
              <a:rPr lang="en-US" altLang="en-US" smtClean="0"/>
              <a:pPr eaLnBrk="1" hangingPunct="1"/>
              <a:t>25</a:t>
            </a:fld>
            <a:endParaRPr lang="en-US" alt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Let’s some</a:t>
            </a:r>
            <a:r>
              <a:rPr lang="en-US" altLang="en-US" baseline="0" dirty="0" smtClean="0"/>
              <a:t> up access by considering a few key points. First, we want to have universal design of general curriculum made accessible to all students.  This content will link to state standards and promote learning.  We don’t just want access to general curriculum, we want learning of the general curriculum. Full access also creates opportunities in general education contexts. But we also must make sure this academic learning has meaning to the student.  Access does not mean abandoning the student’s need for functional life skills. We can teach these skills in the context of daily routines. It will not ignore individual student needs. As the team planning for Michael illustrated, students will need individualized supports for access. Access does not mean students will meet all grade level achievement expectations. There will be some prioritization for alternate achievement. For example, they might learn multiplication using concrete manipulatives and smaller numbers than their classmates. Finally, it is about learning. We do not pretend we have access just because the content and context look good. We also use assessments to show real learning. </a:t>
            </a:r>
            <a:endParaRPr lang="en-US" alt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we have a firm understanding of what access is, let’s talk more about how the content aligns with state standards. Take a minute and try to solve this</a:t>
            </a:r>
            <a:r>
              <a:rPr lang="en-US" baseline="0" dirty="0" smtClean="0"/>
              <a:t> dilemma. (</a:t>
            </a:r>
            <a:r>
              <a:rPr lang="en-US" dirty="0" smtClean="0"/>
              <a:t>Having participants brainstorm how to “adapt” an apple gives them the concept of adapting for accessibility.  When they finish, talk about why apple flavored gum or candy or</a:t>
            </a:r>
            <a:r>
              <a:rPr lang="en-US" baseline="0" dirty="0" smtClean="0"/>
              <a:t> an apple flavored fruit drink with no real juice would not “align.” Their goal this class is to know how to extend CCSS without losing their alignment, or that is, the “real” apple quality.)</a:t>
            </a:r>
            <a:endParaRPr lang="en-US" dirty="0"/>
          </a:p>
        </p:txBody>
      </p:sp>
      <p:sp>
        <p:nvSpPr>
          <p:cNvPr id="4" name="Slide Number Placeholder 3"/>
          <p:cNvSpPr>
            <a:spLocks noGrp="1"/>
          </p:cNvSpPr>
          <p:nvPr>
            <p:ph type="sldNum" sz="quarter" idx="10"/>
          </p:nvPr>
        </p:nvSpPr>
        <p:spPr/>
        <p:txBody>
          <a:bodyPr/>
          <a:lstStyle/>
          <a:p>
            <a:pPr>
              <a:defRPr/>
            </a:pPr>
            <a:fld id="{72409966-6BE4-4A15-94AD-B5AA6278CF2F}" type="slidenum">
              <a:rPr lang="en-US" smtClean="0"/>
              <a:pPr>
                <a:defRPr/>
              </a:pPr>
              <a:t>26</a:t>
            </a:fld>
            <a:endParaRPr lang="en-US"/>
          </a:p>
        </p:txBody>
      </p:sp>
    </p:spTree>
    <p:extLst>
      <p:ext uri="{BB962C8B-B14F-4D97-AF65-F5344CB8AC3E}">
        <p14:creationId xmlns:p14="http://schemas.microsoft.com/office/powerpoint/2010/main" val="9097012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Similar to our apple</a:t>
            </a:r>
            <a:r>
              <a:rPr lang="en-US" baseline="0" dirty="0" smtClean="0"/>
              <a:t> example, students with severe disabilities need to have the standard made accessible…but without losing its original essence.</a:t>
            </a:r>
            <a:endParaRPr lang="en-US" dirty="0"/>
          </a:p>
        </p:txBody>
      </p:sp>
      <p:sp>
        <p:nvSpPr>
          <p:cNvPr id="4" name="Slide Number Placeholder 3"/>
          <p:cNvSpPr>
            <a:spLocks noGrp="1"/>
          </p:cNvSpPr>
          <p:nvPr>
            <p:ph type="sldNum" sz="quarter" idx="10"/>
          </p:nvPr>
        </p:nvSpPr>
        <p:spPr/>
        <p:txBody>
          <a:bodyPr/>
          <a:lstStyle/>
          <a:p>
            <a:pPr>
              <a:defRPr/>
            </a:pPr>
            <a:fld id="{72409966-6BE4-4A15-94AD-B5AA6278CF2F}" type="slidenum">
              <a:rPr lang="en-US" smtClean="0"/>
              <a:pPr>
                <a:defRPr/>
              </a:pPr>
              <a:t>27</a:t>
            </a:fld>
            <a:endParaRPr lang="en-US"/>
          </a:p>
        </p:txBody>
      </p:sp>
    </p:spTree>
    <p:extLst>
      <p:ext uri="{BB962C8B-B14F-4D97-AF65-F5344CB8AC3E}">
        <p14:creationId xmlns:p14="http://schemas.microsoft.com/office/powerpoint/2010/main" val="30704395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a variety of ways to make standards accessible.  You may prioritize some</a:t>
            </a:r>
            <a:r>
              <a:rPr lang="en-US" baseline="0" dirty="0" smtClean="0"/>
              <a:t> subset of the standards rather than teaching them all. You also can pinpoint a portion within a long complex standard. You may simplify the standard by focusing on an easier version of the skill or task analyze a sequence of skills to reach this standard. Now, it’s your turn. What do you need to do make the standard you selected accessible? </a:t>
            </a:r>
            <a:endParaRPr lang="en-US" dirty="0"/>
          </a:p>
        </p:txBody>
      </p:sp>
      <p:sp>
        <p:nvSpPr>
          <p:cNvPr id="4" name="Slide Number Placeholder 3"/>
          <p:cNvSpPr>
            <a:spLocks noGrp="1"/>
          </p:cNvSpPr>
          <p:nvPr>
            <p:ph type="sldNum" sz="quarter" idx="10"/>
          </p:nvPr>
        </p:nvSpPr>
        <p:spPr/>
        <p:txBody>
          <a:bodyPr/>
          <a:lstStyle/>
          <a:p>
            <a:pPr>
              <a:defRPr/>
            </a:pPr>
            <a:fld id="{72409966-6BE4-4A15-94AD-B5AA6278CF2F}" type="slidenum">
              <a:rPr lang="en-US" smtClean="0"/>
              <a:pPr>
                <a:defRPr/>
              </a:pPr>
              <a:t>28</a:t>
            </a:fld>
            <a:endParaRPr lang="en-US"/>
          </a:p>
        </p:txBody>
      </p:sp>
    </p:spTree>
    <p:extLst>
      <p:ext uri="{BB962C8B-B14F-4D97-AF65-F5344CB8AC3E}">
        <p14:creationId xmlns:p14="http://schemas.microsoft.com/office/powerpoint/2010/main" val="34730614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fld id="{C3154251-261F-4BB1-A30B-A3E7C23A5D0C}" type="slidenum">
              <a:rPr lang="en-US" smtClean="0"/>
              <a:pPr eaLnBrk="1" hangingPunct="1"/>
              <a:t>29</a:t>
            </a:fld>
            <a:endParaRPr lang="en-US"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xfrm>
            <a:off x="917575" y="4416425"/>
            <a:ext cx="5046663"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smtClean="0"/>
              <a:t>Let’s talk about alignment</a:t>
            </a:r>
            <a:r>
              <a:rPr lang="en-US" baseline="0" dirty="0" smtClean="0"/>
              <a:t> of the objective you wrote to the CCSS.  Does it match the original?  Think about both the performance and the content. Look at the example (read the standard).  Now, let’s notice its content and performance expectations.  Look at this first objective.  Camilla really is only activating a switch. We don’t know if she understands the content. The story might also miss the point about the forces like wind or rain that shape the landforms. In the second objective, she is focused on this critical content- the forces that shape the landform. But she still is not expected to identify or analyze these forces as they relate to the landforms. Notice how closely the last objective matches the </a:t>
            </a:r>
            <a:r>
              <a:rPr lang="en-US" baseline="0" dirty="0" err="1" smtClean="0"/>
              <a:t>orginal</a:t>
            </a:r>
            <a:r>
              <a:rPr lang="en-US" baseline="0" dirty="0" smtClean="0"/>
              <a:t>. This is a stronger link. </a:t>
            </a: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What do you notice about each of these terms? (All begin with “student with…”).  By saying “student with” rather than “the disabled” we put the person first.</a:t>
            </a:r>
            <a:r>
              <a:rPr lang="en-US" altLang="en-US" baseline="0" dirty="0" smtClean="0"/>
              <a:t> We use person-first language. Mark Twain once said that language is important; like the difference between saying “lightening” and “lightening bug.”  There are some different terms used for students with severe disabilities. The first term, students with significant cognitive disabilities, is a term that was introduced in legislation like NCLB and IDEA when referring to students who take alternate assessments.  It is not actually a category of disability in IDEA.  The term “intellectual disability” replaces the older term “mental retardation” and is found in IDEA as is “autism spectrum disorders”.  Sometimes the broader term “developmental disabilities” is used to be inclusive of both ASD and ID.  Similarly, some people use the term “severe disabilities” to be inclusive of both moderate and severe developmental disabilities.  In this presentation, I will use this last term to refer to students with moderate and severe intellectual disabilities and autism spectrum disorders combined with intellectual disability. Some people use the term “low functioning” autism to refer to this latter group, but I don’t think that promotes high expectations for students’ learning so will not use that term. </a:t>
            </a:r>
            <a:endParaRPr lang="en-US" altLang="en-US" dirty="0" smtClean="0"/>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fld id="{6E972BD8-2D72-443B-A0DF-A07594F47BA1}" type="slidenum">
              <a:rPr lang="en-US" altLang="en-US" smtClean="0"/>
              <a:pPr eaLnBrk="1" hangingPunct="1"/>
              <a:t>3</a:t>
            </a:fld>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smtClean="0"/>
              <a:t>Give participants </a:t>
            </a:r>
            <a:r>
              <a:rPr lang="en-US" dirty="0" smtClean="0"/>
              <a:t>time to answer these and then discuss the</a:t>
            </a:r>
            <a:r>
              <a:rPr lang="en-US" baseline="0" dirty="0" smtClean="0"/>
              <a:t> answers)</a:t>
            </a:r>
          </a:p>
          <a:p>
            <a:r>
              <a:rPr lang="en-US" dirty="0" smtClean="0"/>
              <a:t>Who should access the general curriculum?</a:t>
            </a:r>
            <a:r>
              <a:rPr lang="en-US" baseline="0" dirty="0" smtClean="0"/>
              <a:t> (all students including those with severe disabilities)</a:t>
            </a:r>
          </a:p>
          <a:p>
            <a:r>
              <a:rPr lang="en-US" baseline="0" dirty="0" smtClean="0"/>
              <a:t>A least dangerous assumption…” (all students can learn academic content)</a:t>
            </a:r>
          </a:p>
          <a:p>
            <a:r>
              <a:rPr lang="en-US" baseline="0" dirty="0" smtClean="0"/>
              <a:t>Access has 3 components (content, learning, context)</a:t>
            </a:r>
          </a:p>
          <a:p>
            <a:r>
              <a:rPr lang="en-US" baseline="0" dirty="0" smtClean="0"/>
              <a:t>Functional skills ARE still important. </a:t>
            </a:r>
            <a:endParaRPr lang="en-US" dirty="0"/>
          </a:p>
        </p:txBody>
      </p:sp>
      <p:sp>
        <p:nvSpPr>
          <p:cNvPr id="4" name="Slide Number Placeholder 3"/>
          <p:cNvSpPr>
            <a:spLocks noGrp="1"/>
          </p:cNvSpPr>
          <p:nvPr>
            <p:ph type="sldNum" sz="quarter" idx="10"/>
          </p:nvPr>
        </p:nvSpPr>
        <p:spPr/>
        <p:txBody>
          <a:bodyPr/>
          <a:lstStyle/>
          <a:p>
            <a:pPr>
              <a:defRPr/>
            </a:pPr>
            <a:fld id="{A9DFFA3C-3317-4E16-B3EE-389DA9371B2A}" type="slidenum">
              <a:rPr lang="en-US" smtClean="0"/>
              <a:pPr>
                <a:defRPr/>
              </a:pPr>
              <a:t>30</a:t>
            </a:fld>
            <a:endParaRPr lang="en-US"/>
          </a:p>
        </p:txBody>
      </p:sp>
    </p:spTree>
    <p:extLst>
      <p:ext uri="{BB962C8B-B14F-4D97-AF65-F5344CB8AC3E}">
        <p14:creationId xmlns:p14="http://schemas.microsoft.com/office/powerpoint/2010/main" val="42442035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38804" indent="-284156" eaLnBrk="0" hangingPunct="0">
              <a:defRPr>
                <a:solidFill>
                  <a:schemeClr val="tx1"/>
                </a:solidFill>
                <a:latin typeface="Arial" charset="0"/>
                <a:ea typeface="ＭＳ Ｐゴシック" pitchFamily="34" charset="-128"/>
              </a:defRPr>
            </a:lvl2pPr>
            <a:lvl3pPr marL="1136622" indent="-227324" eaLnBrk="0" hangingPunct="0">
              <a:defRPr>
                <a:solidFill>
                  <a:schemeClr val="tx1"/>
                </a:solidFill>
                <a:latin typeface="Arial" charset="0"/>
                <a:ea typeface="ＭＳ Ｐゴシック" pitchFamily="34" charset="-128"/>
              </a:defRPr>
            </a:lvl3pPr>
            <a:lvl4pPr marL="1591271" indent="-227324" eaLnBrk="0" hangingPunct="0">
              <a:defRPr>
                <a:solidFill>
                  <a:schemeClr val="tx1"/>
                </a:solidFill>
                <a:latin typeface="Arial" charset="0"/>
                <a:ea typeface="ＭＳ Ｐゴシック" pitchFamily="34" charset="-128"/>
              </a:defRPr>
            </a:lvl4pPr>
            <a:lvl5pPr marL="2045919" indent="-227324" eaLnBrk="0" hangingPunct="0">
              <a:defRPr>
                <a:solidFill>
                  <a:schemeClr val="tx1"/>
                </a:solidFill>
                <a:latin typeface="Arial" charset="0"/>
                <a:ea typeface="ＭＳ Ｐゴシック" pitchFamily="34" charset="-128"/>
              </a:defRPr>
            </a:lvl5pPr>
            <a:lvl6pPr marL="2500568" indent="-227324" eaLnBrk="0" fontAlgn="base" hangingPunct="0">
              <a:spcBef>
                <a:spcPct val="0"/>
              </a:spcBef>
              <a:spcAft>
                <a:spcPct val="0"/>
              </a:spcAft>
              <a:defRPr>
                <a:solidFill>
                  <a:schemeClr val="tx1"/>
                </a:solidFill>
                <a:latin typeface="Arial" charset="0"/>
                <a:ea typeface="ＭＳ Ｐゴシック" pitchFamily="34" charset="-128"/>
              </a:defRPr>
            </a:lvl6pPr>
            <a:lvl7pPr marL="2955216" indent="-227324" eaLnBrk="0" fontAlgn="base" hangingPunct="0">
              <a:spcBef>
                <a:spcPct val="0"/>
              </a:spcBef>
              <a:spcAft>
                <a:spcPct val="0"/>
              </a:spcAft>
              <a:defRPr>
                <a:solidFill>
                  <a:schemeClr val="tx1"/>
                </a:solidFill>
                <a:latin typeface="Arial" charset="0"/>
                <a:ea typeface="ＭＳ Ｐゴシック" pitchFamily="34" charset="-128"/>
              </a:defRPr>
            </a:lvl7pPr>
            <a:lvl8pPr marL="3409864" indent="-227324" eaLnBrk="0" fontAlgn="base" hangingPunct="0">
              <a:spcBef>
                <a:spcPct val="0"/>
              </a:spcBef>
              <a:spcAft>
                <a:spcPct val="0"/>
              </a:spcAft>
              <a:defRPr>
                <a:solidFill>
                  <a:schemeClr val="tx1"/>
                </a:solidFill>
                <a:latin typeface="Arial" charset="0"/>
                <a:ea typeface="ＭＳ Ｐゴシック" pitchFamily="34" charset="-128"/>
              </a:defRPr>
            </a:lvl8pPr>
            <a:lvl9pPr marL="3864513" indent="-227324"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B79A12E2-39D9-495F-A55D-3C345E734D4B}" type="slidenum">
              <a:rPr lang="en-US"/>
              <a:pPr eaLnBrk="1" hangingPunct="1"/>
              <a:t>31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Who is in the general curriculum?  Sometimes there seems to be confusion about that and professionals will talk about students in the general</a:t>
            </a:r>
            <a:r>
              <a:rPr lang="en-US" altLang="en-US" baseline="0" dirty="0" smtClean="0"/>
              <a:t> curriculum or not. Actually, all students should have access to the general curriculum.  There are no students who are NOT in the general curriculum.  The difference is that some students will access general curriculum with adaptations. </a:t>
            </a:r>
            <a:endParaRPr lang="en-US" altLang="en-US" dirty="0" smtClean="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fld id="{54C1BF8D-60ED-483E-9ED7-DE3F39B062D2}" type="slidenum">
              <a:rPr lang="en-US" altLang="en-US" smtClean="0"/>
              <a:pPr eaLnBrk="1" hangingPunct="1"/>
              <a:t>4</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Jackson,</a:t>
            </a:r>
            <a:r>
              <a:rPr lang="en-US" altLang="en-US" baseline="0" dirty="0" smtClean="0"/>
              <a:t> </a:t>
            </a:r>
            <a:r>
              <a:rPr lang="en-US" altLang="en-US" baseline="0" dirty="0" err="1" smtClean="0"/>
              <a:t>Ryndak</a:t>
            </a:r>
            <a:r>
              <a:rPr lang="en-US" altLang="en-US" baseline="0" dirty="0" smtClean="0"/>
              <a:t>, and </a:t>
            </a:r>
            <a:r>
              <a:rPr lang="en-US" altLang="en-US" baseline="0" dirty="0" err="1" smtClean="0"/>
              <a:t>Wehmer</a:t>
            </a:r>
            <a:r>
              <a:rPr lang="en-US" altLang="en-US" baseline="0" dirty="0" smtClean="0"/>
              <a:t> wrote a landmark article in which they proposed that there are three components to general curriculum.  The first is the context which is the general education setting.  The second is the content which is what all students learn in the school.  Outcomes for all students learning are articulated as state standards. The third aspect of access is learning. Let’s talk more about each of  these components. </a:t>
            </a:r>
            <a:endParaRPr lang="en-US" altLang="en-US" dirty="0" smtClean="0"/>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fld id="{1532FA70-DF36-41AF-AD9C-47B725BAC7D7}" type="slidenum">
              <a:rPr lang="en-US" altLang="en-US" smtClean="0"/>
              <a:pPr eaLnBrk="1" hangingPunct="1"/>
              <a:t>5</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First let’s talk about the context where access</a:t>
            </a:r>
            <a:r>
              <a:rPr lang="en-US" altLang="en-US" baseline="0" dirty="0" smtClean="0"/>
              <a:t> to general curriculum content takes place. </a:t>
            </a:r>
            <a:endParaRPr lang="en-US" altLang="en-US" dirty="0" smtClean="0"/>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fld id="{35051D15-43E7-4822-AF01-A192980EF9C9}" type="slidenum">
              <a:rPr lang="en-US" altLang="en-US" smtClean="0"/>
              <a:pPr eaLnBrk="1" hangingPunct="1"/>
              <a:t>6</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Some experts argue that access to general curriculum can only occur in general education</a:t>
            </a:r>
            <a:r>
              <a:rPr lang="en-US" altLang="en-US" baseline="0" dirty="0" smtClean="0"/>
              <a:t> classes. That certainly should be the goal for all students. We know that the current reality is that many students are served in self-contained classrooms. We need more teamwork to develop inclusive schools. </a:t>
            </a:r>
            <a:endParaRPr lang="en-US" altLang="en-US" dirty="0" smtClean="0"/>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fld id="{3B50228A-A734-4603-BA4B-6A978083D188}" type="slidenum">
              <a:rPr lang="en-US" altLang="en-US" smtClean="0"/>
              <a:pPr eaLnBrk="1" hangingPunct="1"/>
              <a:t>7</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general education teacher has the greatest</a:t>
            </a:r>
            <a:r>
              <a:rPr lang="en-US" baseline="0" dirty="0" smtClean="0"/>
              <a:t> knowledge of the content.  Through collaboration, the special education provides the adaptations needed to foster learning. In a future session, we’ll talk more about how the teaching team can work together to create universally-designed instruction that promotes learning for all students. While students can learn the general curriculum content in any special education context, our goal should be to promote learning in general education classes because this is where access is most fully available. </a:t>
            </a:r>
            <a:endParaRPr lang="en-US" dirty="0"/>
          </a:p>
        </p:txBody>
      </p:sp>
      <p:sp>
        <p:nvSpPr>
          <p:cNvPr id="4" name="Slide Number Placeholder 3"/>
          <p:cNvSpPr>
            <a:spLocks noGrp="1"/>
          </p:cNvSpPr>
          <p:nvPr>
            <p:ph type="sldNum" sz="quarter" idx="10"/>
          </p:nvPr>
        </p:nvSpPr>
        <p:spPr/>
        <p:txBody>
          <a:bodyPr/>
          <a:lstStyle/>
          <a:p>
            <a:pPr>
              <a:defRPr/>
            </a:pPr>
            <a:fld id="{A9DFFA3C-3317-4E16-B3EE-389DA9371B2A}" type="slidenum">
              <a:rPr lang="en-US" smtClean="0"/>
              <a:pPr>
                <a:defRPr/>
              </a:pPr>
              <a:t>8</a:t>
            </a:fld>
            <a:endParaRPr lang="en-US"/>
          </a:p>
        </p:txBody>
      </p:sp>
    </p:spTree>
    <p:extLst>
      <p:ext uri="{BB962C8B-B14F-4D97-AF65-F5344CB8AC3E}">
        <p14:creationId xmlns:p14="http://schemas.microsoft.com/office/powerpoint/2010/main" val="4216326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It only is recently that educators began to realize that students with severe disabilities can learn the academic content</a:t>
            </a:r>
            <a:r>
              <a:rPr lang="en-US" altLang="en-US" baseline="0" dirty="0" smtClean="0"/>
              <a:t> of their assigned grades.  Let’s take a minute to walk down memory lane to look at how expectations for what students learned have changed over the decades. </a:t>
            </a:r>
            <a:endParaRPr lang="en-US" altLang="en-US" dirty="0" smtClean="0"/>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fld id="{027267D4-A6B5-4422-9CB0-F51EF9B49362}" type="slidenum">
              <a:rPr lang="en-US" altLang="en-US" smtClean="0"/>
              <a:pPr eaLnBrk="1" hangingPunct="1"/>
              <a:t>9</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7218" name="Rectangle 2"/>
          <p:cNvSpPr>
            <a:spLocks noGrp="1" noChangeArrowheads="1"/>
          </p:cNvSpPr>
          <p:nvPr>
            <p:ph type="ctrTitle"/>
          </p:nvPr>
        </p:nvSpPr>
        <p:spPr>
          <a:xfrm>
            <a:off x="1279525" y="1600200"/>
            <a:ext cx="7085013" cy="1066800"/>
          </a:xfrm>
        </p:spPr>
        <p:txBody>
          <a:bodyPr/>
          <a:lstStyle>
            <a:lvl1pPr>
              <a:defRPr/>
            </a:lvl1pPr>
          </a:lstStyle>
          <a:p>
            <a:r>
              <a:rPr lang="en-US"/>
              <a:t>Click to edit Master title style</a:t>
            </a:r>
          </a:p>
        </p:txBody>
      </p:sp>
      <p:sp>
        <p:nvSpPr>
          <p:cNvPr id="137219" name="Rectangle 3"/>
          <p:cNvSpPr>
            <a:spLocks noGrp="1" noChangeArrowheads="1"/>
          </p:cNvSpPr>
          <p:nvPr>
            <p:ph type="subTitle" idx="1"/>
          </p:nvPr>
        </p:nvSpPr>
        <p:spPr>
          <a:xfrm>
            <a:off x="1279525" y="2819400"/>
            <a:ext cx="5256213" cy="1143000"/>
          </a:xfrm>
        </p:spPr>
        <p:txBody>
          <a:bodyPr/>
          <a:lstStyle>
            <a:lvl1pPr marL="0" indent="0">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smtClean="0"/>
            </a:lvl1pPr>
          </a:lstStyle>
          <a:p>
            <a:pPr>
              <a:defRPr/>
            </a:pPr>
            <a:r>
              <a:rPr lang="en-US" smtClean="0"/>
              <a:t>What to Teach Students with Severe Disabilities</a:t>
            </a:r>
            <a:endParaRPr lang="en-US"/>
          </a:p>
        </p:txBody>
      </p:sp>
      <p:sp>
        <p:nvSpPr>
          <p:cNvPr id="6" name="Rectangle 6"/>
          <p:cNvSpPr>
            <a:spLocks noGrp="1" noChangeArrowheads="1"/>
          </p:cNvSpPr>
          <p:nvPr>
            <p:ph type="sldNum" sz="quarter" idx="12"/>
          </p:nvPr>
        </p:nvSpPr>
        <p:spPr/>
        <p:txBody>
          <a:bodyPr/>
          <a:lstStyle>
            <a:lvl1pPr>
              <a:defRPr/>
            </a:lvl1pPr>
          </a:lstStyle>
          <a:p>
            <a:pPr>
              <a:defRPr/>
            </a:pPr>
            <a:fld id="{3DF4CADF-90DA-410B-8A03-9FA2B44D46F6}" type="slidenum">
              <a:rPr lang="en-US"/>
              <a:pPr>
                <a:defRPr/>
              </a:pPr>
              <a:t>‹#›</a:t>
            </a:fld>
            <a:endParaRPr lang="en-US"/>
          </a:p>
        </p:txBody>
      </p:sp>
    </p:spTree>
    <p:extLst>
      <p:ext uri="{BB962C8B-B14F-4D97-AF65-F5344CB8AC3E}">
        <p14:creationId xmlns:p14="http://schemas.microsoft.com/office/powerpoint/2010/main" val="2760549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What to Teach Students with Severe Disabilities</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35B1BC-FEF1-4D92-ADB1-E6346F37681B}" type="slidenum">
              <a:rPr lang="en-US"/>
              <a:pPr>
                <a:defRPr/>
              </a:pPr>
              <a:t>‹#›</a:t>
            </a:fld>
            <a:endParaRPr lang="en-US"/>
          </a:p>
        </p:txBody>
      </p:sp>
    </p:spTree>
    <p:extLst>
      <p:ext uri="{BB962C8B-B14F-4D97-AF65-F5344CB8AC3E}">
        <p14:creationId xmlns:p14="http://schemas.microsoft.com/office/powerpoint/2010/main" val="1954587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4475" y="685800"/>
            <a:ext cx="1771650" cy="5440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9525" y="685800"/>
            <a:ext cx="5162550" cy="5440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What to Teach Students with Severe Disabilities</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1A1BA25-781B-4737-A280-971886B6273E}" type="slidenum">
              <a:rPr lang="en-US"/>
              <a:pPr>
                <a:defRPr/>
              </a:pPr>
              <a:t>‹#›</a:t>
            </a:fld>
            <a:endParaRPr lang="en-US"/>
          </a:p>
        </p:txBody>
      </p:sp>
    </p:spTree>
    <p:extLst>
      <p:ext uri="{BB962C8B-B14F-4D97-AF65-F5344CB8AC3E}">
        <p14:creationId xmlns:p14="http://schemas.microsoft.com/office/powerpoint/2010/main" val="13931032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91680" y="332656"/>
            <a:ext cx="7313324" cy="1470025"/>
          </a:xfrm>
        </p:spPr>
        <p:txBody>
          <a:bodyPr/>
          <a:lstStyle/>
          <a:p>
            <a:r>
              <a:rPr lang="en-US" smtClean="0"/>
              <a:t>Click to edit Master title style</a:t>
            </a:r>
            <a:endParaRPr lang="en-US" dirty="0"/>
          </a:p>
        </p:txBody>
      </p:sp>
      <p:sp>
        <p:nvSpPr>
          <p:cNvPr id="7" name="Rectangle 3"/>
          <p:cNvSpPr>
            <a:spLocks noGrp="1" noChangeArrowheads="1"/>
          </p:cNvSpPr>
          <p:nvPr>
            <p:ph idx="13"/>
          </p:nvPr>
        </p:nvSpPr>
        <p:spPr bwMode="auto">
          <a:xfrm>
            <a:off x="1691680" y="2060848"/>
            <a:ext cx="7344816" cy="362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s-ES" noProof="0" dirty="0"/>
          </a:p>
        </p:txBody>
      </p:sp>
      <p:sp>
        <p:nvSpPr>
          <p:cNvPr id="4" name="Date Placeholder 3"/>
          <p:cNvSpPr>
            <a:spLocks noGrp="1"/>
          </p:cNvSpPr>
          <p:nvPr>
            <p:ph type="dt" sz="half" idx="14"/>
          </p:nvPr>
        </p:nvSpPr>
        <p:spPr>
          <a:xfrm>
            <a:off x="28575" y="5373688"/>
            <a:ext cx="1296988" cy="268287"/>
          </a:xfrm>
          <a:prstGeom prst="rect">
            <a:avLst/>
          </a:prstGeom>
        </p:spPr>
        <p:txBody>
          <a:bodyPr/>
          <a:lstStyle>
            <a:lvl1pPr>
              <a:defRPr>
                <a:cs typeface="Arial" charset="0"/>
              </a:defRPr>
            </a:lvl1pPr>
          </a:lstStyle>
          <a:p>
            <a:pPr>
              <a:defRPr/>
            </a:pPr>
            <a:endParaRPr lang="en-US"/>
          </a:p>
        </p:txBody>
      </p:sp>
      <p:sp>
        <p:nvSpPr>
          <p:cNvPr id="5" name="Footer Placeholder 4"/>
          <p:cNvSpPr>
            <a:spLocks noGrp="1"/>
          </p:cNvSpPr>
          <p:nvPr>
            <p:ph type="ftr" sz="quarter" idx="15"/>
          </p:nvPr>
        </p:nvSpPr>
        <p:spPr>
          <a:xfrm>
            <a:off x="3124200" y="6245225"/>
            <a:ext cx="2895600" cy="476250"/>
          </a:xfrm>
          <a:prstGeom prst="rect">
            <a:avLst/>
          </a:prstGeom>
        </p:spPr>
        <p:txBody>
          <a:bodyPr/>
          <a:lstStyle>
            <a:lvl1pPr>
              <a:defRPr>
                <a:cs typeface="Arial" charset="0"/>
              </a:defRPr>
            </a:lvl1pPr>
          </a:lstStyle>
          <a:p>
            <a:pPr>
              <a:defRPr/>
            </a:pPr>
            <a:r>
              <a:rPr lang="en-US" smtClean="0"/>
              <a:t>What to Teach Students with Severe Disabilities</a:t>
            </a:r>
            <a:endParaRPr lang="en-US"/>
          </a:p>
        </p:txBody>
      </p:sp>
      <p:sp>
        <p:nvSpPr>
          <p:cNvPr id="6" name="Slide Number Placeholder 5"/>
          <p:cNvSpPr>
            <a:spLocks noGrp="1"/>
          </p:cNvSpPr>
          <p:nvPr>
            <p:ph type="sldNum" sz="quarter" idx="16"/>
          </p:nvPr>
        </p:nvSpPr>
        <p:spPr>
          <a:xfrm>
            <a:off x="6553200" y="6245225"/>
            <a:ext cx="2133600" cy="476250"/>
          </a:xfrm>
          <a:prstGeom prst="rect">
            <a:avLst/>
          </a:prstGeom>
        </p:spPr>
        <p:txBody>
          <a:bodyPr/>
          <a:lstStyle>
            <a:lvl1pPr>
              <a:defRPr>
                <a:cs typeface="Arial" charset="0"/>
              </a:defRPr>
            </a:lvl1pPr>
          </a:lstStyle>
          <a:p>
            <a:pPr>
              <a:defRPr/>
            </a:pPr>
            <a:fld id="{D6880462-256F-4E69-B042-00EB439A6711}" type="slidenum">
              <a:rPr lang="en-US" smtClean="0"/>
              <a:pPr>
                <a:defRPr/>
              </a:pPr>
              <a:t>‹#›</a:t>
            </a:fld>
            <a:endParaRPr lang="en-US"/>
          </a:p>
        </p:txBody>
      </p:sp>
    </p:spTree>
    <p:extLst>
      <p:ext uri="{BB962C8B-B14F-4D97-AF65-F5344CB8AC3E}">
        <p14:creationId xmlns:p14="http://schemas.microsoft.com/office/powerpoint/2010/main" val="1697850352"/>
      </p:ext>
    </p:extLst>
  </p:cSld>
  <p:clrMapOvr>
    <a:masterClrMapping/>
  </p:clrMapOvr>
  <p:transition xmlns:p14="http://schemas.microsoft.com/office/powerpoint/2010/mai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8575" y="5373688"/>
            <a:ext cx="1296988" cy="268287"/>
          </a:xfrm>
          <a:prstGeom prst="rect">
            <a:avLst/>
          </a:prstGeom>
        </p:spPr>
        <p:txBody>
          <a:bodyPr/>
          <a:lstStyle>
            <a:lvl1pPr>
              <a:defRPr>
                <a:cs typeface="Arial" charset="0"/>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cs typeface="Arial" charset="0"/>
              </a:defRPr>
            </a:lvl1pPr>
          </a:lstStyle>
          <a:p>
            <a:pPr>
              <a:defRPr/>
            </a:pPr>
            <a:r>
              <a:rPr lang="en-US" smtClean="0"/>
              <a:t>What to Teach Students with Severe Disabilities</a:t>
            </a:r>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cs typeface="Arial" charset="0"/>
              </a:defRPr>
            </a:lvl1pPr>
          </a:lstStyle>
          <a:p>
            <a:pPr>
              <a:defRPr/>
            </a:pPr>
            <a:fld id="{B2E757B9-EB8F-413A-A199-6A9932C97FFD}" type="slidenum">
              <a:rPr lang="en-US" smtClean="0"/>
              <a:pPr>
                <a:defRPr/>
              </a:pPr>
              <a:t>‹#›</a:t>
            </a:fld>
            <a:endParaRPr lang="en-US"/>
          </a:p>
        </p:txBody>
      </p:sp>
    </p:spTree>
    <p:extLst>
      <p:ext uri="{BB962C8B-B14F-4D97-AF65-F5344CB8AC3E}">
        <p14:creationId xmlns:p14="http://schemas.microsoft.com/office/powerpoint/2010/main" val="641689207"/>
      </p:ext>
    </p:extLst>
  </p:cSld>
  <p:clrMapOvr>
    <a:masterClrMapping/>
  </p:clrMapOvr>
  <p:transition xmlns:p14="http://schemas.microsoft.com/office/powerpoint/2010/mai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28575" y="5373688"/>
            <a:ext cx="1296988" cy="268287"/>
          </a:xfrm>
          <a:prstGeom prst="rect">
            <a:avLst/>
          </a:prstGeom>
        </p:spPr>
        <p:txBody>
          <a:bodyPr/>
          <a:lstStyle>
            <a:lvl1pPr>
              <a:defRPr>
                <a:cs typeface="Arial" charset="0"/>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cs typeface="Arial" charset="0"/>
              </a:defRPr>
            </a:lvl1pPr>
          </a:lstStyle>
          <a:p>
            <a:pPr>
              <a:defRPr/>
            </a:pPr>
            <a:r>
              <a:rPr lang="en-US" smtClean="0"/>
              <a:t>What to Teach Students with Severe Disabilities</a:t>
            </a:r>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cs typeface="Arial" charset="0"/>
              </a:defRPr>
            </a:lvl1pPr>
          </a:lstStyle>
          <a:p>
            <a:pPr>
              <a:defRPr/>
            </a:pPr>
            <a:fld id="{53139891-2F32-40E3-9586-AB3412C60055}" type="slidenum">
              <a:rPr lang="en-US" smtClean="0"/>
              <a:pPr>
                <a:defRPr/>
              </a:pPr>
              <a:t>‹#›</a:t>
            </a:fld>
            <a:endParaRPr lang="en-US"/>
          </a:p>
        </p:txBody>
      </p:sp>
    </p:spTree>
    <p:extLst>
      <p:ext uri="{BB962C8B-B14F-4D97-AF65-F5344CB8AC3E}">
        <p14:creationId xmlns:p14="http://schemas.microsoft.com/office/powerpoint/2010/main" val="341374748"/>
      </p:ext>
    </p:extLst>
  </p:cSld>
  <p:clrMapOvr>
    <a:masterClrMapping/>
  </p:clrMapOvr>
  <p:transition xmlns:p14="http://schemas.microsoft.com/office/powerpoint/2010/mai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28575" y="5373688"/>
            <a:ext cx="1296988" cy="268287"/>
          </a:xfrm>
          <a:prstGeom prst="rect">
            <a:avLst/>
          </a:prstGeom>
        </p:spPr>
        <p:txBody>
          <a:bodyPr/>
          <a:lstStyle>
            <a:lvl1pPr>
              <a:defRPr>
                <a:cs typeface="Arial" charset="0"/>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cs typeface="Arial" charset="0"/>
              </a:defRPr>
            </a:lvl1pPr>
          </a:lstStyle>
          <a:p>
            <a:pPr>
              <a:defRPr/>
            </a:pPr>
            <a:r>
              <a:rPr lang="en-US" smtClean="0"/>
              <a:t>What to Teach Students with Severe Disabilities</a:t>
            </a:r>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cs typeface="Arial" charset="0"/>
              </a:defRPr>
            </a:lvl1pPr>
          </a:lstStyle>
          <a:p>
            <a:pPr>
              <a:defRPr/>
            </a:pPr>
            <a:fld id="{9F7BD7FC-8BB9-4786-BB0B-4DE8F7344B80}" type="slidenum">
              <a:rPr lang="en-US" smtClean="0"/>
              <a:pPr>
                <a:defRPr/>
              </a:pPr>
              <a:t>‹#›</a:t>
            </a:fld>
            <a:endParaRPr lang="en-US"/>
          </a:p>
        </p:txBody>
      </p:sp>
    </p:spTree>
    <p:extLst>
      <p:ext uri="{BB962C8B-B14F-4D97-AF65-F5344CB8AC3E}">
        <p14:creationId xmlns:p14="http://schemas.microsoft.com/office/powerpoint/2010/main" val="2878584431"/>
      </p:ext>
    </p:extLst>
  </p:cSld>
  <p:clrMapOvr>
    <a:masterClrMapping/>
  </p:clrMapOvr>
  <p:transition xmlns:p14="http://schemas.microsoft.com/office/powerpoint/2010/mai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28575" y="5373688"/>
            <a:ext cx="1296988" cy="268287"/>
          </a:xfrm>
          <a:prstGeom prst="rect">
            <a:avLst/>
          </a:prstGeom>
        </p:spPr>
        <p:txBody>
          <a:bodyPr/>
          <a:lstStyle>
            <a:lvl1pPr>
              <a:defRPr>
                <a:cs typeface="Arial" charset="0"/>
              </a:defRPr>
            </a:lvl1pPr>
          </a:lstStyle>
          <a:p>
            <a:pPr>
              <a:defRPr/>
            </a:pPr>
            <a:endParaRPr lang="en-US"/>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cs typeface="Arial" charset="0"/>
              </a:defRPr>
            </a:lvl1pPr>
          </a:lstStyle>
          <a:p>
            <a:pPr>
              <a:defRPr/>
            </a:pPr>
            <a:r>
              <a:rPr lang="en-US" smtClean="0"/>
              <a:t>What to Teach Students with Severe Disabilities</a:t>
            </a:r>
            <a:endParaRPr lang="en-US"/>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cs typeface="Arial" charset="0"/>
              </a:defRPr>
            </a:lvl1pPr>
          </a:lstStyle>
          <a:p>
            <a:pPr>
              <a:defRPr/>
            </a:pPr>
            <a:fld id="{D7EB87BF-934D-4CE4-8AED-5C2A76601497}" type="slidenum">
              <a:rPr lang="en-US" smtClean="0"/>
              <a:pPr>
                <a:defRPr/>
              </a:pPr>
              <a:t>‹#›</a:t>
            </a:fld>
            <a:endParaRPr lang="en-US"/>
          </a:p>
        </p:txBody>
      </p:sp>
    </p:spTree>
    <p:extLst>
      <p:ext uri="{BB962C8B-B14F-4D97-AF65-F5344CB8AC3E}">
        <p14:creationId xmlns:p14="http://schemas.microsoft.com/office/powerpoint/2010/main" val="4039608591"/>
      </p:ext>
    </p:extLst>
  </p:cSld>
  <p:clrMapOvr>
    <a:masterClrMapping/>
  </p:clrMapOvr>
  <p:transition xmlns:p14="http://schemas.microsoft.com/office/powerpoint/2010/mai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28575" y="5373688"/>
            <a:ext cx="1296988" cy="268287"/>
          </a:xfrm>
          <a:prstGeom prst="rect">
            <a:avLst/>
          </a:prstGeom>
        </p:spPr>
        <p:txBody>
          <a:bodyPr/>
          <a:lstStyle>
            <a:lvl1pPr>
              <a:defRPr>
                <a:cs typeface="Arial" charset="0"/>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cs typeface="Arial" charset="0"/>
              </a:defRPr>
            </a:lvl1pPr>
          </a:lstStyle>
          <a:p>
            <a:pPr>
              <a:defRPr/>
            </a:pPr>
            <a:r>
              <a:rPr lang="en-US" smtClean="0"/>
              <a:t>What to Teach Students with Severe Disabilities</a:t>
            </a:r>
            <a:endParaRPr lang="en-US"/>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cs typeface="Arial" charset="0"/>
              </a:defRPr>
            </a:lvl1pPr>
          </a:lstStyle>
          <a:p>
            <a:pPr>
              <a:defRPr/>
            </a:pPr>
            <a:fld id="{FF061C80-9AE6-45AA-B426-531842B1288C}" type="slidenum">
              <a:rPr lang="en-US" smtClean="0"/>
              <a:pPr>
                <a:defRPr/>
              </a:pPr>
              <a:t>‹#›</a:t>
            </a:fld>
            <a:endParaRPr lang="en-US"/>
          </a:p>
        </p:txBody>
      </p:sp>
    </p:spTree>
    <p:extLst>
      <p:ext uri="{BB962C8B-B14F-4D97-AF65-F5344CB8AC3E}">
        <p14:creationId xmlns:p14="http://schemas.microsoft.com/office/powerpoint/2010/main" val="1389603650"/>
      </p:ext>
    </p:extLst>
  </p:cSld>
  <p:clrMapOvr>
    <a:masterClrMapping/>
  </p:clrMapOvr>
  <p:transition xmlns:p14="http://schemas.microsoft.com/office/powerpoint/2010/main" spd="slow"/>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8575" y="5373688"/>
            <a:ext cx="1296988" cy="268287"/>
          </a:xfrm>
          <a:prstGeom prst="rect">
            <a:avLst/>
          </a:prstGeom>
        </p:spPr>
        <p:txBody>
          <a:bodyPr/>
          <a:lstStyle>
            <a:lvl1pPr>
              <a:defRPr>
                <a:cs typeface="Arial" charset="0"/>
              </a:defRPr>
            </a:lvl1pPr>
          </a:lstStyle>
          <a:p>
            <a:pPr>
              <a:defRPr/>
            </a:pPr>
            <a:endParaRPr lang="en-US"/>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cs typeface="Arial" charset="0"/>
              </a:defRPr>
            </a:lvl1pPr>
          </a:lstStyle>
          <a:p>
            <a:pPr>
              <a:defRPr/>
            </a:pPr>
            <a:r>
              <a:rPr lang="en-US" smtClean="0"/>
              <a:t>What to Teach Students with Severe Disabilities</a:t>
            </a:r>
            <a:endParaRPr lang="en-US"/>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cs typeface="Arial" charset="0"/>
              </a:defRPr>
            </a:lvl1pPr>
          </a:lstStyle>
          <a:p>
            <a:pPr>
              <a:defRPr/>
            </a:pPr>
            <a:fld id="{4202637F-BAB5-4FB3-B790-8E71CBC4CA5B}" type="slidenum">
              <a:rPr lang="en-US" smtClean="0"/>
              <a:pPr>
                <a:defRPr/>
              </a:pPr>
              <a:t>‹#›</a:t>
            </a:fld>
            <a:endParaRPr lang="en-US"/>
          </a:p>
        </p:txBody>
      </p:sp>
    </p:spTree>
    <p:extLst>
      <p:ext uri="{BB962C8B-B14F-4D97-AF65-F5344CB8AC3E}">
        <p14:creationId xmlns:p14="http://schemas.microsoft.com/office/powerpoint/2010/main" val="96403607"/>
      </p:ext>
    </p:extLst>
  </p:cSld>
  <p:clrMapOvr>
    <a:masterClrMapping/>
  </p:clrMapOvr>
  <p:transition xmlns:p14="http://schemas.microsoft.com/office/powerpoint/2010/main" spd="slow"/>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28575" y="5373688"/>
            <a:ext cx="1296988" cy="268287"/>
          </a:xfrm>
          <a:prstGeom prst="rect">
            <a:avLst/>
          </a:prstGeom>
        </p:spPr>
        <p:txBody>
          <a:bodyPr/>
          <a:lstStyle>
            <a:lvl1pPr>
              <a:defRPr>
                <a:cs typeface="Arial" charset="0"/>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cs typeface="Arial" charset="0"/>
              </a:defRPr>
            </a:lvl1pPr>
          </a:lstStyle>
          <a:p>
            <a:pPr>
              <a:defRPr/>
            </a:pPr>
            <a:r>
              <a:rPr lang="en-US" smtClean="0"/>
              <a:t>What to Teach Students with Severe Disabilities</a:t>
            </a:r>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cs typeface="Arial" charset="0"/>
              </a:defRPr>
            </a:lvl1pPr>
          </a:lstStyle>
          <a:p>
            <a:pPr>
              <a:defRPr/>
            </a:pPr>
            <a:fld id="{158B6660-7F58-4E01-9105-73A244BF7B0D}" type="slidenum">
              <a:rPr lang="en-US" smtClean="0"/>
              <a:pPr>
                <a:defRPr/>
              </a:pPr>
              <a:t>‹#›</a:t>
            </a:fld>
            <a:endParaRPr lang="en-US"/>
          </a:p>
        </p:txBody>
      </p:sp>
    </p:spTree>
    <p:extLst>
      <p:ext uri="{BB962C8B-B14F-4D97-AF65-F5344CB8AC3E}">
        <p14:creationId xmlns:p14="http://schemas.microsoft.com/office/powerpoint/2010/main" val="4163415058"/>
      </p:ext>
    </p:extLst>
  </p:cSld>
  <p:clrMapOvr>
    <a:masterClrMapping/>
  </p:clrMapOvr>
  <p:transition xmlns:p14="http://schemas.microsoft.com/office/powerpoint/2010/mai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What to Teach Students with Severe Disabilities</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1AD4328-8112-46D7-8D8C-E53CDFDEF077}" type="slidenum">
              <a:rPr lang="en-US"/>
              <a:pPr>
                <a:defRPr/>
              </a:pPr>
              <a:t>‹#›</a:t>
            </a:fld>
            <a:endParaRPr lang="en-US"/>
          </a:p>
        </p:txBody>
      </p:sp>
    </p:spTree>
    <p:extLst>
      <p:ext uri="{BB962C8B-B14F-4D97-AF65-F5344CB8AC3E}">
        <p14:creationId xmlns:p14="http://schemas.microsoft.com/office/powerpoint/2010/main" val="22902286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28575" y="5373688"/>
            <a:ext cx="1296988" cy="268287"/>
          </a:xfrm>
          <a:prstGeom prst="rect">
            <a:avLst/>
          </a:prstGeom>
        </p:spPr>
        <p:txBody>
          <a:bodyPr/>
          <a:lstStyle>
            <a:lvl1pPr>
              <a:defRPr>
                <a:cs typeface="Arial" charset="0"/>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cs typeface="Arial" charset="0"/>
              </a:defRPr>
            </a:lvl1pPr>
          </a:lstStyle>
          <a:p>
            <a:pPr>
              <a:defRPr/>
            </a:pPr>
            <a:r>
              <a:rPr lang="en-US" smtClean="0"/>
              <a:t>What to Teach Students with Severe Disabilities</a:t>
            </a:r>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cs typeface="Arial" charset="0"/>
              </a:defRPr>
            </a:lvl1pPr>
          </a:lstStyle>
          <a:p>
            <a:pPr>
              <a:defRPr/>
            </a:pPr>
            <a:fld id="{C21D9C98-1EB8-46D7-81E5-4AEF13BAD6DF}" type="slidenum">
              <a:rPr lang="en-US" smtClean="0"/>
              <a:pPr>
                <a:defRPr/>
              </a:pPr>
              <a:t>‹#›</a:t>
            </a:fld>
            <a:endParaRPr lang="en-US"/>
          </a:p>
        </p:txBody>
      </p:sp>
    </p:spTree>
    <p:extLst>
      <p:ext uri="{BB962C8B-B14F-4D97-AF65-F5344CB8AC3E}">
        <p14:creationId xmlns:p14="http://schemas.microsoft.com/office/powerpoint/2010/main" val="474393844"/>
      </p:ext>
    </p:extLst>
  </p:cSld>
  <p:clrMapOvr>
    <a:masterClrMapping/>
  </p:clrMapOvr>
  <p:transition xmlns:p14="http://schemas.microsoft.com/office/powerpoint/2010/main" spd="slow"/>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8575" y="5373688"/>
            <a:ext cx="1296988" cy="268287"/>
          </a:xfrm>
          <a:prstGeom prst="rect">
            <a:avLst/>
          </a:prstGeom>
        </p:spPr>
        <p:txBody>
          <a:bodyPr/>
          <a:lstStyle>
            <a:lvl1pPr>
              <a:defRPr>
                <a:cs typeface="Arial" charset="0"/>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cs typeface="Arial" charset="0"/>
              </a:defRPr>
            </a:lvl1pPr>
          </a:lstStyle>
          <a:p>
            <a:pPr>
              <a:defRPr/>
            </a:pPr>
            <a:r>
              <a:rPr lang="en-US" smtClean="0"/>
              <a:t>What to Teach Students with Severe Disabilities</a:t>
            </a:r>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cs typeface="Arial" charset="0"/>
              </a:defRPr>
            </a:lvl1pPr>
          </a:lstStyle>
          <a:p>
            <a:pPr>
              <a:defRPr/>
            </a:pPr>
            <a:fld id="{EBAEF98E-26DE-43A6-A588-1F6716B5C8AA}" type="slidenum">
              <a:rPr lang="en-US" smtClean="0"/>
              <a:pPr>
                <a:defRPr/>
              </a:pPr>
              <a:t>‹#›</a:t>
            </a:fld>
            <a:endParaRPr lang="en-US"/>
          </a:p>
        </p:txBody>
      </p:sp>
    </p:spTree>
    <p:extLst>
      <p:ext uri="{BB962C8B-B14F-4D97-AF65-F5344CB8AC3E}">
        <p14:creationId xmlns:p14="http://schemas.microsoft.com/office/powerpoint/2010/main" val="2077720001"/>
      </p:ext>
    </p:extLst>
  </p:cSld>
  <p:clrMapOvr>
    <a:masterClrMapping/>
  </p:clrMapOvr>
  <p:transition xmlns:p14="http://schemas.microsoft.com/office/powerpoint/2010/main" spd="slow"/>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8575" y="5373688"/>
            <a:ext cx="1296988" cy="268287"/>
          </a:xfrm>
          <a:prstGeom prst="rect">
            <a:avLst/>
          </a:prstGeom>
        </p:spPr>
        <p:txBody>
          <a:bodyPr/>
          <a:lstStyle>
            <a:lvl1pPr>
              <a:defRPr>
                <a:cs typeface="Arial" charset="0"/>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cs typeface="Arial" charset="0"/>
              </a:defRPr>
            </a:lvl1pPr>
          </a:lstStyle>
          <a:p>
            <a:pPr>
              <a:defRPr/>
            </a:pPr>
            <a:r>
              <a:rPr lang="en-US" smtClean="0"/>
              <a:t>What to Teach Students with Severe Disabilities</a:t>
            </a:r>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cs typeface="Arial" charset="0"/>
              </a:defRPr>
            </a:lvl1pPr>
          </a:lstStyle>
          <a:p>
            <a:pPr>
              <a:defRPr/>
            </a:pPr>
            <a:fld id="{BAE44172-F5E8-4C24-85E8-B8AA10EFEBE7}" type="slidenum">
              <a:rPr lang="en-US" smtClean="0"/>
              <a:pPr>
                <a:defRPr/>
              </a:pPr>
              <a:t>‹#›</a:t>
            </a:fld>
            <a:endParaRPr lang="en-US"/>
          </a:p>
        </p:txBody>
      </p:sp>
    </p:spTree>
    <p:extLst>
      <p:ext uri="{BB962C8B-B14F-4D97-AF65-F5344CB8AC3E}">
        <p14:creationId xmlns:p14="http://schemas.microsoft.com/office/powerpoint/2010/main" val="3718666399"/>
      </p:ext>
    </p:extLst>
  </p:cSld>
  <p:clrMapOvr>
    <a:masterClrMapping/>
  </p:clrMapOvr>
  <p:transition xmlns:p14="http://schemas.microsoft.com/office/powerpoint/2010/main" spd="slow"/>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61993613"/>
      </p:ext>
    </p:extLst>
  </p:cSld>
  <p:clrMapOvr>
    <a:masterClrMapping/>
  </p:clrMapOvr>
  <p:transition xmlns:p14="http://schemas.microsoft.com/office/powerpoint/2010/main" spd="slow"/>
  <p:hf sldNum="0"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91680" y="332656"/>
            <a:ext cx="7313324" cy="1470025"/>
          </a:xfrm>
        </p:spPr>
        <p:txBody>
          <a:bodyPr/>
          <a:lstStyle/>
          <a:p>
            <a:r>
              <a:rPr lang="en-US" dirty="0" smtClean="0"/>
              <a:t>Click to edit Master title style</a:t>
            </a:r>
            <a:endParaRPr lang="en-US" dirty="0"/>
          </a:p>
        </p:txBody>
      </p:sp>
      <p:sp>
        <p:nvSpPr>
          <p:cNvPr id="7" name="Rectangle 3"/>
          <p:cNvSpPr>
            <a:spLocks noGrp="1" noChangeArrowheads="1"/>
          </p:cNvSpPr>
          <p:nvPr>
            <p:ph idx="13"/>
          </p:nvPr>
        </p:nvSpPr>
        <p:spPr bwMode="auto">
          <a:xfrm>
            <a:off x="1691680" y="2060848"/>
            <a:ext cx="7344816" cy="362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lvl="0"/>
            <a:r>
              <a:rPr lang="es-ES" noProof="0" dirty="0"/>
              <a:t>Haga clic para modificar el estilo de texto del patrón</a:t>
            </a:r>
          </a:p>
          <a:p>
            <a:pPr lvl="1"/>
            <a:r>
              <a:rPr lang="es-ES" noProof="0" dirty="0"/>
              <a:t>Segundo nivel</a:t>
            </a:r>
          </a:p>
          <a:p>
            <a:pPr lvl="2"/>
            <a:r>
              <a:rPr lang="es-ES" noProof="0" dirty="0"/>
              <a:t>Tercer nivel</a:t>
            </a:r>
          </a:p>
          <a:p>
            <a:pPr lvl="3"/>
            <a:r>
              <a:rPr lang="es-ES" noProof="0" dirty="0"/>
              <a:t>Cuarto nivel</a:t>
            </a:r>
          </a:p>
          <a:p>
            <a:pPr lvl="4"/>
            <a:r>
              <a:rPr lang="es-ES" noProof="0" dirty="0"/>
              <a:t>Quinto nivel</a:t>
            </a:r>
          </a:p>
        </p:txBody>
      </p:sp>
      <p:sp>
        <p:nvSpPr>
          <p:cNvPr id="4" name="Date Placeholder 3"/>
          <p:cNvSpPr>
            <a:spLocks noGrp="1"/>
          </p:cNvSpPr>
          <p:nvPr>
            <p:ph type="dt" sz="half" idx="14"/>
          </p:nvPr>
        </p:nvSpPr>
        <p:spPr>
          <a:xfrm>
            <a:off x="28575" y="5373688"/>
            <a:ext cx="1296988" cy="268287"/>
          </a:xfrm>
          <a:prstGeom prst="rect">
            <a:avLst/>
          </a:prstGeom>
        </p:spPr>
        <p:txBody>
          <a:bodyPr/>
          <a:lstStyle>
            <a:lvl1pPr>
              <a:defRPr>
                <a:cs typeface="Arial" charset="0"/>
              </a:defRPr>
            </a:lvl1pPr>
          </a:lstStyle>
          <a:p>
            <a:pPr>
              <a:defRPr/>
            </a:pPr>
            <a:endParaRPr lang="es-ES">
              <a:solidFill>
                <a:srgbClr val="0367B3"/>
              </a:solidFill>
              <a:ea typeface="ＭＳ Ｐゴシック" charset="0"/>
            </a:endParaRPr>
          </a:p>
        </p:txBody>
      </p:sp>
      <p:sp>
        <p:nvSpPr>
          <p:cNvPr id="5" name="Footer Placeholder 4"/>
          <p:cNvSpPr>
            <a:spLocks noGrp="1"/>
          </p:cNvSpPr>
          <p:nvPr>
            <p:ph type="ftr" sz="quarter" idx="15"/>
          </p:nvPr>
        </p:nvSpPr>
        <p:spPr>
          <a:xfrm>
            <a:off x="3124200" y="6245225"/>
            <a:ext cx="2895600" cy="476250"/>
          </a:xfrm>
          <a:prstGeom prst="rect">
            <a:avLst/>
          </a:prstGeom>
        </p:spPr>
        <p:txBody>
          <a:bodyPr/>
          <a:lstStyle>
            <a:lvl1pPr>
              <a:defRPr>
                <a:cs typeface="Arial" charset="0"/>
              </a:defRPr>
            </a:lvl1pPr>
          </a:lstStyle>
          <a:p>
            <a:pPr>
              <a:defRPr/>
            </a:pPr>
            <a:endParaRPr lang="es-ES">
              <a:solidFill>
                <a:srgbClr val="0367B3"/>
              </a:solidFill>
              <a:ea typeface="ＭＳ Ｐゴシック" charset="0"/>
            </a:endParaRPr>
          </a:p>
        </p:txBody>
      </p:sp>
      <p:sp>
        <p:nvSpPr>
          <p:cNvPr id="6" name="Slide Number Placeholder 5"/>
          <p:cNvSpPr>
            <a:spLocks noGrp="1"/>
          </p:cNvSpPr>
          <p:nvPr>
            <p:ph type="sldNum" sz="quarter" idx="16"/>
          </p:nvPr>
        </p:nvSpPr>
        <p:spPr>
          <a:xfrm>
            <a:off x="6553200" y="6245225"/>
            <a:ext cx="2133600" cy="476250"/>
          </a:xfrm>
          <a:prstGeom prst="rect">
            <a:avLst/>
          </a:prstGeom>
        </p:spPr>
        <p:txBody>
          <a:bodyPr/>
          <a:lstStyle>
            <a:lvl1pPr>
              <a:defRPr>
                <a:cs typeface="Arial" charset="0"/>
              </a:defRPr>
            </a:lvl1pPr>
          </a:lstStyle>
          <a:p>
            <a:pPr>
              <a:defRPr/>
            </a:pPr>
            <a:fld id="{DBA70CE6-77A5-CD41-8670-406FC4A4206E}" type="slidenum">
              <a:rPr lang="es-ES">
                <a:solidFill>
                  <a:srgbClr val="0367B3"/>
                </a:solidFill>
                <a:ea typeface="ＭＳ Ｐゴシック" charset="0"/>
              </a:rPr>
              <a:pPr>
                <a:defRPr/>
              </a:pPr>
              <a:t>‹#›</a:t>
            </a:fld>
            <a:endParaRPr lang="es-ES" dirty="0">
              <a:solidFill>
                <a:srgbClr val="0367B3"/>
              </a:solidFill>
              <a:ea typeface="ＭＳ Ｐゴシック" charset="0"/>
            </a:endParaRPr>
          </a:p>
        </p:txBody>
      </p:sp>
    </p:spTree>
    <p:extLst>
      <p:ext uri="{BB962C8B-B14F-4D97-AF65-F5344CB8AC3E}">
        <p14:creationId xmlns:p14="http://schemas.microsoft.com/office/powerpoint/2010/main" val="1672636930"/>
      </p:ext>
    </p:extLst>
  </p:cSld>
  <p:clrMapOvr>
    <a:masterClrMapping/>
  </p:clrMapOvr>
  <p:transition xmlns:p14="http://schemas.microsoft.com/office/powerpoint/2010/main" spd="slow"/>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8575" y="5373688"/>
            <a:ext cx="1296988" cy="268287"/>
          </a:xfrm>
          <a:prstGeom prst="rect">
            <a:avLst/>
          </a:prstGeom>
        </p:spPr>
        <p:txBody>
          <a:bodyPr/>
          <a:lstStyle>
            <a:lvl1pPr>
              <a:defRPr>
                <a:cs typeface="Arial" charset="0"/>
              </a:defRPr>
            </a:lvl1pPr>
          </a:lstStyle>
          <a:p>
            <a:pPr>
              <a:defRPr/>
            </a:pPr>
            <a:endParaRPr lang="es-ES">
              <a:solidFill>
                <a:srgbClr val="0367B3"/>
              </a:solidFill>
              <a:ea typeface="ＭＳ Ｐゴシック" charset="0"/>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cs typeface="Arial" charset="0"/>
              </a:defRPr>
            </a:lvl1pPr>
          </a:lstStyle>
          <a:p>
            <a:pPr>
              <a:defRPr/>
            </a:pPr>
            <a:endParaRPr lang="es-ES">
              <a:solidFill>
                <a:srgbClr val="0367B3"/>
              </a:solidFill>
              <a:ea typeface="ＭＳ Ｐゴシック" charset="0"/>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cs typeface="Arial" charset="0"/>
              </a:defRPr>
            </a:lvl1pPr>
          </a:lstStyle>
          <a:p>
            <a:pPr>
              <a:defRPr/>
            </a:pPr>
            <a:fld id="{0910D4C8-9816-9344-8A55-C9E276A0CBC0}" type="slidenum">
              <a:rPr lang="es-ES">
                <a:solidFill>
                  <a:srgbClr val="0367B3"/>
                </a:solidFill>
                <a:ea typeface="ＭＳ Ｐゴシック" charset="0"/>
              </a:rPr>
              <a:pPr>
                <a:defRPr/>
              </a:pPr>
              <a:t>‹#›</a:t>
            </a:fld>
            <a:endParaRPr lang="es-ES" dirty="0">
              <a:solidFill>
                <a:srgbClr val="0367B3"/>
              </a:solidFill>
              <a:ea typeface="ＭＳ Ｐゴシック" charset="0"/>
            </a:endParaRPr>
          </a:p>
        </p:txBody>
      </p:sp>
    </p:spTree>
    <p:extLst>
      <p:ext uri="{BB962C8B-B14F-4D97-AF65-F5344CB8AC3E}">
        <p14:creationId xmlns:p14="http://schemas.microsoft.com/office/powerpoint/2010/main" val="199264940"/>
      </p:ext>
    </p:extLst>
  </p:cSld>
  <p:clrMapOvr>
    <a:masterClrMapping/>
  </p:clrMapOvr>
  <p:transition xmlns:p14="http://schemas.microsoft.com/office/powerpoint/2010/main" spd="slow"/>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28575" y="5373688"/>
            <a:ext cx="1296988" cy="268287"/>
          </a:xfrm>
          <a:prstGeom prst="rect">
            <a:avLst/>
          </a:prstGeom>
        </p:spPr>
        <p:txBody>
          <a:bodyPr/>
          <a:lstStyle>
            <a:lvl1pPr>
              <a:defRPr>
                <a:cs typeface="Arial" charset="0"/>
              </a:defRPr>
            </a:lvl1pPr>
          </a:lstStyle>
          <a:p>
            <a:pPr>
              <a:defRPr/>
            </a:pPr>
            <a:endParaRPr lang="es-ES">
              <a:solidFill>
                <a:srgbClr val="0367B3"/>
              </a:solidFill>
              <a:ea typeface="ＭＳ Ｐゴシック" charset="0"/>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cs typeface="Arial" charset="0"/>
              </a:defRPr>
            </a:lvl1pPr>
          </a:lstStyle>
          <a:p>
            <a:pPr>
              <a:defRPr/>
            </a:pPr>
            <a:endParaRPr lang="es-ES">
              <a:solidFill>
                <a:srgbClr val="0367B3"/>
              </a:solidFill>
              <a:ea typeface="ＭＳ Ｐゴシック" charset="0"/>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cs typeface="Arial" charset="0"/>
              </a:defRPr>
            </a:lvl1pPr>
          </a:lstStyle>
          <a:p>
            <a:pPr>
              <a:defRPr/>
            </a:pPr>
            <a:fld id="{4A86054E-BEBA-784D-93B8-23052FD63C9B}" type="slidenum">
              <a:rPr lang="es-ES">
                <a:solidFill>
                  <a:srgbClr val="0367B3"/>
                </a:solidFill>
                <a:ea typeface="ＭＳ Ｐゴシック" charset="0"/>
              </a:rPr>
              <a:pPr>
                <a:defRPr/>
              </a:pPr>
              <a:t>‹#›</a:t>
            </a:fld>
            <a:endParaRPr lang="es-ES" dirty="0">
              <a:solidFill>
                <a:srgbClr val="0367B3"/>
              </a:solidFill>
              <a:ea typeface="ＭＳ Ｐゴシック" charset="0"/>
            </a:endParaRPr>
          </a:p>
        </p:txBody>
      </p:sp>
    </p:spTree>
    <p:extLst>
      <p:ext uri="{BB962C8B-B14F-4D97-AF65-F5344CB8AC3E}">
        <p14:creationId xmlns:p14="http://schemas.microsoft.com/office/powerpoint/2010/main" val="2965395058"/>
      </p:ext>
    </p:extLst>
  </p:cSld>
  <p:clrMapOvr>
    <a:masterClrMapping/>
  </p:clrMapOvr>
  <p:transition xmlns:p14="http://schemas.microsoft.com/office/powerpoint/2010/main" spd="slow"/>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28575" y="5373688"/>
            <a:ext cx="1296988" cy="268287"/>
          </a:xfrm>
          <a:prstGeom prst="rect">
            <a:avLst/>
          </a:prstGeom>
        </p:spPr>
        <p:txBody>
          <a:bodyPr/>
          <a:lstStyle>
            <a:lvl1pPr>
              <a:defRPr>
                <a:cs typeface="Arial" charset="0"/>
              </a:defRPr>
            </a:lvl1pPr>
          </a:lstStyle>
          <a:p>
            <a:pPr>
              <a:defRPr/>
            </a:pPr>
            <a:endParaRPr lang="es-ES">
              <a:solidFill>
                <a:srgbClr val="0367B3"/>
              </a:solidFill>
              <a:ea typeface="ＭＳ Ｐゴシック" charset="0"/>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cs typeface="Arial" charset="0"/>
              </a:defRPr>
            </a:lvl1pPr>
          </a:lstStyle>
          <a:p>
            <a:pPr>
              <a:defRPr/>
            </a:pPr>
            <a:endParaRPr lang="es-ES">
              <a:solidFill>
                <a:srgbClr val="0367B3"/>
              </a:solidFill>
              <a:ea typeface="ＭＳ Ｐゴシック" charset="0"/>
            </a:endParaRPr>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cs typeface="Arial" charset="0"/>
              </a:defRPr>
            </a:lvl1pPr>
          </a:lstStyle>
          <a:p>
            <a:pPr>
              <a:defRPr/>
            </a:pPr>
            <a:fld id="{92D1EE5C-689B-824B-AE1A-D3B0D324C1C6}" type="slidenum">
              <a:rPr lang="es-ES">
                <a:solidFill>
                  <a:srgbClr val="0367B3"/>
                </a:solidFill>
                <a:ea typeface="ＭＳ Ｐゴシック" charset="0"/>
              </a:rPr>
              <a:pPr>
                <a:defRPr/>
              </a:pPr>
              <a:t>‹#›</a:t>
            </a:fld>
            <a:endParaRPr lang="es-ES" dirty="0">
              <a:solidFill>
                <a:srgbClr val="0367B3"/>
              </a:solidFill>
              <a:ea typeface="ＭＳ Ｐゴシック" charset="0"/>
            </a:endParaRPr>
          </a:p>
        </p:txBody>
      </p:sp>
    </p:spTree>
    <p:extLst>
      <p:ext uri="{BB962C8B-B14F-4D97-AF65-F5344CB8AC3E}">
        <p14:creationId xmlns:p14="http://schemas.microsoft.com/office/powerpoint/2010/main" val="2672411582"/>
      </p:ext>
    </p:extLst>
  </p:cSld>
  <p:clrMapOvr>
    <a:masterClrMapping/>
  </p:clrMapOvr>
  <p:transition xmlns:p14="http://schemas.microsoft.com/office/powerpoint/2010/main" spd="slow"/>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28575" y="5373688"/>
            <a:ext cx="1296988" cy="268287"/>
          </a:xfrm>
          <a:prstGeom prst="rect">
            <a:avLst/>
          </a:prstGeom>
        </p:spPr>
        <p:txBody>
          <a:bodyPr/>
          <a:lstStyle>
            <a:lvl1pPr>
              <a:defRPr>
                <a:cs typeface="Arial" charset="0"/>
              </a:defRPr>
            </a:lvl1pPr>
          </a:lstStyle>
          <a:p>
            <a:pPr>
              <a:defRPr/>
            </a:pPr>
            <a:endParaRPr lang="es-ES">
              <a:solidFill>
                <a:srgbClr val="0367B3"/>
              </a:solidFill>
              <a:ea typeface="ＭＳ Ｐゴシック" charset="0"/>
            </a:endParaRPr>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cs typeface="Arial" charset="0"/>
              </a:defRPr>
            </a:lvl1pPr>
          </a:lstStyle>
          <a:p>
            <a:pPr>
              <a:defRPr/>
            </a:pPr>
            <a:endParaRPr lang="es-ES">
              <a:solidFill>
                <a:srgbClr val="0367B3"/>
              </a:solidFill>
              <a:ea typeface="ＭＳ Ｐゴシック" charset="0"/>
            </a:endParaRPr>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cs typeface="Arial" charset="0"/>
              </a:defRPr>
            </a:lvl1pPr>
          </a:lstStyle>
          <a:p>
            <a:pPr>
              <a:defRPr/>
            </a:pPr>
            <a:fld id="{E2AD1F05-B4F8-F94E-B142-21E9807FE2B3}" type="slidenum">
              <a:rPr lang="es-ES">
                <a:solidFill>
                  <a:srgbClr val="0367B3"/>
                </a:solidFill>
                <a:ea typeface="ＭＳ Ｐゴシック" charset="0"/>
              </a:rPr>
              <a:pPr>
                <a:defRPr/>
              </a:pPr>
              <a:t>‹#›</a:t>
            </a:fld>
            <a:endParaRPr lang="es-ES" dirty="0">
              <a:solidFill>
                <a:srgbClr val="0367B3"/>
              </a:solidFill>
              <a:ea typeface="ＭＳ Ｐゴシック" charset="0"/>
            </a:endParaRPr>
          </a:p>
        </p:txBody>
      </p:sp>
    </p:spTree>
    <p:extLst>
      <p:ext uri="{BB962C8B-B14F-4D97-AF65-F5344CB8AC3E}">
        <p14:creationId xmlns:p14="http://schemas.microsoft.com/office/powerpoint/2010/main" val="2236720023"/>
      </p:ext>
    </p:extLst>
  </p:cSld>
  <p:clrMapOvr>
    <a:masterClrMapping/>
  </p:clrMapOvr>
  <p:transition xmlns:p14="http://schemas.microsoft.com/office/powerpoint/2010/main" spd="slow"/>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28575" y="5373688"/>
            <a:ext cx="1296988" cy="268287"/>
          </a:xfrm>
          <a:prstGeom prst="rect">
            <a:avLst/>
          </a:prstGeom>
        </p:spPr>
        <p:txBody>
          <a:bodyPr/>
          <a:lstStyle>
            <a:lvl1pPr>
              <a:defRPr>
                <a:cs typeface="Arial" charset="0"/>
              </a:defRPr>
            </a:lvl1pPr>
          </a:lstStyle>
          <a:p>
            <a:pPr>
              <a:defRPr/>
            </a:pPr>
            <a:endParaRPr lang="es-ES">
              <a:solidFill>
                <a:srgbClr val="0367B3"/>
              </a:solidFill>
              <a:ea typeface="ＭＳ Ｐゴシック" charset="0"/>
            </a:endParaRPr>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cs typeface="Arial" charset="0"/>
              </a:defRPr>
            </a:lvl1pPr>
          </a:lstStyle>
          <a:p>
            <a:pPr>
              <a:defRPr/>
            </a:pPr>
            <a:endParaRPr lang="es-ES">
              <a:solidFill>
                <a:srgbClr val="0367B3"/>
              </a:solidFill>
              <a:ea typeface="ＭＳ Ｐゴシック" charset="0"/>
            </a:endParaRPr>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cs typeface="Arial" charset="0"/>
              </a:defRPr>
            </a:lvl1pPr>
          </a:lstStyle>
          <a:p>
            <a:pPr>
              <a:defRPr/>
            </a:pPr>
            <a:fld id="{56C38384-7708-0F4F-B158-92C0FAD51B59}" type="slidenum">
              <a:rPr lang="es-ES">
                <a:solidFill>
                  <a:srgbClr val="0367B3"/>
                </a:solidFill>
                <a:ea typeface="ＭＳ Ｐゴシック" charset="0"/>
              </a:rPr>
              <a:pPr>
                <a:defRPr/>
              </a:pPr>
              <a:t>‹#›</a:t>
            </a:fld>
            <a:endParaRPr lang="es-ES" dirty="0">
              <a:solidFill>
                <a:srgbClr val="0367B3"/>
              </a:solidFill>
              <a:ea typeface="ＭＳ Ｐゴシック" charset="0"/>
            </a:endParaRPr>
          </a:p>
        </p:txBody>
      </p:sp>
    </p:spTree>
    <p:extLst>
      <p:ext uri="{BB962C8B-B14F-4D97-AF65-F5344CB8AC3E}">
        <p14:creationId xmlns:p14="http://schemas.microsoft.com/office/powerpoint/2010/main" val="1878110639"/>
      </p:ext>
    </p:extLst>
  </p:cSld>
  <p:clrMapOvr>
    <a:masterClrMapping/>
  </p:clrMapOvr>
  <p:transition xmlns:p14="http://schemas.microsoft.com/office/powerpoint/2010/mai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What to Teach Students with Severe Disabilities</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5278BF2-D55E-4143-A183-AEC40ACADD56}" type="slidenum">
              <a:rPr lang="en-US"/>
              <a:pPr>
                <a:defRPr/>
              </a:pPr>
              <a:t>‹#›</a:t>
            </a:fld>
            <a:endParaRPr lang="en-US"/>
          </a:p>
        </p:txBody>
      </p:sp>
    </p:spTree>
    <p:extLst>
      <p:ext uri="{BB962C8B-B14F-4D97-AF65-F5344CB8AC3E}">
        <p14:creationId xmlns:p14="http://schemas.microsoft.com/office/powerpoint/2010/main" val="29847023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8575" y="5373688"/>
            <a:ext cx="1296988" cy="268287"/>
          </a:xfrm>
          <a:prstGeom prst="rect">
            <a:avLst/>
          </a:prstGeom>
        </p:spPr>
        <p:txBody>
          <a:bodyPr/>
          <a:lstStyle>
            <a:lvl1pPr>
              <a:defRPr>
                <a:cs typeface="Arial" charset="0"/>
              </a:defRPr>
            </a:lvl1pPr>
          </a:lstStyle>
          <a:p>
            <a:pPr>
              <a:defRPr/>
            </a:pPr>
            <a:endParaRPr lang="es-ES">
              <a:solidFill>
                <a:srgbClr val="0367B3"/>
              </a:solidFill>
              <a:ea typeface="ＭＳ Ｐゴシック" charset="0"/>
            </a:endParaRPr>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cs typeface="Arial" charset="0"/>
              </a:defRPr>
            </a:lvl1pPr>
          </a:lstStyle>
          <a:p>
            <a:pPr>
              <a:defRPr/>
            </a:pPr>
            <a:endParaRPr lang="es-ES">
              <a:solidFill>
                <a:srgbClr val="0367B3"/>
              </a:solidFill>
              <a:ea typeface="ＭＳ Ｐゴシック" charset="0"/>
            </a:endParaRPr>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cs typeface="Arial" charset="0"/>
              </a:defRPr>
            </a:lvl1pPr>
          </a:lstStyle>
          <a:p>
            <a:pPr>
              <a:defRPr/>
            </a:pPr>
            <a:fld id="{8A82A385-974F-374C-8A3E-F565DE16F33D}" type="slidenum">
              <a:rPr lang="es-ES">
                <a:solidFill>
                  <a:srgbClr val="0367B3"/>
                </a:solidFill>
                <a:ea typeface="ＭＳ Ｐゴシック" charset="0"/>
              </a:rPr>
              <a:pPr>
                <a:defRPr/>
              </a:pPr>
              <a:t>‹#›</a:t>
            </a:fld>
            <a:endParaRPr lang="es-ES" dirty="0">
              <a:solidFill>
                <a:srgbClr val="0367B3"/>
              </a:solidFill>
              <a:ea typeface="ＭＳ Ｐゴシック" charset="0"/>
            </a:endParaRPr>
          </a:p>
        </p:txBody>
      </p:sp>
    </p:spTree>
    <p:extLst>
      <p:ext uri="{BB962C8B-B14F-4D97-AF65-F5344CB8AC3E}">
        <p14:creationId xmlns:p14="http://schemas.microsoft.com/office/powerpoint/2010/main" val="742395060"/>
      </p:ext>
    </p:extLst>
  </p:cSld>
  <p:clrMapOvr>
    <a:masterClrMapping/>
  </p:clrMapOvr>
  <p:transition xmlns:p14="http://schemas.microsoft.com/office/powerpoint/2010/main" spd="slow"/>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28575" y="5373688"/>
            <a:ext cx="1296988" cy="268287"/>
          </a:xfrm>
          <a:prstGeom prst="rect">
            <a:avLst/>
          </a:prstGeom>
        </p:spPr>
        <p:txBody>
          <a:bodyPr/>
          <a:lstStyle>
            <a:lvl1pPr>
              <a:defRPr>
                <a:cs typeface="Arial" charset="0"/>
              </a:defRPr>
            </a:lvl1pPr>
          </a:lstStyle>
          <a:p>
            <a:pPr>
              <a:defRPr/>
            </a:pPr>
            <a:endParaRPr lang="es-ES">
              <a:solidFill>
                <a:srgbClr val="0367B3"/>
              </a:solidFill>
              <a:ea typeface="ＭＳ Ｐゴシック" charset="0"/>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cs typeface="Arial" charset="0"/>
              </a:defRPr>
            </a:lvl1pPr>
          </a:lstStyle>
          <a:p>
            <a:pPr>
              <a:defRPr/>
            </a:pPr>
            <a:endParaRPr lang="es-ES">
              <a:solidFill>
                <a:srgbClr val="0367B3"/>
              </a:solidFill>
              <a:ea typeface="ＭＳ Ｐゴシック" charset="0"/>
            </a:endParaRPr>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cs typeface="Arial" charset="0"/>
              </a:defRPr>
            </a:lvl1pPr>
          </a:lstStyle>
          <a:p>
            <a:pPr>
              <a:defRPr/>
            </a:pPr>
            <a:fld id="{557555A2-8DCE-F947-9B9A-25EA75D5FE29}" type="slidenum">
              <a:rPr lang="es-ES">
                <a:solidFill>
                  <a:srgbClr val="0367B3"/>
                </a:solidFill>
                <a:ea typeface="ＭＳ Ｐゴシック" charset="0"/>
              </a:rPr>
              <a:pPr>
                <a:defRPr/>
              </a:pPr>
              <a:t>‹#›</a:t>
            </a:fld>
            <a:endParaRPr lang="es-ES" dirty="0">
              <a:solidFill>
                <a:srgbClr val="0367B3"/>
              </a:solidFill>
              <a:ea typeface="ＭＳ Ｐゴシック" charset="0"/>
            </a:endParaRPr>
          </a:p>
        </p:txBody>
      </p:sp>
    </p:spTree>
    <p:extLst>
      <p:ext uri="{BB962C8B-B14F-4D97-AF65-F5344CB8AC3E}">
        <p14:creationId xmlns:p14="http://schemas.microsoft.com/office/powerpoint/2010/main" val="255847876"/>
      </p:ext>
    </p:extLst>
  </p:cSld>
  <p:clrMapOvr>
    <a:masterClrMapping/>
  </p:clrMapOvr>
  <p:transition xmlns:p14="http://schemas.microsoft.com/office/powerpoint/2010/main" spd="slow"/>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28575" y="5373688"/>
            <a:ext cx="1296988" cy="268287"/>
          </a:xfrm>
          <a:prstGeom prst="rect">
            <a:avLst/>
          </a:prstGeom>
        </p:spPr>
        <p:txBody>
          <a:bodyPr/>
          <a:lstStyle>
            <a:lvl1pPr>
              <a:defRPr>
                <a:cs typeface="Arial" charset="0"/>
              </a:defRPr>
            </a:lvl1pPr>
          </a:lstStyle>
          <a:p>
            <a:pPr>
              <a:defRPr/>
            </a:pPr>
            <a:endParaRPr lang="es-ES">
              <a:solidFill>
                <a:srgbClr val="0367B3"/>
              </a:solidFill>
              <a:ea typeface="ＭＳ Ｐゴシック" charset="0"/>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cs typeface="Arial" charset="0"/>
              </a:defRPr>
            </a:lvl1pPr>
          </a:lstStyle>
          <a:p>
            <a:pPr>
              <a:defRPr/>
            </a:pPr>
            <a:endParaRPr lang="es-ES">
              <a:solidFill>
                <a:srgbClr val="0367B3"/>
              </a:solidFill>
              <a:ea typeface="ＭＳ Ｐゴシック" charset="0"/>
            </a:endParaRPr>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cs typeface="Arial" charset="0"/>
              </a:defRPr>
            </a:lvl1pPr>
          </a:lstStyle>
          <a:p>
            <a:pPr>
              <a:defRPr/>
            </a:pPr>
            <a:fld id="{231EC14A-043B-F94F-83A0-606F7217DFE2}" type="slidenum">
              <a:rPr lang="es-ES">
                <a:solidFill>
                  <a:srgbClr val="0367B3"/>
                </a:solidFill>
                <a:ea typeface="ＭＳ Ｐゴシック" charset="0"/>
              </a:rPr>
              <a:pPr>
                <a:defRPr/>
              </a:pPr>
              <a:t>‹#›</a:t>
            </a:fld>
            <a:endParaRPr lang="es-ES" dirty="0">
              <a:solidFill>
                <a:srgbClr val="0367B3"/>
              </a:solidFill>
              <a:ea typeface="ＭＳ Ｐゴシック" charset="0"/>
            </a:endParaRPr>
          </a:p>
        </p:txBody>
      </p:sp>
    </p:spTree>
    <p:extLst>
      <p:ext uri="{BB962C8B-B14F-4D97-AF65-F5344CB8AC3E}">
        <p14:creationId xmlns:p14="http://schemas.microsoft.com/office/powerpoint/2010/main" val="1217832644"/>
      </p:ext>
    </p:extLst>
  </p:cSld>
  <p:clrMapOvr>
    <a:masterClrMapping/>
  </p:clrMapOvr>
  <p:transition xmlns:p14="http://schemas.microsoft.com/office/powerpoint/2010/main" spd="slow"/>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8575" y="5373688"/>
            <a:ext cx="1296988" cy="268287"/>
          </a:xfrm>
          <a:prstGeom prst="rect">
            <a:avLst/>
          </a:prstGeom>
        </p:spPr>
        <p:txBody>
          <a:bodyPr/>
          <a:lstStyle>
            <a:lvl1pPr>
              <a:defRPr>
                <a:cs typeface="Arial" charset="0"/>
              </a:defRPr>
            </a:lvl1pPr>
          </a:lstStyle>
          <a:p>
            <a:pPr>
              <a:defRPr/>
            </a:pPr>
            <a:endParaRPr lang="es-ES">
              <a:solidFill>
                <a:srgbClr val="0367B3"/>
              </a:solidFill>
              <a:ea typeface="ＭＳ Ｐゴシック" charset="0"/>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cs typeface="Arial" charset="0"/>
              </a:defRPr>
            </a:lvl1pPr>
          </a:lstStyle>
          <a:p>
            <a:pPr>
              <a:defRPr/>
            </a:pPr>
            <a:endParaRPr lang="es-ES">
              <a:solidFill>
                <a:srgbClr val="0367B3"/>
              </a:solidFill>
              <a:ea typeface="ＭＳ Ｐゴシック" charset="0"/>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cs typeface="Arial" charset="0"/>
              </a:defRPr>
            </a:lvl1pPr>
          </a:lstStyle>
          <a:p>
            <a:pPr>
              <a:defRPr/>
            </a:pPr>
            <a:fld id="{F667C181-2480-C84A-BF50-462DDAA0F8C1}" type="slidenum">
              <a:rPr lang="es-ES">
                <a:solidFill>
                  <a:srgbClr val="0367B3"/>
                </a:solidFill>
                <a:ea typeface="ＭＳ Ｐゴシック" charset="0"/>
              </a:rPr>
              <a:pPr>
                <a:defRPr/>
              </a:pPr>
              <a:t>‹#›</a:t>
            </a:fld>
            <a:endParaRPr lang="es-ES" dirty="0">
              <a:solidFill>
                <a:srgbClr val="0367B3"/>
              </a:solidFill>
              <a:ea typeface="ＭＳ Ｐゴシック" charset="0"/>
            </a:endParaRPr>
          </a:p>
        </p:txBody>
      </p:sp>
    </p:spTree>
    <p:extLst>
      <p:ext uri="{BB962C8B-B14F-4D97-AF65-F5344CB8AC3E}">
        <p14:creationId xmlns:p14="http://schemas.microsoft.com/office/powerpoint/2010/main" val="1355127116"/>
      </p:ext>
    </p:extLst>
  </p:cSld>
  <p:clrMapOvr>
    <a:masterClrMapping/>
  </p:clrMapOvr>
  <p:transition xmlns:p14="http://schemas.microsoft.com/office/powerpoint/2010/main" spd="slow"/>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8575" y="5373688"/>
            <a:ext cx="1296988" cy="268287"/>
          </a:xfrm>
          <a:prstGeom prst="rect">
            <a:avLst/>
          </a:prstGeom>
        </p:spPr>
        <p:txBody>
          <a:bodyPr/>
          <a:lstStyle>
            <a:lvl1pPr>
              <a:defRPr>
                <a:cs typeface="Arial" charset="0"/>
              </a:defRPr>
            </a:lvl1pPr>
          </a:lstStyle>
          <a:p>
            <a:pPr>
              <a:defRPr/>
            </a:pPr>
            <a:endParaRPr lang="es-ES">
              <a:solidFill>
                <a:srgbClr val="0367B3"/>
              </a:solidFill>
              <a:ea typeface="ＭＳ Ｐゴシック" charset="0"/>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cs typeface="Arial" charset="0"/>
              </a:defRPr>
            </a:lvl1pPr>
          </a:lstStyle>
          <a:p>
            <a:pPr>
              <a:defRPr/>
            </a:pPr>
            <a:endParaRPr lang="es-ES">
              <a:solidFill>
                <a:srgbClr val="0367B3"/>
              </a:solidFill>
              <a:ea typeface="ＭＳ Ｐゴシック" charset="0"/>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cs typeface="Arial" charset="0"/>
              </a:defRPr>
            </a:lvl1pPr>
          </a:lstStyle>
          <a:p>
            <a:pPr>
              <a:defRPr/>
            </a:pPr>
            <a:fld id="{635C55A5-452E-104F-88BA-528D64CFA567}" type="slidenum">
              <a:rPr lang="es-ES">
                <a:solidFill>
                  <a:srgbClr val="0367B3"/>
                </a:solidFill>
                <a:ea typeface="ＭＳ Ｐゴシック" charset="0"/>
              </a:rPr>
              <a:pPr>
                <a:defRPr/>
              </a:pPr>
              <a:t>‹#›</a:t>
            </a:fld>
            <a:endParaRPr lang="es-ES" dirty="0">
              <a:solidFill>
                <a:srgbClr val="0367B3"/>
              </a:solidFill>
              <a:ea typeface="ＭＳ Ｐゴシック" charset="0"/>
            </a:endParaRPr>
          </a:p>
        </p:txBody>
      </p:sp>
    </p:spTree>
    <p:extLst>
      <p:ext uri="{BB962C8B-B14F-4D97-AF65-F5344CB8AC3E}">
        <p14:creationId xmlns:p14="http://schemas.microsoft.com/office/powerpoint/2010/main" val="3074972537"/>
      </p:ext>
    </p:extLst>
  </p:cSld>
  <p:clrMapOvr>
    <a:masterClrMapping/>
  </p:clrMapOvr>
  <p:transition xmlns:p14="http://schemas.microsoft.com/office/powerpoint/2010/main" spd="slow"/>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8684391"/>
      </p:ext>
    </p:extLst>
  </p:cSld>
  <p:clrMapOvr>
    <a:masterClrMapping/>
  </p:clrMapOvr>
  <p:transition xmlns:p14="http://schemas.microsoft.com/office/powerpoint/2010/mai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9525" y="1600200"/>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84625" y="1600200"/>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What to Teach Students with Severe Disabilities</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87D3A0E-3355-47F3-A7B2-86712CD88FDE}" type="slidenum">
              <a:rPr lang="en-US"/>
              <a:pPr>
                <a:defRPr/>
              </a:pPr>
              <a:t>‹#›</a:t>
            </a:fld>
            <a:endParaRPr lang="en-US"/>
          </a:p>
        </p:txBody>
      </p:sp>
    </p:spTree>
    <p:extLst>
      <p:ext uri="{BB962C8B-B14F-4D97-AF65-F5344CB8AC3E}">
        <p14:creationId xmlns:p14="http://schemas.microsoft.com/office/powerpoint/2010/main" val="250013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What to Teach Students with Severe Disabilities</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BF8025C-D704-4245-B06F-A82782CD3D1D}" type="slidenum">
              <a:rPr lang="en-US"/>
              <a:pPr>
                <a:defRPr/>
              </a:pPr>
              <a:t>‹#›</a:t>
            </a:fld>
            <a:endParaRPr lang="en-US"/>
          </a:p>
        </p:txBody>
      </p:sp>
    </p:spTree>
    <p:extLst>
      <p:ext uri="{BB962C8B-B14F-4D97-AF65-F5344CB8AC3E}">
        <p14:creationId xmlns:p14="http://schemas.microsoft.com/office/powerpoint/2010/main" val="1122719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What to Teach Students with Severe Disabilities</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F0890C-5EBD-4DBB-93FF-52C7F6034120}" type="slidenum">
              <a:rPr lang="en-US"/>
              <a:pPr>
                <a:defRPr/>
              </a:pPr>
              <a:t>‹#›</a:t>
            </a:fld>
            <a:endParaRPr lang="en-US"/>
          </a:p>
        </p:txBody>
      </p:sp>
    </p:spTree>
    <p:extLst>
      <p:ext uri="{BB962C8B-B14F-4D97-AF65-F5344CB8AC3E}">
        <p14:creationId xmlns:p14="http://schemas.microsoft.com/office/powerpoint/2010/main" val="115451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What to Teach Students with Severe Disabilities</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8F6E756-1848-4BDC-BD66-F04E59D14D2E}" type="slidenum">
              <a:rPr lang="en-US"/>
              <a:pPr>
                <a:defRPr/>
              </a:pPr>
              <a:t>‹#›</a:t>
            </a:fld>
            <a:endParaRPr lang="en-US"/>
          </a:p>
        </p:txBody>
      </p:sp>
    </p:spTree>
    <p:extLst>
      <p:ext uri="{BB962C8B-B14F-4D97-AF65-F5344CB8AC3E}">
        <p14:creationId xmlns:p14="http://schemas.microsoft.com/office/powerpoint/2010/main" val="2886895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What to Teach Students with Severe Disabilities</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7DE255-EC56-43C1-AAA5-1698521E01AF}" type="slidenum">
              <a:rPr lang="en-US"/>
              <a:pPr>
                <a:defRPr/>
              </a:pPr>
              <a:t>‹#›</a:t>
            </a:fld>
            <a:endParaRPr lang="en-US"/>
          </a:p>
        </p:txBody>
      </p:sp>
    </p:spTree>
    <p:extLst>
      <p:ext uri="{BB962C8B-B14F-4D97-AF65-F5344CB8AC3E}">
        <p14:creationId xmlns:p14="http://schemas.microsoft.com/office/powerpoint/2010/main" val="1980342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What to Teach Students with Severe Disabilities</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4591308-CD26-477E-AAD6-12DB48F85797}" type="slidenum">
              <a:rPr lang="en-US"/>
              <a:pPr>
                <a:defRPr/>
              </a:pPr>
              <a:t>‹#›</a:t>
            </a:fld>
            <a:endParaRPr lang="en-US"/>
          </a:p>
        </p:txBody>
      </p:sp>
    </p:spTree>
    <p:extLst>
      <p:ext uri="{BB962C8B-B14F-4D97-AF65-F5344CB8AC3E}">
        <p14:creationId xmlns:p14="http://schemas.microsoft.com/office/powerpoint/2010/main" val="53717904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theme" Target="../theme/theme2.xml"/><Relationship Id="rId14" Type="http://schemas.openxmlformats.org/officeDocument/2006/relationships/image" Target="../media/image2.jpeg"/><Relationship Id="rId15" Type="http://schemas.openxmlformats.org/officeDocument/2006/relationships/image" Target="../media/image3.png"/><Relationship Id="rId16" Type="http://schemas.openxmlformats.org/officeDocument/2006/relationships/image" Target="../media/image4.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theme" Target="../theme/theme3.xml"/><Relationship Id="rId14" Type="http://schemas.openxmlformats.org/officeDocument/2006/relationships/image" Target="../media/image2.jpeg"/><Relationship Id="rId15" Type="http://schemas.openxmlformats.org/officeDocument/2006/relationships/image" Target="../media/image3.png"/><Relationship Id="rId16" Type="http://schemas.openxmlformats.org/officeDocument/2006/relationships/image" Target="../media/image4.png"/><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79525" y="685800"/>
            <a:ext cx="70866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279525" y="1600200"/>
            <a:ext cx="5257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36196" name="Rectangle 4"/>
          <p:cNvSpPr>
            <a:spLocks noGrp="1" noChangeArrowheads="1"/>
          </p:cNvSpPr>
          <p:nvPr>
            <p:ph type="dt" sz="half" idx="2"/>
          </p:nvPr>
        </p:nvSpPr>
        <p:spPr bwMode="auto">
          <a:xfrm>
            <a:off x="457200" y="6429375"/>
            <a:ext cx="2133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mn-lt"/>
              </a:defRPr>
            </a:lvl1pPr>
          </a:lstStyle>
          <a:p>
            <a:pPr>
              <a:defRPr/>
            </a:pPr>
            <a:endParaRPr lang="en-US"/>
          </a:p>
        </p:txBody>
      </p:sp>
      <p:sp>
        <p:nvSpPr>
          <p:cNvPr id="136197" name="Rectangle 5"/>
          <p:cNvSpPr>
            <a:spLocks noGrp="1" noChangeArrowheads="1"/>
          </p:cNvSpPr>
          <p:nvPr>
            <p:ph type="ftr" sz="quarter" idx="3"/>
          </p:nvPr>
        </p:nvSpPr>
        <p:spPr bwMode="auto">
          <a:xfrm>
            <a:off x="3124200" y="6429375"/>
            <a:ext cx="2895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smtClean="0">
                <a:latin typeface="+mn-lt"/>
              </a:defRPr>
            </a:lvl1pPr>
          </a:lstStyle>
          <a:p>
            <a:pPr>
              <a:defRPr/>
            </a:pPr>
            <a:r>
              <a:rPr lang="en-US" smtClean="0"/>
              <a:t>What to Teach Students with Severe Disabilities</a:t>
            </a:r>
            <a:endParaRPr lang="en-US"/>
          </a:p>
        </p:txBody>
      </p:sp>
      <p:sp>
        <p:nvSpPr>
          <p:cNvPr id="136198" name="Rectangle 6"/>
          <p:cNvSpPr>
            <a:spLocks noGrp="1" noChangeArrowheads="1"/>
          </p:cNvSpPr>
          <p:nvPr>
            <p:ph type="sldNum" sz="quarter" idx="4"/>
          </p:nvPr>
        </p:nvSpPr>
        <p:spPr bwMode="auto">
          <a:xfrm>
            <a:off x="6553200" y="6429375"/>
            <a:ext cx="2133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mn-lt"/>
              </a:defRPr>
            </a:lvl1pPr>
          </a:lstStyle>
          <a:p>
            <a:pPr>
              <a:defRPr/>
            </a:pPr>
            <a:fld id="{01BAE82E-09ED-4B51-9D60-8A13D7E9D9F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67"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Lst>
  <p:hf sldNum="0" hdr="0" dt="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Century Gothic" pitchFamily="34" charset="0"/>
        </a:defRPr>
      </a:lvl2pPr>
      <a:lvl3pPr algn="l" rtl="0" eaLnBrk="0" fontAlgn="base" hangingPunct="0">
        <a:spcBef>
          <a:spcPct val="0"/>
        </a:spcBef>
        <a:spcAft>
          <a:spcPct val="0"/>
        </a:spcAft>
        <a:defRPr sz="3600">
          <a:solidFill>
            <a:schemeClr val="tx2"/>
          </a:solidFill>
          <a:latin typeface="Century Gothic" pitchFamily="34" charset="0"/>
        </a:defRPr>
      </a:lvl3pPr>
      <a:lvl4pPr algn="l" rtl="0" eaLnBrk="0" fontAlgn="base" hangingPunct="0">
        <a:spcBef>
          <a:spcPct val="0"/>
        </a:spcBef>
        <a:spcAft>
          <a:spcPct val="0"/>
        </a:spcAft>
        <a:defRPr sz="3600">
          <a:solidFill>
            <a:schemeClr val="tx2"/>
          </a:solidFill>
          <a:latin typeface="Century Gothic" pitchFamily="34" charset="0"/>
        </a:defRPr>
      </a:lvl4pPr>
      <a:lvl5pPr algn="l" rtl="0" eaLnBrk="0" fontAlgn="base" hangingPunct="0">
        <a:spcBef>
          <a:spcPct val="0"/>
        </a:spcBef>
        <a:spcAft>
          <a:spcPct val="0"/>
        </a:spcAft>
        <a:defRPr sz="3600">
          <a:solidFill>
            <a:schemeClr val="tx2"/>
          </a:solidFill>
          <a:latin typeface="Century Gothic" pitchFamily="34" charset="0"/>
        </a:defRPr>
      </a:lvl5pPr>
      <a:lvl6pPr marL="457200" algn="l" rtl="0" fontAlgn="base">
        <a:spcBef>
          <a:spcPct val="0"/>
        </a:spcBef>
        <a:spcAft>
          <a:spcPct val="0"/>
        </a:spcAft>
        <a:defRPr sz="3600">
          <a:solidFill>
            <a:schemeClr val="tx2"/>
          </a:solidFill>
          <a:latin typeface="Century Gothic" pitchFamily="34" charset="0"/>
        </a:defRPr>
      </a:lvl6pPr>
      <a:lvl7pPr marL="914400" algn="l" rtl="0" fontAlgn="base">
        <a:spcBef>
          <a:spcPct val="0"/>
        </a:spcBef>
        <a:spcAft>
          <a:spcPct val="0"/>
        </a:spcAft>
        <a:defRPr sz="3600">
          <a:solidFill>
            <a:schemeClr val="tx2"/>
          </a:solidFill>
          <a:latin typeface="Century Gothic" pitchFamily="34" charset="0"/>
        </a:defRPr>
      </a:lvl7pPr>
      <a:lvl8pPr marL="1371600" algn="l" rtl="0" fontAlgn="base">
        <a:spcBef>
          <a:spcPct val="0"/>
        </a:spcBef>
        <a:spcAft>
          <a:spcPct val="0"/>
        </a:spcAft>
        <a:defRPr sz="3600">
          <a:solidFill>
            <a:schemeClr val="tx2"/>
          </a:solidFill>
          <a:latin typeface="Century Gothic" pitchFamily="34" charset="0"/>
        </a:defRPr>
      </a:lvl8pPr>
      <a:lvl9pPr marL="1828800" algn="l" rtl="0" fontAlgn="base">
        <a:spcBef>
          <a:spcPct val="0"/>
        </a:spcBef>
        <a:spcAft>
          <a:spcPct val="0"/>
        </a:spcAft>
        <a:defRPr sz="3600">
          <a:solidFill>
            <a:schemeClr val="tx2"/>
          </a:solidFill>
          <a:latin typeface="Century Gothic"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92275" y="274638"/>
            <a:ext cx="6994525" cy="1143000"/>
          </a:xfrm>
          <a:prstGeom prst="rect">
            <a:avLst/>
          </a:prstGeom>
          <a:ln>
            <a:solidFill>
              <a:srgbClr val="0061AF"/>
            </a:solidFill>
          </a:ln>
          <a:extLst>
            <a:ext uri="{FAA26D3D-D897-4be2-8F04-BA451C77F1D7}">
              <ma14:placeholderFlag xmlns:ma14="http://schemas.microsoft.com/office/mac/drawingml/2011/main" val="1"/>
            </a:ext>
          </a:extLst>
        </p:spPr>
        <p:style>
          <a:lnRef idx="2">
            <a:schemeClr val="accent1"/>
          </a:lnRef>
          <a:fillRef idx="1">
            <a:schemeClr val="lt1"/>
          </a:fillRef>
          <a:effectRef idx="0">
            <a:schemeClr val="accent1"/>
          </a:effectRef>
          <a:fontRef idx="none"/>
        </p:style>
        <p:txBody>
          <a:bodyPr vert="horz" wrap="square" lIns="91440" tIns="45720" rIns="91440" bIns="45720" numCol="1" anchor="ctr" anchorCtr="0" compatLnSpc="1">
            <a:prstTxWarp prst="textNoShape">
              <a:avLst/>
            </a:prstTxWarp>
          </a:bodyPr>
          <a:lstStyle/>
          <a:p>
            <a:pPr lvl="0"/>
            <a:r>
              <a:rPr lang="es-ES" dirty="0"/>
              <a:t>Haga clic para cambiar el estilo de título	</a:t>
            </a:r>
          </a:p>
        </p:txBody>
      </p:sp>
      <p:sp>
        <p:nvSpPr>
          <p:cNvPr id="1027" name="Rectangle 3"/>
          <p:cNvSpPr>
            <a:spLocks noGrp="1" noChangeArrowheads="1"/>
          </p:cNvSpPr>
          <p:nvPr>
            <p:ph type="body" idx="1"/>
          </p:nvPr>
        </p:nvSpPr>
        <p:spPr bwMode="auto">
          <a:xfrm>
            <a:off x="1692275" y="1600200"/>
            <a:ext cx="6994525" cy="362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pic>
        <p:nvPicPr>
          <p:cNvPr id="1028" name="Picture 1" descr="CEEDAR-LogoFinal-simple-white-17.pn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07950" y="6381750"/>
            <a:ext cx="125888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2"/>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8223250" y="6092825"/>
            <a:ext cx="90805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 id="2147483980" r:id="rId12"/>
  </p:sldLayoutIdLst>
  <p:transition xmlns:p14="http://schemas.microsoft.com/office/powerpoint/2010/main" spd="slow"/>
  <p:hf sldNum="0" hdr="0" dt="0"/>
  <p:txStyles>
    <p:titleStyle>
      <a:lvl1pPr algn="ctr" rtl="0" eaLnBrk="1" fontAlgn="base" hangingPunct="1">
        <a:spcBef>
          <a:spcPct val="0"/>
        </a:spcBef>
        <a:spcAft>
          <a:spcPct val="0"/>
        </a:spcAft>
        <a:defRPr sz="4400" b="1">
          <a:solidFill>
            <a:srgbClr val="0061AF"/>
          </a:solidFill>
          <a:latin typeface="+mj-lt"/>
          <a:ea typeface="+mj-ea"/>
          <a:cs typeface="+mj-cs"/>
        </a:defRPr>
      </a:lvl1pPr>
      <a:lvl2pPr algn="ctr" rtl="0" eaLnBrk="1" fontAlgn="base" hangingPunct="1">
        <a:spcBef>
          <a:spcPct val="0"/>
        </a:spcBef>
        <a:spcAft>
          <a:spcPct val="0"/>
        </a:spcAft>
        <a:defRPr sz="4400" b="1">
          <a:solidFill>
            <a:srgbClr val="0061AF"/>
          </a:solidFill>
          <a:latin typeface="Arial" charset="0"/>
          <a:ea typeface="ＭＳ Ｐゴシック" charset="0"/>
          <a:cs typeface="Arial" charset="0"/>
        </a:defRPr>
      </a:lvl2pPr>
      <a:lvl3pPr algn="ctr" rtl="0" eaLnBrk="1" fontAlgn="base" hangingPunct="1">
        <a:spcBef>
          <a:spcPct val="0"/>
        </a:spcBef>
        <a:spcAft>
          <a:spcPct val="0"/>
        </a:spcAft>
        <a:defRPr sz="4400" b="1">
          <a:solidFill>
            <a:srgbClr val="0061AF"/>
          </a:solidFill>
          <a:latin typeface="Arial" charset="0"/>
          <a:ea typeface="ＭＳ Ｐゴシック" charset="0"/>
          <a:cs typeface="Arial" charset="0"/>
        </a:defRPr>
      </a:lvl3pPr>
      <a:lvl4pPr algn="ctr" rtl="0" eaLnBrk="1" fontAlgn="base" hangingPunct="1">
        <a:spcBef>
          <a:spcPct val="0"/>
        </a:spcBef>
        <a:spcAft>
          <a:spcPct val="0"/>
        </a:spcAft>
        <a:defRPr sz="4400" b="1">
          <a:solidFill>
            <a:srgbClr val="0061AF"/>
          </a:solidFill>
          <a:latin typeface="Arial" charset="0"/>
          <a:ea typeface="ＭＳ Ｐゴシック" charset="0"/>
          <a:cs typeface="Arial" charset="0"/>
        </a:defRPr>
      </a:lvl4pPr>
      <a:lvl5pPr algn="ctr" rtl="0" eaLnBrk="1" fontAlgn="base" hangingPunct="1">
        <a:spcBef>
          <a:spcPct val="0"/>
        </a:spcBef>
        <a:spcAft>
          <a:spcPct val="0"/>
        </a:spcAft>
        <a:defRPr sz="4400" b="1">
          <a:solidFill>
            <a:srgbClr val="0061AF"/>
          </a:solidFill>
          <a:latin typeface="Arial" charset="0"/>
          <a:ea typeface="ＭＳ Ｐゴシック" charset="0"/>
          <a:cs typeface="Arial"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cs typeface="Arial"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cs typeface="Arial"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cs typeface="Arial"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cs typeface="Arial" charset="0"/>
        </a:defRPr>
      </a:lvl9pPr>
    </p:titleStyle>
    <p:bodyStyle>
      <a:lvl1pPr marL="342900" indent="-342900" algn="l" rtl="0" eaLnBrk="1" fontAlgn="base" hangingPunct="1">
        <a:spcBef>
          <a:spcPct val="20000"/>
        </a:spcBef>
        <a:spcAft>
          <a:spcPct val="0"/>
        </a:spcAft>
        <a:buFont typeface="Wingdings" charset="0"/>
        <a:buChar char="²"/>
        <a:defRPr sz="3200">
          <a:solidFill>
            <a:srgbClr val="0061AF"/>
          </a:solidFill>
          <a:latin typeface="+mn-lt"/>
          <a:ea typeface="+mn-ea"/>
          <a:cs typeface="+mn-cs"/>
        </a:defRPr>
      </a:lvl1pPr>
      <a:lvl2pPr marL="742950" indent="-285750" algn="l" rtl="0" eaLnBrk="1" fontAlgn="base" hangingPunct="1">
        <a:spcBef>
          <a:spcPct val="20000"/>
        </a:spcBef>
        <a:spcAft>
          <a:spcPct val="0"/>
        </a:spcAft>
        <a:buChar char="–"/>
        <a:defRPr sz="2800">
          <a:solidFill>
            <a:srgbClr val="0061AF"/>
          </a:solidFill>
          <a:latin typeface="+mn-lt"/>
          <a:ea typeface="Arial" charset="0"/>
          <a:cs typeface="+mn-cs"/>
        </a:defRPr>
      </a:lvl2pPr>
      <a:lvl3pPr marL="1143000" indent="-228600" algn="l" rtl="0" eaLnBrk="1" fontAlgn="base" hangingPunct="1">
        <a:spcBef>
          <a:spcPct val="20000"/>
        </a:spcBef>
        <a:spcAft>
          <a:spcPct val="0"/>
        </a:spcAft>
        <a:buChar char="•"/>
        <a:defRPr sz="2400">
          <a:solidFill>
            <a:srgbClr val="0061AF"/>
          </a:solidFill>
          <a:latin typeface="+mn-lt"/>
          <a:ea typeface="Arial" charset="0"/>
          <a:cs typeface="+mn-cs"/>
        </a:defRPr>
      </a:lvl3pPr>
      <a:lvl4pPr marL="1600200" indent="-228600" algn="l" rtl="0" eaLnBrk="1" fontAlgn="base" hangingPunct="1">
        <a:spcBef>
          <a:spcPct val="20000"/>
        </a:spcBef>
        <a:spcAft>
          <a:spcPct val="0"/>
        </a:spcAft>
        <a:buChar char="–"/>
        <a:defRPr sz="2000">
          <a:solidFill>
            <a:srgbClr val="0061AF"/>
          </a:solidFill>
          <a:latin typeface="+mn-lt"/>
          <a:ea typeface="Arial" charset="0"/>
          <a:cs typeface="+mn-cs"/>
        </a:defRPr>
      </a:lvl4pPr>
      <a:lvl5pPr marL="2057400" indent="-228600" algn="l" rtl="0" eaLnBrk="1" fontAlgn="base" hangingPunct="1">
        <a:spcBef>
          <a:spcPct val="20000"/>
        </a:spcBef>
        <a:spcAft>
          <a:spcPct val="0"/>
        </a:spcAft>
        <a:buChar char="»"/>
        <a:defRPr sz="2000">
          <a:solidFill>
            <a:srgbClr val="0061AF"/>
          </a:solidFill>
          <a:latin typeface="+mn-lt"/>
          <a:ea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mn-lt"/>
          <a:ea typeface="Arial" charset="0"/>
          <a:cs typeface="+mn-cs"/>
        </a:defRPr>
      </a:lvl6pPr>
      <a:lvl7pPr marL="2971800" indent="-228600" algn="l" rtl="0" eaLnBrk="1" fontAlgn="base" hangingPunct="1">
        <a:spcBef>
          <a:spcPct val="20000"/>
        </a:spcBef>
        <a:spcAft>
          <a:spcPct val="0"/>
        </a:spcAft>
        <a:buChar char="»"/>
        <a:defRPr sz="2000">
          <a:solidFill>
            <a:schemeClr val="tx1"/>
          </a:solidFill>
          <a:latin typeface="+mn-lt"/>
          <a:ea typeface="Arial" charset="0"/>
          <a:cs typeface="+mn-cs"/>
        </a:defRPr>
      </a:lvl7pPr>
      <a:lvl8pPr marL="3429000" indent="-228600" algn="l" rtl="0" eaLnBrk="1" fontAlgn="base" hangingPunct="1">
        <a:spcBef>
          <a:spcPct val="20000"/>
        </a:spcBef>
        <a:spcAft>
          <a:spcPct val="0"/>
        </a:spcAft>
        <a:buChar char="»"/>
        <a:defRPr sz="2000">
          <a:solidFill>
            <a:schemeClr val="tx1"/>
          </a:solidFill>
          <a:latin typeface="+mn-lt"/>
          <a:ea typeface="Arial" charset="0"/>
          <a:cs typeface="+mn-cs"/>
        </a:defRPr>
      </a:lvl8pPr>
      <a:lvl9pPr marL="3886200" indent="-228600" algn="l" rtl="0" eaLnBrk="1" fontAlgn="base" hangingPunct="1">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92275" y="274638"/>
            <a:ext cx="6994525" cy="1143000"/>
          </a:xfrm>
          <a:prstGeom prst="rect">
            <a:avLst/>
          </a:prstGeom>
          <a:ln>
            <a:solidFill>
              <a:srgbClr val="0061AF"/>
            </a:solidFill>
          </a:ln>
          <a:extLst>
            <a:ext uri="{FAA26D3D-D897-4be2-8F04-BA451C77F1D7}">
              <ma14:placeholderFlag xmlns:ma14="http://schemas.microsoft.com/office/mac/drawingml/2011/main" val="1"/>
            </a:ext>
          </a:extLst>
        </p:spPr>
        <p:style>
          <a:lnRef idx="2">
            <a:schemeClr val="accent1"/>
          </a:lnRef>
          <a:fillRef idx="1">
            <a:schemeClr val="lt1"/>
          </a:fillRef>
          <a:effectRef idx="0">
            <a:schemeClr val="accent1"/>
          </a:effectRef>
          <a:fontRef idx="none"/>
        </p:style>
        <p:txBody>
          <a:bodyPr vert="horz" wrap="square" lIns="91440" tIns="45720" rIns="91440" bIns="45720" numCol="1" anchor="ctr" anchorCtr="0" compatLnSpc="1">
            <a:prstTxWarp prst="textNoShape">
              <a:avLst/>
            </a:prstTxWarp>
          </a:bodyPr>
          <a:lstStyle/>
          <a:p>
            <a:pPr lvl="0"/>
            <a:r>
              <a:rPr lang="es-ES" dirty="0"/>
              <a:t>Haga clic para cambiar el estilo de título	</a:t>
            </a:r>
          </a:p>
        </p:txBody>
      </p:sp>
      <p:sp>
        <p:nvSpPr>
          <p:cNvPr id="1027" name="Rectangle 3"/>
          <p:cNvSpPr>
            <a:spLocks noGrp="1" noChangeArrowheads="1"/>
          </p:cNvSpPr>
          <p:nvPr>
            <p:ph type="body" idx="1"/>
          </p:nvPr>
        </p:nvSpPr>
        <p:spPr bwMode="auto">
          <a:xfrm>
            <a:off x="1692275" y="1600200"/>
            <a:ext cx="6994525" cy="362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pic>
        <p:nvPicPr>
          <p:cNvPr id="1028" name="Picture 1" descr="CEEDAR-LogoFinal-simple-white-17.pn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7950" y="6381750"/>
            <a:ext cx="125888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2"/>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8223250" y="6092825"/>
            <a:ext cx="90805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4301508"/>
      </p:ext>
    </p:extLst>
  </p:cSld>
  <p:clrMap bg1="lt1" tx1="dk1" bg2="lt2" tx2="dk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 id="2147483988" r:id="rId7"/>
    <p:sldLayoutId id="2147483989" r:id="rId8"/>
    <p:sldLayoutId id="2147483990" r:id="rId9"/>
    <p:sldLayoutId id="2147483991" r:id="rId10"/>
    <p:sldLayoutId id="2147483992" r:id="rId11"/>
    <p:sldLayoutId id="2147483993" r:id="rId12"/>
  </p:sldLayoutIdLst>
  <p:transition xmlns:p14="http://schemas.microsoft.com/office/powerpoint/2010/main" spd="slow"/>
  <p:txStyles>
    <p:titleStyle>
      <a:lvl1pPr algn="ctr" rtl="0" eaLnBrk="0" fontAlgn="base" hangingPunct="0">
        <a:spcBef>
          <a:spcPct val="0"/>
        </a:spcBef>
        <a:spcAft>
          <a:spcPct val="0"/>
        </a:spcAft>
        <a:defRPr sz="4400" b="1">
          <a:solidFill>
            <a:srgbClr val="0061AF"/>
          </a:solidFill>
          <a:latin typeface="+mj-lt"/>
          <a:ea typeface="+mj-ea"/>
          <a:cs typeface="+mj-cs"/>
        </a:defRPr>
      </a:lvl1pPr>
      <a:lvl2pPr algn="ctr" rtl="0" eaLnBrk="0" fontAlgn="base" hangingPunct="0">
        <a:spcBef>
          <a:spcPct val="0"/>
        </a:spcBef>
        <a:spcAft>
          <a:spcPct val="0"/>
        </a:spcAft>
        <a:defRPr sz="4400" b="1">
          <a:solidFill>
            <a:srgbClr val="0061AF"/>
          </a:solidFill>
          <a:latin typeface="Arial" charset="0"/>
          <a:ea typeface="ＭＳ Ｐゴシック" charset="0"/>
          <a:cs typeface="Arial" charset="0"/>
        </a:defRPr>
      </a:lvl2pPr>
      <a:lvl3pPr algn="ctr" rtl="0" eaLnBrk="0" fontAlgn="base" hangingPunct="0">
        <a:spcBef>
          <a:spcPct val="0"/>
        </a:spcBef>
        <a:spcAft>
          <a:spcPct val="0"/>
        </a:spcAft>
        <a:defRPr sz="4400" b="1">
          <a:solidFill>
            <a:srgbClr val="0061AF"/>
          </a:solidFill>
          <a:latin typeface="Arial" charset="0"/>
          <a:ea typeface="ＭＳ Ｐゴシック" charset="0"/>
          <a:cs typeface="Arial" charset="0"/>
        </a:defRPr>
      </a:lvl3pPr>
      <a:lvl4pPr algn="ctr" rtl="0" eaLnBrk="0" fontAlgn="base" hangingPunct="0">
        <a:spcBef>
          <a:spcPct val="0"/>
        </a:spcBef>
        <a:spcAft>
          <a:spcPct val="0"/>
        </a:spcAft>
        <a:defRPr sz="4400" b="1">
          <a:solidFill>
            <a:srgbClr val="0061AF"/>
          </a:solidFill>
          <a:latin typeface="Arial" charset="0"/>
          <a:ea typeface="ＭＳ Ｐゴシック" charset="0"/>
          <a:cs typeface="Arial" charset="0"/>
        </a:defRPr>
      </a:lvl4pPr>
      <a:lvl5pPr algn="ctr" rtl="0" eaLnBrk="0" fontAlgn="base" hangingPunct="0">
        <a:spcBef>
          <a:spcPct val="0"/>
        </a:spcBef>
        <a:spcAft>
          <a:spcPct val="0"/>
        </a:spcAft>
        <a:defRPr sz="4400" b="1">
          <a:solidFill>
            <a:srgbClr val="0061AF"/>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Font typeface="Wingdings" charset="0"/>
        <a:buChar char="²"/>
        <a:defRPr sz="3200">
          <a:solidFill>
            <a:srgbClr val="0061AF"/>
          </a:solidFill>
          <a:latin typeface="+mn-lt"/>
          <a:ea typeface="+mn-ea"/>
          <a:cs typeface="+mn-cs"/>
        </a:defRPr>
      </a:lvl1pPr>
      <a:lvl2pPr marL="742950" indent="-285750" algn="l" rtl="0" eaLnBrk="0" fontAlgn="base" hangingPunct="0">
        <a:spcBef>
          <a:spcPct val="20000"/>
        </a:spcBef>
        <a:spcAft>
          <a:spcPct val="0"/>
        </a:spcAft>
        <a:buChar char="–"/>
        <a:defRPr sz="2800">
          <a:solidFill>
            <a:srgbClr val="0061AF"/>
          </a:solidFill>
          <a:latin typeface="+mn-lt"/>
          <a:ea typeface="Arial" charset="0"/>
          <a:cs typeface="+mn-cs"/>
        </a:defRPr>
      </a:lvl2pPr>
      <a:lvl3pPr marL="1143000" indent="-228600" algn="l" rtl="0" eaLnBrk="0" fontAlgn="base" hangingPunct="0">
        <a:spcBef>
          <a:spcPct val="20000"/>
        </a:spcBef>
        <a:spcAft>
          <a:spcPct val="0"/>
        </a:spcAft>
        <a:buChar char="•"/>
        <a:defRPr sz="2400">
          <a:solidFill>
            <a:srgbClr val="0061AF"/>
          </a:solidFill>
          <a:latin typeface="+mn-lt"/>
          <a:ea typeface="Arial" charset="0"/>
          <a:cs typeface="+mn-cs"/>
        </a:defRPr>
      </a:lvl3pPr>
      <a:lvl4pPr marL="1600200" indent="-228600" algn="l" rtl="0" eaLnBrk="0" fontAlgn="base" hangingPunct="0">
        <a:spcBef>
          <a:spcPct val="20000"/>
        </a:spcBef>
        <a:spcAft>
          <a:spcPct val="0"/>
        </a:spcAft>
        <a:buChar char="–"/>
        <a:defRPr sz="2000">
          <a:solidFill>
            <a:srgbClr val="0061AF"/>
          </a:solidFill>
          <a:latin typeface="+mn-lt"/>
          <a:ea typeface="Arial" charset="0"/>
          <a:cs typeface="+mn-cs"/>
        </a:defRPr>
      </a:lvl4pPr>
      <a:lvl5pPr marL="2057400" indent="-228600" algn="l" rtl="0" eaLnBrk="0" fontAlgn="base" hangingPunct="0">
        <a:spcBef>
          <a:spcPct val="20000"/>
        </a:spcBef>
        <a:spcAft>
          <a:spcPct val="0"/>
        </a:spcAft>
        <a:buChar char="»"/>
        <a:defRPr sz="2000">
          <a:solidFill>
            <a:srgbClr val="0061AF"/>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3.png"/><Relationship Id="rId1" Type="http://schemas.openxmlformats.org/officeDocument/2006/relationships/slideLayout" Target="../slideLayouts/slideLayout2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 Id="rId3" Type="http://schemas.openxmlformats.org/officeDocument/2006/relationships/image" Target="../media/image7.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 Id="rId3" Type="http://schemas.openxmlformats.org/officeDocument/2006/relationships/image" Target="../media/image8.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2.xml"/><Relationship Id="rId3" Type="http://schemas.openxmlformats.org/officeDocument/2006/relationships/image" Target="../media/image9.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 Id="rId3"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 Id="rId3"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5.xml"/><Relationship Id="rId3"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wmf"/><Relationship Id="rId5" Type="http://schemas.openxmlformats.org/officeDocument/2006/relationships/image" Target="../media/image15.wmf"/><Relationship Id="rId6" Type="http://schemas.openxmlformats.org/officeDocument/2006/relationships/image" Target="../media/image16.wmf"/><Relationship Id="rId7" Type="http://schemas.openxmlformats.org/officeDocument/2006/relationships/image" Target="../media/image17.jpeg"/><Relationship Id="rId1" Type="http://schemas.openxmlformats.org/officeDocument/2006/relationships/slideLayout" Target="../slideLayouts/slideLayout1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9.xml"/><Relationship Id="rId3"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3.xml"/><Relationship Id="rId3" Type="http://schemas.openxmlformats.org/officeDocument/2006/relationships/image" Target="../media/image19.jpeg"/></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6.xml"/><Relationship Id="rId3" Type="http://schemas.openxmlformats.org/officeDocument/2006/relationships/image" Target="../media/image2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7.xml"/><Relationship Id="rId3" Type="http://schemas.openxmlformats.org/officeDocument/2006/relationships/image" Target="../media/image2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173" name="Rectangle 125"/>
          <p:cNvSpPr>
            <a:spLocks noChangeArrowheads="1"/>
          </p:cNvSpPr>
          <p:nvPr/>
        </p:nvSpPr>
        <p:spPr bwMode="auto">
          <a:xfrm>
            <a:off x="755650" y="4437063"/>
            <a:ext cx="7129463" cy="649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endParaRPr lang="en-US" sz="2000" b="1" i="1" dirty="0">
              <a:solidFill>
                <a:srgbClr val="0367B3"/>
              </a:solidFill>
              <a:ea typeface="ＭＳ Ｐゴシック" charset="0"/>
              <a:cs typeface="ＭＳ Ｐゴシック" charset="0"/>
            </a:endParaRPr>
          </a:p>
          <a:p>
            <a:pPr algn="ctr">
              <a:defRPr/>
            </a:pPr>
            <a:endParaRPr lang="en-US" sz="2000" b="1" i="1" dirty="0">
              <a:solidFill>
                <a:srgbClr val="0367B3"/>
              </a:solidFill>
              <a:ea typeface="ＭＳ Ｐゴシック" charset="0"/>
              <a:cs typeface="ＭＳ Ｐゴシック" charset="0"/>
            </a:endParaRPr>
          </a:p>
        </p:txBody>
      </p:sp>
      <p:sp>
        <p:nvSpPr>
          <p:cNvPr id="5" name="Rectangle 110"/>
          <p:cNvSpPr txBox="1">
            <a:spLocks noChangeArrowheads="1"/>
          </p:cNvSpPr>
          <p:nvPr/>
        </p:nvSpPr>
        <p:spPr bwMode="auto">
          <a:xfrm>
            <a:off x="304800" y="3352800"/>
            <a:ext cx="8534400"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a:lstStyle>
          <a:p>
            <a:pPr eaLnBrk="1" hangingPunct="1">
              <a:defRPr/>
            </a:pPr>
            <a:r>
              <a:rPr lang="en-US" sz="2000" b="1" dirty="0">
                <a:solidFill>
                  <a:srgbClr val="0061AF"/>
                </a:solidFill>
              </a:rPr>
              <a:t>Introduction to General Curriculum Access for Students with Severe Developmental </a:t>
            </a:r>
            <a:r>
              <a:rPr lang="en-US" sz="2000" b="1" dirty="0" smtClean="0">
                <a:solidFill>
                  <a:srgbClr val="0061AF"/>
                </a:solidFill>
              </a:rPr>
              <a:t>Disabilities for Leaders</a:t>
            </a:r>
          </a:p>
          <a:p>
            <a:pPr eaLnBrk="1" hangingPunct="1">
              <a:defRPr/>
            </a:pPr>
            <a:endParaRPr lang="en-US" sz="1600" dirty="0" smtClean="0">
              <a:solidFill>
                <a:srgbClr val="0061AF"/>
              </a:solidFill>
              <a:latin typeface="Arial"/>
              <a:ea typeface="ＭＳ Ｐゴシック"/>
              <a:cs typeface="Arial"/>
            </a:endParaRPr>
          </a:p>
        </p:txBody>
      </p:sp>
      <p:sp>
        <p:nvSpPr>
          <p:cNvPr id="14340" name="TextBox 1"/>
          <p:cNvSpPr txBox="1">
            <a:spLocks noChangeArrowheads="1"/>
          </p:cNvSpPr>
          <p:nvPr/>
        </p:nvSpPr>
        <p:spPr bwMode="auto">
          <a:xfrm>
            <a:off x="2971800" y="6248400"/>
            <a:ext cx="33845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200" dirty="0" smtClean="0">
                <a:solidFill>
                  <a:srgbClr val="FFFFFF"/>
                </a:solidFill>
              </a:rPr>
              <a:t>Project #H325A120003</a:t>
            </a:r>
            <a:endParaRPr lang="en-US" sz="1200" dirty="0" smtClean="0">
              <a:solidFill>
                <a:srgbClr val="FFFFFF"/>
              </a:solidFill>
            </a:endParaRPr>
          </a:p>
        </p:txBody>
      </p:sp>
      <p:pic>
        <p:nvPicPr>
          <p:cNvPr id="14341" name="Picture 1" descr="CEEDAR-LogoFinal-simple-white-17.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16238" y="1844675"/>
            <a:ext cx="324326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4"/>
          <p:cNvSpPr>
            <a:spLocks noGrp="1"/>
          </p:cNvSpPr>
          <p:nvPr>
            <p:ph type="ftr" sz="quarter" idx="4294967295"/>
          </p:nvPr>
        </p:nvSpPr>
        <p:spPr>
          <a:xfrm>
            <a:off x="762000" y="4953000"/>
            <a:ext cx="75438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dirty="0" smtClean="0">
                <a:solidFill>
                  <a:schemeClr val="bg1"/>
                </a:solidFill>
              </a:rPr>
              <a:t>What to Teach Students with Severe Disabilities</a:t>
            </a:r>
            <a:endParaRPr lang="en-US" altLang="en-US" dirty="0">
              <a:solidFill>
                <a:schemeClr val="bg1"/>
              </a:solidFill>
            </a:endParaRPr>
          </a:p>
        </p:txBody>
      </p:sp>
    </p:spTree>
    <p:extLst>
      <p:ext uri="{BB962C8B-B14F-4D97-AF65-F5344CB8AC3E}">
        <p14:creationId xmlns:p14="http://schemas.microsoft.com/office/powerpoint/2010/main" val="137973306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p:txBody>
          <a:bodyPr>
            <a:noAutofit/>
          </a:bodyPr>
          <a:lstStyle/>
          <a:p>
            <a:pPr eaLnBrk="1" hangingPunct="1">
              <a:defRPr/>
            </a:pPr>
            <a:r>
              <a:rPr lang="en-US" sz="2800" dirty="0" smtClean="0">
                <a:solidFill>
                  <a:schemeClr val="tx1"/>
                </a:solidFill>
              </a:rPr>
              <a:t>Changing Curricular Context for Students with Significant Disabilities</a:t>
            </a:r>
          </a:p>
        </p:txBody>
      </p:sp>
      <p:sp>
        <p:nvSpPr>
          <p:cNvPr id="22531" name="Rectangle 3"/>
          <p:cNvSpPr>
            <a:spLocks noGrp="1" noRot="1" noChangeArrowheads="1"/>
          </p:cNvSpPr>
          <p:nvPr>
            <p:ph sz="half" idx="1"/>
          </p:nvPr>
        </p:nvSpPr>
        <p:spPr>
          <a:xfrm>
            <a:off x="1676400" y="1600200"/>
            <a:ext cx="4038600" cy="4525963"/>
          </a:xfrm>
        </p:spPr>
        <p:txBody>
          <a:bodyPr/>
          <a:lstStyle/>
          <a:p>
            <a:pPr marL="447675" indent="-447675" eaLnBrk="1" hangingPunct="1">
              <a:defRPr/>
            </a:pPr>
            <a:r>
              <a:rPr lang="en-US" dirty="0" smtClean="0"/>
              <a:t>1970s – Developmental Focus</a:t>
            </a:r>
          </a:p>
          <a:p>
            <a:pPr marL="1247775" lvl="2" indent="-447675" eaLnBrk="1" hangingPunct="1">
              <a:defRPr/>
            </a:pPr>
            <a:r>
              <a:rPr lang="en-US" dirty="0" smtClean="0"/>
              <a:t>Instruction was based on “mental age”</a:t>
            </a:r>
          </a:p>
          <a:p>
            <a:pPr marL="1289050" lvl="2" indent="-439738" eaLnBrk="1" hangingPunct="1">
              <a:defRPr/>
            </a:pPr>
            <a:r>
              <a:rPr lang="en-US" dirty="0" smtClean="0"/>
              <a:t>Adapted infant/early childhood curriculum for students of all ages</a:t>
            </a:r>
          </a:p>
          <a:p>
            <a:pPr marL="1289050" lvl="2" indent="-439738" eaLnBrk="1" hangingPunct="1">
              <a:defRPr/>
            </a:pPr>
            <a:r>
              <a:rPr lang="en-US" dirty="0" smtClean="0"/>
              <a:t>Limitation: not age appropriate and not functional for older students</a:t>
            </a:r>
          </a:p>
        </p:txBody>
      </p:sp>
      <p:sp>
        <p:nvSpPr>
          <p:cNvPr id="2355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mtClean="0"/>
              <a:t>What to Teach Students with Severe Disabilities</a:t>
            </a:r>
            <a:endParaRPr lang="en-US" altLang="en-US"/>
          </a:p>
        </p:txBody>
      </p:sp>
      <p:pic>
        <p:nvPicPr>
          <p:cNvPr id="23558" name="Picture 6" descr="C:\Users\dbrowder\AppData\Local\Microsoft\Windows\Temporary Internet Files\Content.IE5\QM01IKM7\MC90041047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1828800"/>
            <a:ext cx="1981200" cy="34433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z="4000" dirty="0" smtClean="0"/>
              <a:t>1980s – Focus on Functional Skills</a:t>
            </a:r>
          </a:p>
        </p:txBody>
      </p:sp>
      <p:sp>
        <p:nvSpPr>
          <p:cNvPr id="3" name="Content Placeholder 2"/>
          <p:cNvSpPr>
            <a:spLocks noGrp="1"/>
          </p:cNvSpPr>
          <p:nvPr>
            <p:ph sz="half" idx="1"/>
          </p:nvPr>
        </p:nvSpPr>
        <p:spPr>
          <a:xfrm>
            <a:off x="1676400" y="1600200"/>
            <a:ext cx="4343400" cy="4525963"/>
          </a:xfrm>
        </p:spPr>
        <p:txBody>
          <a:bodyPr/>
          <a:lstStyle/>
          <a:p>
            <a:pPr marL="488950" indent="-439738" eaLnBrk="1" hangingPunct="1">
              <a:defRPr/>
            </a:pPr>
            <a:r>
              <a:rPr lang="en-US" dirty="0" smtClean="0"/>
              <a:t>Criterion of Ultimate Functioning Applied</a:t>
            </a:r>
          </a:p>
          <a:p>
            <a:pPr marL="488950" indent="-439738" eaLnBrk="1" hangingPunct="1">
              <a:defRPr/>
            </a:pPr>
            <a:r>
              <a:rPr lang="en-US" dirty="0" smtClean="0"/>
              <a:t>Rejected the “developmental model”</a:t>
            </a:r>
          </a:p>
          <a:p>
            <a:pPr marL="488950" indent="-439738" eaLnBrk="1" hangingPunct="1">
              <a:defRPr/>
            </a:pPr>
            <a:r>
              <a:rPr lang="en-US" dirty="0" smtClean="0"/>
              <a:t>Instruction based on chronological age and “age appropriate” skills</a:t>
            </a:r>
          </a:p>
          <a:p>
            <a:pPr marL="488950" indent="-439738" eaLnBrk="1" hangingPunct="1">
              <a:defRPr/>
            </a:pPr>
            <a:r>
              <a:rPr lang="en-US" dirty="0" smtClean="0"/>
              <a:t>Functional, life skills curriculum emerged</a:t>
            </a:r>
          </a:p>
          <a:p>
            <a:pPr>
              <a:defRPr/>
            </a:pPr>
            <a:endParaRPr lang="en-US" dirty="0"/>
          </a:p>
        </p:txBody>
      </p:sp>
      <p:sp>
        <p:nvSpPr>
          <p:cNvPr id="2458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mtClean="0"/>
              <a:t>What to Teach Students with Severe Disabilities</a:t>
            </a:r>
            <a:endParaRPr lang="en-US" altLang="en-US"/>
          </a:p>
        </p:txBody>
      </p:sp>
      <p:pic>
        <p:nvPicPr>
          <p:cNvPr id="24582" name="Picture 6" descr="C:\Users\dbrowder\AppData\Local\Microsoft\Windows\Temporary Internet Files\Content.IE5\QM01IKM7\MC90025073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2209800"/>
            <a:ext cx="2231679" cy="25274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p:nvPr>
        </p:nvSpPr>
        <p:spPr>
          <a:xfrm>
            <a:off x="1905000" y="381000"/>
            <a:ext cx="6894513" cy="1162050"/>
          </a:xfrm>
        </p:spPr>
        <p:txBody>
          <a:bodyPr anchor="ctr"/>
          <a:lstStyle/>
          <a:p>
            <a:pPr algn="ctr"/>
            <a:r>
              <a:rPr lang="en-US" altLang="en-US" sz="4000" dirty="0" smtClean="0"/>
              <a:t>Limitation of functional ONLY focus:</a:t>
            </a:r>
          </a:p>
        </p:txBody>
      </p:sp>
      <p:sp>
        <p:nvSpPr>
          <p:cNvPr id="16388" name="Text Placeholder 5"/>
          <p:cNvSpPr>
            <a:spLocks noGrp="1"/>
          </p:cNvSpPr>
          <p:nvPr>
            <p:ph type="body" sz="half" idx="2"/>
          </p:nvPr>
        </p:nvSpPr>
        <p:spPr>
          <a:xfrm>
            <a:off x="1905000" y="1752600"/>
            <a:ext cx="3352800" cy="4386263"/>
          </a:xfrm>
        </p:spPr>
        <p:txBody>
          <a:bodyPr/>
          <a:lstStyle/>
          <a:p>
            <a:pPr marL="457200" indent="-457200">
              <a:buFont typeface="Wingdings" charset="2"/>
              <a:buChar char="²"/>
              <a:defRPr/>
            </a:pPr>
            <a:r>
              <a:rPr lang="en-US" sz="2800" dirty="0" smtClean="0"/>
              <a:t>Where’s the academics?</a:t>
            </a:r>
          </a:p>
          <a:p>
            <a:pPr marL="457200" indent="-457200">
              <a:buFont typeface="Wingdings" charset="2"/>
              <a:buChar char="²"/>
              <a:defRPr/>
            </a:pPr>
            <a:r>
              <a:rPr lang="en-US" sz="2800" dirty="0" smtClean="0"/>
              <a:t>DO teach functional life skills, but not ONLY functional skills!!</a:t>
            </a:r>
          </a:p>
          <a:p>
            <a:pPr>
              <a:defRPr/>
            </a:pPr>
            <a:endParaRPr lang="en-US" dirty="0" smtClean="0"/>
          </a:p>
        </p:txBody>
      </p:sp>
      <p:sp>
        <p:nvSpPr>
          <p:cNvPr id="25605"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mtClean="0"/>
              <a:t>What to Teach Students with Severe Disabilities</a:t>
            </a:r>
            <a:endParaRPr lang="en-US" altLang="en-US"/>
          </a:p>
        </p:txBody>
      </p:sp>
      <p:pic>
        <p:nvPicPr>
          <p:cNvPr id="25607" name="Picture 7" descr="C:\Users\dbrowder\AppData\Local\Microsoft\Windows\Temporary Internet Files\Content.IE5\IT4O6GNC\MC900440524[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057400"/>
            <a:ext cx="3304356" cy="30175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sz="3200" dirty="0" smtClean="0"/>
              <a:t>1990s – Focus on Social Inclusion and Self-Determination</a:t>
            </a:r>
          </a:p>
        </p:txBody>
      </p:sp>
      <p:sp>
        <p:nvSpPr>
          <p:cNvPr id="3" name="Content Placeholder 2"/>
          <p:cNvSpPr>
            <a:spLocks noGrp="1"/>
          </p:cNvSpPr>
          <p:nvPr>
            <p:ph sz="half" idx="1"/>
          </p:nvPr>
        </p:nvSpPr>
        <p:spPr>
          <a:xfrm>
            <a:off x="1524000" y="1600200"/>
            <a:ext cx="3886200" cy="4525963"/>
          </a:xfrm>
        </p:spPr>
        <p:txBody>
          <a:bodyPr/>
          <a:lstStyle/>
          <a:p>
            <a:pPr marL="488950" indent="-439738" eaLnBrk="1" hangingPunct="1">
              <a:lnSpc>
                <a:spcPct val="80000"/>
              </a:lnSpc>
              <a:defRPr/>
            </a:pPr>
            <a:r>
              <a:rPr lang="en-US" dirty="0" smtClean="0"/>
              <a:t>Instruction in general education settings, mostly for social skills</a:t>
            </a:r>
          </a:p>
          <a:p>
            <a:pPr marL="488950" indent="-439738" eaLnBrk="1" hangingPunct="1">
              <a:lnSpc>
                <a:spcPct val="80000"/>
              </a:lnSpc>
              <a:defRPr/>
            </a:pPr>
            <a:r>
              <a:rPr lang="en-US" dirty="0" smtClean="0"/>
              <a:t>Teaching choice making, goal setting</a:t>
            </a:r>
          </a:p>
          <a:p>
            <a:pPr marL="488950" indent="-439738" eaLnBrk="1" hangingPunct="1">
              <a:lnSpc>
                <a:spcPct val="80000"/>
              </a:lnSpc>
              <a:defRPr/>
            </a:pPr>
            <a:r>
              <a:rPr lang="en-US" dirty="0" smtClean="0"/>
              <a:t>Limitation: Students often instructed on different skills than their peers without disabilities (i.e., island in the sea)</a:t>
            </a:r>
          </a:p>
          <a:p>
            <a:pPr>
              <a:buFontTx/>
              <a:buNone/>
              <a:defRPr/>
            </a:pPr>
            <a:endParaRPr lang="en-US" dirty="0"/>
          </a:p>
        </p:txBody>
      </p:sp>
      <p:sp>
        <p:nvSpPr>
          <p:cNvPr id="2662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mtClean="0"/>
              <a:t>What to Teach Students with Severe Disabilities</a:t>
            </a:r>
            <a:endParaRPr lang="en-US" altLang="en-US"/>
          </a:p>
        </p:txBody>
      </p:sp>
      <p:pic>
        <p:nvPicPr>
          <p:cNvPr id="26631" name="Picture 7" descr="C:\Users\dbrowder\AppData\Local\Microsoft\Windows\Temporary Internet Files\Content.IE5\Z1YTER9J\MP90042782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2209800"/>
            <a:ext cx="3487677" cy="29961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z="4000" dirty="0" smtClean="0"/>
              <a:t>CURRENT – Focus on General Curriculum Access</a:t>
            </a:r>
          </a:p>
        </p:txBody>
      </p:sp>
      <p:sp>
        <p:nvSpPr>
          <p:cNvPr id="27651" name="Content Placeholder 2"/>
          <p:cNvSpPr>
            <a:spLocks noGrp="1"/>
          </p:cNvSpPr>
          <p:nvPr>
            <p:ph sz="half" idx="1"/>
          </p:nvPr>
        </p:nvSpPr>
        <p:spPr>
          <a:xfrm>
            <a:off x="1447800" y="1752600"/>
            <a:ext cx="3352800" cy="4525963"/>
          </a:xfrm>
        </p:spPr>
        <p:txBody>
          <a:bodyPr/>
          <a:lstStyle/>
          <a:p>
            <a:r>
              <a:rPr lang="en-US" altLang="en-US" dirty="0" smtClean="0"/>
              <a:t>Instruction on extended academic content standards</a:t>
            </a:r>
          </a:p>
          <a:p>
            <a:r>
              <a:rPr lang="en-US" altLang="en-US" dirty="0" smtClean="0"/>
              <a:t>Students expected to make yearly progress</a:t>
            </a:r>
          </a:p>
        </p:txBody>
      </p:sp>
      <p:sp>
        <p:nvSpPr>
          <p:cNvPr id="2765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mtClean="0"/>
              <a:t>What to Teach Students with Severe Disabilities</a:t>
            </a:r>
            <a:endParaRPr lang="en-US" altLang="en-US"/>
          </a:p>
        </p:txBody>
      </p:sp>
      <p:pic>
        <p:nvPicPr>
          <p:cNvPr id="27655" name="Picture 7" descr="C:\Users\dbrowder\AppData\Local\Microsoft\Windows\Temporary Internet Files\Content.IE5\QM01IKM7\MP90042656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1828800"/>
            <a:ext cx="3749040" cy="37490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4"/>
          <p:cNvSpPr>
            <a:spLocks noGrp="1"/>
          </p:cNvSpPr>
          <p:nvPr>
            <p:ph type="title"/>
          </p:nvPr>
        </p:nvSpPr>
        <p:spPr>
          <a:xfrm>
            <a:off x="1752600" y="381000"/>
            <a:ext cx="7010400" cy="1066800"/>
          </a:xfrm>
        </p:spPr>
        <p:txBody>
          <a:bodyPr anchor="ctr"/>
          <a:lstStyle/>
          <a:p>
            <a:pPr algn="ctr"/>
            <a:r>
              <a:rPr lang="en-US" altLang="en-US" sz="3200" dirty="0" smtClean="0"/>
              <a:t>Solely focusing on GCA can be limiting, too . . .</a:t>
            </a:r>
          </a:p>
        </p:txBody>
      </p:sp>
      <p:pic>
        <p:nvPicPr>
          <p:cNvPr id="28677" name="Picture 4" descr="http://www.5minutesformom.com/wp-content/uploads/2010/12/Balance.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567258" y="2209800"/>
            <a:ext cx="4221142" cy="2833687"/>
          </a:xfrm>
          <a:noFill/>
        </p:spPr>
      </p:pic>
      <p:sp>
        <p:nvSpPr>
          <p:cNvPr id="28675" name="Text Placeholder 6"/>
          <p:cNvSpPr>
            <a:spLocks noGrp="1"/>
          </p:cNvSpPr>
          <p:nvPr>
            <p:ph type="body" sz="half" idx="2"/>
          </p:nvPr>
        </p:nvSpPr>
        <p:spPr>
          <a:xfrm>
            <a:off x="1676400" y="1905000"/>
            <a:ext cx="3008313" cy="2819400"/>
          </a:xfrm>
        </p:spPr>
        <p:txBody>
          <a:bodyPr/>
          <a:lstStyle/>
          <a:p>
            <a:r>
              <a:rPr lang="en-US" altLang="en-US" sz="2400" dirty="0" smtClean="0"/>
              <a:t>Functional skills, inclusion, self-determination should also be promoted in planning for individual students</a:t>
            </a:r>
          </a:p>
        </p:txBody>
      </p:sp>
      <p:sp>
        <p:nvSpPr>
          <p:cNvPr id="2867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mtClean="0"/>
              <a:t>What to Teach Students with Severe Disabilities</a:t>
            </a:r>
            <a:endParaRPr lang="en-US" altLang="en-US"/>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sz="4000" dirty="0" smtClean="0"/>
              <a:t>The Teacher’s Challenge is to Balance Priorities</a:t>
            </a:r>
          </a:p>
        </p:txBody>
      </p:sp>
      <p:sp>
        <p:nvSpPr>
          <p:cNvPr id="29699" name="Text Placeholder 2"/>
          <p:cNvSpPr>
            <a:spLocks noGrp="1"/>
          </p:cNvSpPr>
          <p:nvPr>
            <p:ph type="body" idx="1"/>
          </p:nvPr>
        </p:nvSpPr>
        <p:spPr>
          <a:xfrm>
            <a:off x="1752600" y="1535113"/>
            <a:ext cx="2744788" cy="674687"/>
          </a:xfrm>
        </p:spPr>
        <p:txBody>
          <a:bodyPr/>
          <a:lstStyle/>
          <a:p>
            <a:r>
              <a:rPr lang="en-US" altLang="en-US" sz="2000" dirty="0" smtClean="0"/>
              <a:t>Academic Content Standards</a:t>
            </a:r>
          </a:p>
        </p:txBody>
      </p:sp>
      <p:pic>
        <p:nvPicPr>
          <p:cNvPr id="29703" name="Picture 2" descr="C:\Users\dbrowder\AppData\Local\Microsoft\Windows\Temporary Internet Files\Content.IE5\2A1FU2N3\MPj04395460000[1].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828800" y="2286000"/>
            <a:ext cx="2282254" cy="3417888"/>
          </a:xfrm>
        </p:spPr>
      </p:pic>
      <p:sp>
        <p:nvSpPr>
          <p:cNvPr id="5" name="Text Placeholder 4"/>
          <p:cNvSpPr>
            <a:spLocks noGrp="1"/>
          </p:cNvSpPr>
          <p:nvPr>
            <p:ph type="body" sz="quarter" idx="3"/>
          </p:nvPr>
        </p:nvSpPr>
        <p:spPr>
          <a:xfrm>
            <a:off x="5257800" y="1524000"/>
            <a:ext cx="3432175" cy="914400"/>
          </a:xfrm>
        </p:spPr>
        <p:txBody>
          <a:bodyPr>
            <a:normAutofit fontScale="92500" lnSpcReduction="20000"/>
          </a:bodyPr>
          <a:lstStyle/>
          <a:p>
            <a:pPr>
              <a:defRPr/>
            </a:pPr>
            <a:r>
              <a:rPr lang="en-US" dirty="0" smtClean="0"/>
              <a:t>Other Priorities: Functional life skills, therapy, social skills</a:t>
            </a:r>
            <a:endParaRPr lang="en-US" dirty="0"/>
          </a:p>
        </p:txBody>
      </p:sp>
      <p:sp>
        <p:nvSpPr>
          <p:cNvPr id="29702"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mtClean="0"/>
              <a:t>What to Teach Students with Severe Disabilities</a:t>
            </a:r>
            <a:endParaRPr lang="en-US" altLang="en-US"/>
          </a:p>
        </p:txBody>
      </p:sp>
      <p:pic>
        <p:nvPicPr>
          <p:cNvPr id="29706" name="Picture 10" descr="C:\Users\dbrowder\AppData\Local\Microsoft\Windows\Temporary Internet Files\Content.IE5\Z1YTER9J\MC900195394[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7800" y="4267200"/>
            <a:ext cx="912571" cy="1816913"/>
          </a:xfrm>
          <a:prstGeom prst="rect">
            <a:avLst/>
          </a:prstGeom>
          <a:noFill/>
          <a:extLst>
            <a:ext uri="{909E8E84-426E-40dd-AFC4-6F175D3DCCD1}">
              <a14:hiddenFill xmlns:a14="http://schemas.microsoft.com/office/drawing/2010/main">
                <a:solidFill>
                  <a:srgbClr val="FFFFFF"/>
                </a:solidFill>
              </a14:hiddenFill>
            </a:ext>
          </a:extLst>
        </p:spPr>
      </p:pic>
      <p:pic>
        <p:nvPicPr>
          <p:cNvPr id="29707" name="Picture 11" descr="C:\Users\dbrowder\AppData\Local\Microsoft\Windows\Temporary Internet Files\Content.IE5\RY9M15R1\MC900355117[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0" y="4191000"/>
            <a:ext cx="1645920" cy="1897380"/>
          </a:xfrm>
          <a:prstGeom prst="rect">
            <a:avLst/>
          </a:prstGeom>
          <a:noFill/>
          <a:extLst>
            <a:ext uri="{909E8E84-426E-40dd-AFC4-6F175D3DCCD1}">
              <a14:hiddenFill xmlns:a14="http://schemas.microsoft.com/office/drawing/2010/main">
                <a:solidFill>
                  <a:srgbClr val="FFFFFF"/>
                </a:solidFill>
              </a14:hiddenFill>
            </a:ext>
          </a:extLst>
        </p:spPr>
      </p:pic>
      <p:pic>
        <p:nvPicPr>
          <p:cNvPr id="29709" name="Picture 13" descr="C:\Users\dbrowder\AppData\Local\Microsoft\Windows\Temporary Internet Files\Content.IE5\IT4O6GNC\MC900221935[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57800" y="2743200"/>
            <a:ext cx="905256" cy="904342"/>
          </a:xfrm>
          <a:prstGeom prst="rect">
            <a:avLst/>
          </a:prstGeom>
          <a:noFill/>
          <a:extLst>
            <a:ext uri="{909E8E84-426E-40dd-AFC4-6F175D3DCCD1}">
              <a14:hiddenFill xmlns:a14="http://schemas.microsoft.com/office/drawing/2010/main">
                <a:solidFill>
                  <a:srgbClr val="FFFFFF"/>
                </a:solidFill>
              </a14:hiddenFill>
            </a:ext>
          </a:extLst>
        </p:spPr>
      </p:pic>
      <p:pic>
        <p:nvPicPr>
          <p:cNvPr id="29710" name="Picture 14" descr="C:\Users\dbrowder\AppData\Local\Microsoft\Windows\Temporary Internet Files\Content.IE5\Z1YTER9J\MP900262689[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53200" y="2514600"/>
            <a:ext cx="2067741" cy="1371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smtClean="0">
                <a:solidFill>
                  <a:schemeClr val="tx1"/>
                </a:solidFill>
              </a:rPr>
              <a:t>Why Academic Content?</a:t>
            </a:r>
          </a:p>
        </p:txBody>
      </p:sp>
      <p:sp>
        <p:nvSpPr>
          <p:cNvPr id="35843" name="Content Placeholder 2"/>
          <p:cNvSpPr>
            <a:spLocks noGrp="1"/>
          </p:cNvSpPr>
          <p:nvPr>
            <p:ph idx="1"/>
          </p:nvPr>
        </p:nvSpPr>
        <p:spPr/>
        <p:txBody>
          <a:bodyPr/>
          <a:lstStyle/>
          <a:p>
            <a:r>
              <a:rPr lang="en-US" altLang="en-US" smtClean="0"/>
              <a:t>Full educational opportunity</a:t>
            </a:r>
          </a:p>
          <a:p>
            <a:r>
              <a:rPr lang="en-US" altLang="en-US" smtClean="0"/>
              <a:t>We do not know what students can learn until we provide effective instruction</a:t>
            </a:r>
          </a:p>
          <a:p>
            <a:r>
              <a:rPr lang="en-US" altLang="en-US" smtClean="0"/>
              <a:t>Promote job and other community opportunities (more options with academic skills)</a:t>
            </a:r>
          </a:p>
          <a:p>
            <a:r>
              <a:rPr lang="en-US" altLang="en-US" smtClean="0"/>
              <a:t>Promote hobbies and personal interests</a:t>
            </a:r>
          </a:p>
        </p:txBody>
      </p:sp>
      <p:sp>
        <p:nvSpPr>
          <p:cNvPr id="3584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mtClean="0"/>
              <a:t>What to Teach Students with Severe Disabilities</a:t>
            </a:r>
            <a:endParaRPr lang="en-US" altLang="en-US"/>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752600" y="304800"/>
            <a:ext cx="7086600" cy="1143000"/>
          </a:xfrm>
        </p:spPr>
        <p:txBody>
          <a:bodyPr/>
          <a:lstStyle/>
          <a:p>
            <a:r>
              <a:rPr lang="en-US" altLang="en-US" dirty="0" smtClean="0"/>
              <a:t>Let’s talk about…</a:t>
            </a:r>
            <a:r>
              <a:rPr lang="en-US" altLang="en-US" dirty="0" smtClean="0">
                <a:solidFill>
                  <a:srgbClr val="FF0000"/>
                </a:solidFill>
              </a:rPr>
              <a:t>learning</a:t>
            </a:r>
          </a:p>
        </p:txBody>
      </p:sp>
      <p:sp>
        <p:nvSpPr>
          <p:cNvPr id="2253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mtClean="0"/>
              <a:t>What to Teach Students with Severe Disabilities</a:t>
            </a:r>
            <a:endParaRPr lang="en-US" altLang="en-US"/>
          </a:p>
        </p:txBody>
      </p:sp>
      <p:graphicFrame>
        <p:nvGraphicFramePr>
          <p:cNvPr id="4" name="Diagram 3"/>
          <p:cNvGraphicFramePr/>
          <p:nvPr>
            <p:extLst>
              <p:ext uri="{D42A27DB-BD31-4B8C-83A1-F6EECF244321}">
                <p14:modId xmlns:p14="http://schemas.microsoft.com/office/powerpoint/2010/main" val="3076152580"/>
              </p:ext>
            </p:extLst>
          </p:nvPr>
        </p:nvGraphicFramePr>
        <p:xfrm>
          <a:off x="2286000" y="16002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9138418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sz="4000" dirty="0" smtClean="0"/>
              <a:t>Let’s Think about Learning</a:t>
            </a:r>
          </a:p>
        </p:txBody>
      </p:sp>
      <p:sp>
        <p:nvSpPr>
          <p:cNvPr id="37891" name="Text Placeholder 2"/>
          <p:cNvSpPr>
            <a:spLocks noGrp="1"/>
          </p:cNvSpPr>
          <p:nvPr>
            <p:ph type="body" idx="1"/>
          </p:nvPr>
        </p:nvSpPr>
        <p:spPr>
          <a:xfrm>
            <a:off x="1752600" y="1524000"/>
            <a:ext cx="4040188" cy="639762"/>
          </a:xfrm>
        </p:spPr>
        <p:txBody>
          <a:bodyPr/>
          <a:lstStyle/>
          <a:p>
            <a:r>
              <a:rPr lang="en-US" altLang="en-US" dirty="0" smtClean="0"/>
              <a:t>Evidence-based practice</a:t>
            </a:r>
          </a:p>
        </p:txBody>
      </p:sp>
      <p:sp>
        <p:nvSpPr>
          <p:cNvPr id="37892" name="Content Placeholder 3"/>
          <p:cNvSpPr>
            <a:spLocks noGrp="1"/>
          </p:cNvSpPr>
          <p:nvPr>
            <p:ph sz="half" idx="2"/>
          </p:nvPr>
        </p:nvSpPr>
        <p:spPr>
          <a:xfrm>
            <a:off x="1752600" y="2209800"/>
            <a:ext cx="3430588" cy="3951288"/>
          </a:xfrm>
        </p:spPr>
        <p:txBody>
          <a:bodyPr/>
          <a:lstStyle/>
          <a:p>
            <a:r>
              <a:rPr lang="en-US" altLang="en-US" dirty="0" smtClean="0"/>
              <a:t>Using effective, research based strategies to promote learning </a:t>
            </a:r>
          </a:p>
        </p:txBody>
      </p:sp>
      <p:sp>
        <p:nvSpPr>
          <p:cNvPr id="37894"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mtClean="0"/>
              <a:t>What to Teach Students with Severe Disabilities</a:t>
            </a:r>
            <a:endParaRPr lang="en-US" altLang="en-US"/>
          </a:p>
        </p:txBody>
      </p:sp>
      <p:pic>
        <p:nvPicPr>
          <p:cNvPr id="37897" name="Picture 9" descr="C:\Users\dbrowder\AppData\Local\Microsoft\Windows\Temporary Internet Files\Content.IE5\QM01IKM7\MP90040898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2438400"/>
            <a:ext cx="3291840" cy="32918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
          <p:cNvSpPr>
            <a:spLocks noGrp="1"/>
          </p:cNvSpPr>
          <p:nvPr>
            <p:ph type="title"/>
          </p:nvPr>
        </p:nvSpPr>
        <p:spPr/>
        <p:txBody>
          <a:bodyPr/>
          <a:lstStyle/>
          <a:p>
            <a:r>
              <a:rPr lang="en-US" altLang="en-US" dirty="0" smtClean="0">
                <a:solidFill>
                  <a:schemeClr val="tx1"/>
                </a:solidFill>
              </a:rPr>
              <a:t>Session One Objectives</a:t>
            </a:r>
          </a:p>
        </p:txBody>
      </p:sp>
      <p:sp>
        <p:nvSpPr>
          <p:cNvPr id="9219" name="Content Placeholder 3"/>
          <p:cNvSpPr>
            <a:spLocks noGrp="1"/>
          </p:cNvSpPr>
          <p:nvPr>
            <p:ph idx="1"/>
          </p:nvPr>
        </p:nvSpPr>
        <p:spPr>
          <a:xfrm>
            <a:off x="1676400" y="1752600"/>
            <a:ext cx="7005340" cy="4525963"/>
          </a:xfrm>
        </p:spPr>
        <p:txBody>
          <a:bodyPr/>
          <a:lstStyle/>
          <a:p>
            <a:pPr lvl="0"/>
            <a:r>
              <a:rPr lang="en-US" sz="2400" dirty="0"/>
              <a:t>Define access and learning in the general curriculum</a:t>
            </a:r>
          </a:p>
          <a:p>
            <a:pPr lvl="0"/>
            <a:r>
              <a:rPr lang="en-US" sz="2400" dirty="0"/>
              <a:t>Discuss Jackson, </a:t>
            </a:r>
            <a:r>
              <a:rPr lang="en-US" sz="2400" dirty="0" err="1"/>
              <a:t>Ryndak</a:t>
            </a:r>
            <a:r>
              <a:rPr lang="en-US" sz="2400" dirty="0"/>
              <a:t>, and </a:t>
            </a:r>
            <a:r>
              <a:rPr lang="en-US" sz="2400" dirty="0" err="1"/>
              <a:t>Wehmeyer’s</a:t>
            </a:r>
            <a:r>
              <a:rPr lang="en-US" sz="2400" dirty="0"/>
              <a:t> (2009) three components of inclusion</a:t>
            </a:r>
          </a:p>
          <a:p>
            <a:pPr lvl="0"/>
            <a:r>
              <a:rPr lang="en-US" sz="2400" dirty="0"/>
              <a:t>Write an objective that aligns to a Common Core State Standard for a student with severe disability</a:t>
            </a:r>
          </a:p>
          <a:p>
            <a:pPr lvl="0"/>
            <a:r>
              <a:rPr lang="en-US" sz="2400" dirty="0"/>
              <a:t>Describe need for balance between standards-based instruction and functional life skills.</a:t>
            </a:r>
          </a:p>
          <a:p>
            <a:pPr>
              <a:buFontTx/>
              <a:buNone/>
            </a:pPr>
            <a:endParaRPr lang="en-US" altLang="en-US" sz="2800" dirty="0" smtClean="0"/>
          </a:p>
        </p:txBody>
      </p:sp>
      <p:sp>
        <p:nvSpPr>
          <p:cNvPr id="9220"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mtClean="0"/>
              <a:t>What to Teach Students with Severe Disabilities</a:t>
            </a:r>
            <a:endParaRPr lang="en-US" altLang="en-US"/>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Is there evidence </a:t>
            </a:r>
            <a:r>
              <a:rPr lang="en-US" sz="2400" dirty="0" err="1" smtClean="0"/>
              <a:t>Ss</a:t>
            </a:r>
            <a:r>
              <a:rPr lang="en-US" sz="2400" dirty="0" smtClean="0"/>
              <a:t> with SCD can learn content aligned with specific grade-aligned standards?</a:t>
            </a:r>
            <a:endParaRPr lang="en-US" sz="2400" dirty="0"/>
          </a:p>
        </p:txBody>
      </p:sp>
      <p:sp>
        <p:nvSpPr>
          <p:cNvPr id="3" name="Content Placeholder 2"/>
          <p:cNvSpPr>
            <a:spLocks noGrp="1"/>
          </p:cNvSpPr>
          <p:nvPr>
            <p:ph idx="1"/>
          </p:nvPr>
        </p:nvSpPr>
        <p:spPr>
          <a:xfrm>
            <a:off x="1676400" y="1676400"/>
            <a:ext cx="7010400" cy="4525963"/>
          </a:xfrm>
        </p:spPr>
        <p:txBody>
          <a:bodyPr>
            <a:normAutofit fontScale="62500" lnSpcReduction="20000"/>
          </a:bodyPr>
          <a:lstStyle/>
          <a:p>
            <a:pPr marL="0" indent="0">
              <a:spcAft>
                <a:spcPts val="1000"/>
              </a:spcAft>
              <a:buNone/>
            </a:pPr>
            <a:r>
              <a:rPr lang="en-US" sz="2300" dirty="0">
                <a:latin typeface="+mj-lt"/>
              </a:rPr>
              <a:t>Browder, D.M., Jimenez, B., &amp; </a:t>
            </a:r>
            <a:r>
              <a:rPr lang="en-US" sz="2300" dirty="0" err="1">
                <a:latin typeface="+mj-lt"/>
              </a:rPr>
              <a:t>Trela</a:t>
            </a:r>
            <a:r>
              <a:rPr lang="en-US" sz="2300" dirty="0">
                <a:latin typeface="+mj-lt"/>
              </a:rPr>
              <a:t>, K. </a:t>
            </a:r>
            <a:r>
              <a:rPr lang="en-US" sz="2300" dirty="0" smtClean="0">
                <a:latin typeface="+mj-lt"/>
              </a:rPr>
              <a:t>(2012). </a:t>
            </a:r>
            <a:r>
              <a:rPr lang="en-US" sz="2300" dirty="0">
                <a:latin typeface="+mj-lt"/>
              </a:rPr>
              <a:t>Grade-aligned math instruction for </a:t>
            </a:r>
            <a:r>
              <a:rPr lang="en-US" sz="2300" dirty="0" smtClean="0">
                <a:latin typeface="+mj-lt"/>
              </a:rPr>
              <a:t>secondary </a:t>
            </a:r>
            <a:r>
              <a:rPr lang="en-US" sz="2300" dirty="0">
                <a:latin typeface="+mj-lt"/>
              </a:rPr>
              <a:t>students with moderate intellectual disabilities. </a:t>
            </a:r>
            <a:r>
              <a:rPr lang="en-US" sz="2300" i="1" dirty="0">
                <a:latin typeface="+mj-lt"/>
              </a:rPr>
              <a:t>Education and </a:t>
            </a:r>
            <a:r>
              <a:rPr lang="en-US" sz="2300" i="1" dirty="0" smtClean="0">
                <a:latin typeface="+mj-lt"/>
              </a:rPr>
              <a:t>Training</a:t>
            </a:r>
            <a:r>
              <a:rPr lang="en-US" sz="2300" dirty="0" smtClean="0">
                <a:latin typeface="+mj-lt"/>
              </a:rPr>
              <a:t> </a:t>
            </a:r>
            <a:r>
              <a:rPr lang="en-US" sz="2300" i="1" dirty="0" smtClean="0">
                <a:latin typeface="+mj-lt"/>
              </a:rPr>
              <a:t>in </a:t>
            </a:r>
            <a:r>
              <a:rPr lang="en-US" sz="2300" i="1" dirty="0">
                <a:latin typeface="+mj-lt"/>
              </a:rPr>
              <a:t>Autism and Developmental </a:t>
            </a:r>
            <a:r>
              <a:rPr lang="en-US" sz="2300" i="1" dirty="0" smtClean="0">
                <a:latin typeface="+mj-lt"/>
              </a:rPr>
              <a:t>Disabilities, 47,</a:t>
            </a:r>
            <a:r>
              <a:rPr lang="en-US" sz="2300" dirty="0" smtClean="0">
                <a:latin typeface="+mj-lt"/>
              </a:rPr>
              <a:t>373-388</a:t>
            </a:r>
            <a:r>
              <a:rPr lang="en-US" sz="2300" i="1" dirty="0" smtClean="0">
                <a:latin typeface="+mj-lt"/>
              </a:rPr>
              <a:t>.</a:t>
            </a:r>
            <a:endParaRPr lang="en-US" sz="2300" dirty="0">
              <a:latin typeface="+mj-lt"/>
            </a:endParaRPr>
          </a:p>
          <a:p>
            <a:pPr marL="0" indent="0">
              <a:spcAft>
                <a:spcPts val="1000"/>
              </a:spcAft>
              <a:buNone/>
            </a:pPr>
            <a:r>
              <a:rPr lang="en-US" sz="2300" dirty="0">
                <a:latin typeface="+mj-lt"/>
              </a:rPr>
              <a:t>Browder, D.  M., </a:t>
            </a:r>
            <a:r>
              <a:rPr lang="en-US" sz="2300" dirty="0" err="1">
                <a:latin typeface="+mj-lt"/>
              </a:rPr>
              <a:t>Trela</a:t>
            </a:r>
            <a:r>
              <a:rPr lang="en-US" sz="2300" dirty="0">
                <a:latin typeface="+mj-lt"/>
              </a:rPr>
              <a:t>, K., </a:t>
            </a:r>
            <a:r>
              <a:rPr lang="en-US" sz="2300" dirty="0" err="1">
                <a:latin typeface="+mj-lt"/>
              </a:rPr>
              <a:t>Courtade</a:t>
            </a:r>
            <a:r>
              <a:rPr lang="en-US" sz="2300" dirty="0">
                <a:latin typeface="+mj-lt"/>
              </a:rPr>
              <a:t>, G.  R., Jimenez, B.  A., Knight. V., &amp; Flowers, C. </a:t>
            </a:r>
            <a:r>
              <a:rPr lang="en-US" sz="2300" dirty="0" smtClean="0">
                <a:latin typeface="+mj-lt"/>
              </a:rPr>
              <a:t>(</a:t>
            </a:r>
            <a:r>
              <a:rPr lang="en-US" sz="2300" dirty="0">
                <a:latin typeface="+mj-lt"/>
              </a:rPr>
              <a:t>2012). </a:t>
            </a:r>
            <a:r>
              <a:rPr lang="en-US" sz="2300" dirty="0" smtClean="0">
                <a:latin typeface="+mj-lt"/>
              </a:rPr>
              <a:t>Teaching </a:t>
            </a:r>
            <a:r>
              <a:rPr lang="en-US" sz="2300" dirty="0">
                <a:latin typeface="+mj-lt"/>
              </a:rPr>
              <a:t>mathematics and science standards to students with moderate </a:t>
            </a:r>
            <a:r>
              <a:rPr lang="en-US" sz="2300" dirty="0" smtClean="0">
                <a:latin typeface="+mj-lt"/>
              </a:rPr>
              <a:t>and severe developmental </a:t>
            </a:r>
            <a:r>
              <a:rPr lang="en-US" sz="2300" dirty="0">
                <a:latin typeface="+mj-lt"/>
              </a:rPr>
              <a:t>disabilities. </a:t>
            </a:r>
            <a:r>
              <a:rPr lang="en-US" sz="2300" i="1" dirty="0">
                <a:latin typeface="+mj-lt"/>
              </a:rPr>
              <a:t>The Journal of Special Education.</a:t>
            </a:r>
            <a:r>
              <a:rPr lang="en-US" sz="2300" dirty="0">
                <a:latin typeface="+mj-lt"/>
              </a:rPr>
              <a:t> 46, </a:t>
            </a:r>
            <a:r>
              <a:rPr lang="en-US" sz="2300" dirty="0" smtClean="0">
                <a:latin typeface="+mj-lt"/>
              </a:rPr>
              <a:t>26-35.</a:t>
            </a:r>
          </a:p>
          <a:p>
            <a:pPr marL="0" indent="0">
              <a:buNone/>
            </a:pPr>
            <a:r>
              <a:rPr lang="en-US" sz="2300" dirty="0" err="1" smtClean="0">
                <a:latin typeface="+mj-lt"/>
              </a:rPr>
              <a:t>Courtade</a:t>
            </a:r>
            <a:r>
              <a:rPr lang="en-US" sz="2300" dirty="0" smtClean="0">
                <a:latin typeface="+mj-lt"/>
              </a:rPr>
              <a:t>, G., Browder, D.M., Spooner, F.H., &amp; </a:t>
            </a:r>
            <a:r>
              <a:rPr lang="en-US" sz="2300" dirty="0" err="1" smtClean="0">
                <a:latin typeface="+mj-lt"/>
              </a:rPr>
              <a:t>DiBiase</a:t>
            </a:r>
            <a:r>
              <a:rPr lang="en-US" sz="2300" dirty="0" smtClean="0">
                <a:latin typeface="+mj-lt"/>
              </a:rPr>
              <a:t>, W. (2010). Training teachers to use an </a:t>
            </a:r>
            <a:r>
              <a:rPr lang="en-US" sz="2300" dirty="0">
                <a:latin typeface="+mj-lt"/>
              </a:rPr>
              <a:t>inquiry-based task analysis to teach science to students with moderate and severe </a:t>
            </a:r>
            <a:r>
              <a:rPr lang="en-US" sz="2300" dirty="0" smtClean="0">
                <a:latin typeface="+mj-lt"/>
              </a:rPr>
              <a:t>disabilities</a:t>
            </a:r>
            <a:r>
              <a:rPr lang="en-US" sz="2300" dirty="0">
                <a:latin typeface="+mj-lt"/>
              </a:rPr>
              <a:t>. </a:t>
            </a:r>
            <a:r>
              <a:rPr lang="en-US" sz="2300" i="1" dirty="0" smtClean="0">
                <a:latin typeface="+mj-lt"/>
              </a:rPr>
              <a:t>Education </a:t>
            </a:r>
            <a:r>
              <a:rPr lang="en-US" sz="2300" i="1" dirty="0">
                <a:latin typeface="+mj-lt"/>
              </a:rPr>
              <a:t>and Training in Developmental Disabilities, 45, </a:t>
            </a:r>
            <a:r>
              <a:rPr lang="en-US" sz="2300" dirty="0">
                <a:latin typeface="+mj-lt"/>
              </a:rPr>
              <a:t>378-399</a:t>
            </a:r>
            <a:r>
              <a:rPr lang="en-US" sz="2300" i="1" dirty="0">
                <a:latin typeface="+mj-lt"/>
              </a:rPr>
              <a:t>. </a:t>
            </a:r>
            <a:endParaRPr lang="en-US" sz="2300" i="1" dirty="0" smtClean="0">
              <a:latin typeface="+mj-lt"/>
            </a:endParaRPr>
          </a:p>
          <a:p>
            <a:pPr marL="0" indent="0">
              <a:buNone/>
            </a:pPr>
            <a:endParaRPr lang="en-US" sz="2300" dirty="0" smtClean="0">
              <a:latin typeface="+mj-lt"/>
            </a:endParaRPr>
          </a:p>
          <a:p>
            <a:pPr marL="0" indent="0">
              <a:buNone/>
            </a:pPr>
            <a:r>
              <a:rPr lang="en-US" sz="2300" dirty="0" smtClean="0">
                <a:latin typeface="+mj-lt"/>
              </a:rPr>
              <a:t>Jimenez</a:t>
            </a:r>
            <a:r>
              <a:rPr lang="en-US" sz="2300" dirty="0">
                <a:latin typeface="+mj-lt"/>
              </a:rPr>
              <a:t>, B.A, Browder, D.M, &amp; </a:t>
            </a:r>
            <a:r>
              <a:rPr lang="en-US" sz="2300" dirty="0" err="1">
                <a:latin typeface="+mj-lt"/>
              </a:rPr>
              <a:t>Courtade</a:t>
            </a:r>
            <a:r>
              <a:rPr lang="en-US" sz="2300" dirty="0">
                <a:latin typeface="+mj-lt"/>
              </a:rPr>
              <a:t>, G.R. (2008). Teaching algebra to students with </a:t>
            </a:r>
            <a:r>
              <a:rPr lang="en-US" sz="2300" dirty="0" smtClean="0">
                <a:latin typeface="+mj-lt"/>
              </a:rPr>
              <a:t>moderate </a:t>
            </a:r>
            <a:r>
              <a:rPr lang="en-US" sz="2300" dirty="0">
                <a:latin typeface="+mj-lt"/>
              </a:rPr>
              <a:t>cognitive disabilities. </a:t>
            </a:r>
            <a:r>
              <a:rPr lang="en-US" sz="2300" i="1" dirty="0">
                <a:latin typeface="+mj-lt"/>
              </a:rPr>
              <a:t>Education and Training in Developmental </a:t>
            </a:r>
            <a:r>
              <a:rPr lang="en-US" sz="2300" i="1" dirty="0" smtClean="0">
                <a:latin typeface="+mj-lt"/>
              </a:rPr>
              <a:t>Disabilities</a:t>
            </a:r>
            <a:r>
              <a:rPr lang="en-US" sz="2300" dirty="0">
                <a:latin typeface="+mj-lt"/>
              </a:rPr>
              <a:t>, </a:t>
            </a:r>
            <a:r>
              <a:rPr lang="en-US" sz="2300" i="1" dirty="0">
                <a:latin typeface="+mj-lt"/>
              </a:rPr>
              <a:t>43</a:t>
            </a:r>
            <a:r>
              <a:rPr lang="en-US" sz="2300" dirty="0">
                <a:latin typeface="+mj-lt"/>
              </a:rPr>
              <a:t>, 266-274</a:t>
            </a:r>
            <a:r>
              <a:rPr lang="en-US" sz="2300" dirty="0" smtClean="0">
                <a:latin typeface="+mj-lt"/>
              </a:rPr>
              <a:t>.</a:t>
            </a:r>
          </a:p>
          <a:p>
            <a:pPr marL="0" indent="0">
              <a:spcAft>
                <a:spcPts val="1000"/>
              </a:spcAft>
              <a:buNone/>
            </a:pPr>
            <a:endParaRPr lang="en-US" sz="1800" dirty="0" smtClean="0">
              <a:latin typeface="+mj-lt"/>
            </a:endParaRPr>
          </a:p>
          <a:p>
            <a:pPr marL="0" indent="0">
              <a:spcAft>
                <a:spcPts val="1000"/>
              </a:spcAft>
              <a:buNone/>
            </a:pPr>
            <a:r>
              <a:rPr lang="en-US" sz="2300" dirty="0" smtClean="0">
                <a:latin typeface="+mj-lt"/>
              </a:rPr>
              <a:t>Browder</a:t>
            </a:r>
            <a:r>
              <a:rPr lang="en-US" sz="2300" dirty="0">
                <a:latin typeface="+mj-lt"/>
              </a:rPr>
              <a:t>, D. M., </a:t>
            </a:r>
            <a:r>
              <a:rPr lang="en-US" sz="2300" dirty="0" err="1">
                <a:latin typeface="+mj-lt"/>
              </a:rPr>
              <a:t>Trela</a:t>
            </a:r>
            <a:r>
              <a:rPr lang="en-US" sz="2300" dirty="0">
                <a:latin typeface="+mj-lt"/>
              </a:rPr>
              <a:t>, K., &amp; Jimenez, B. A. (2007). Training teachers to follow a </a:t>
            </a:r>
            <a:r>
              <a:rPr lang="en-US" sz="2300" dirty="0" smtClean="0">
                <a:latin typeface="+mj-lt"/>
              </a:rPr>
              <a:t>task analysis to </a:t>
            </a:r>
            <a:r>
              <a:rPr lang="en-US" sz="2300" dirty="0">
                <a:latin typeface="+mj-lt"/>
              </a:rPr>
              <a:t>engage middle school students with moderate and </a:t>
            </a:r>
            <a:r>
              <a:rPr lang="en-US" sz="2300" dirty="0" smtClean="0">
                <a:latin typeface="+mj-lt"/>
              </a:rPr>
              <a:t>severe developmental disabilities </a:t>
            </a:r>
            <a:r>
              <a:rPr lang="en-US" sz="2300" dirty="0">
                <a:latin typeface="+mj-lt"/>
              </a:rPr>
              <a:t>in grade-appropriate literature. </a:t>
            </a:r>
            <a:r>
              <a:rPr lang="en-US" sz="2300" i="1" dirty="0">
                <a:latin typeface="+mj-lt"/>
              </a:rPr>
              <a:t>Focus on Autism and </a:t>
            </a:r>
            <a:r>
              <a:rPr lang="en-US" sz="2300" i="1" dirty="0" smtClean="0">
                <a:latin typeface="+mj-lt"/>
              </a:rPr>
              <a:t>Other Developmental </a:t>
            </a:r>
            <a:r>
              <a:rPr lang="en-US" sz="2300" i="1" dirty="0">
                <a:latin typeface="+mj-lt"/>
              </a:rPr>
              <a:t>Disabilities</a:t>
            </a:r>
            <a:r>
              <a:rPr lang="en-US" sz="2300" dirty="0">
                <a:latin typeface="+mj-lt"/>
              </a:rPr>
              <a:t>, </a:t>
            </a:r>
            <a:r>
              <a:rPr lang="en-US" sz="2300" i="1" dirty="0">
                <a:latin typeface="+mj-lt"/>
              </a:rPr>
              <a:t>22</a:t>
            </a:r>
            <a:r>
              <a:rPr lang="en-US" sz="2300" dirty="0">
                <a:latin typeface="+mj-lt"/>
              </a:rPr>
              <a:t>, 206-219.</a:t>
            </a:r>
          </a:p>
          <a:p>
            <a:pPr>
              <a:spcAft>
                <a:spcPts val="1000"/>
              </a:spcAft>
            </a:pPr>
            <a:endParaRPr lang="en-US" sz="2400" dirty="0"/>
          </a:p>
          <a:p>
            <a:endParaRPr lang="en-US" dirty="0"/>
          </a:p>
        </p:txBody>
      </p:sp>
    </p:spTree>
    <p:extLst>
      <p:ext uri="{BB962C8B-B14F-4D97-AF65-F5344CB8AC3E}">
        <p14:creationId xmlns:p14="http://schemas.microsoft.com/office/powerpoint/2010/main" val="410793134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sz="4000" dirty="0" smtClean="0">
                <a:solidFill>
                  <a:schemeClr val="tx1"/>
                </a:solidFill>
              </a:rPr>
              <a:t>What About Students </a:t>
            </a:r>
            <a:br>
              <a:rPr lang="en-US" altLang="en-US" sz="4000" dirty="0" smtClean="0">
                <a:solidFill>
                  <a:schemeClr val="tx1"/>
                </a:solidFill>
              </a:rPr>
            </a:br>
            <a:r>
              <a:rPr lang="en-US" altLang="en-US" sz="4000" dirty="0" smtClean="0">
                <a:solidFill>
                  <a:schemeClr val="tx1"/>
                </a:solidFill>
              </a:rPr>
              <a:t>like Michael?</a:t>
            </a:r>
          </a:p>
        </p:txBody>
      </p:sp>
      <p:sp>
        <p:nvSpPr>
          <p:cNvPr id="40963" name="Text Placeholder 4"/>
          <p:cNvSpPr>
            <a:spLocks noGrp="1"/>
          </p:cNvSpPr>
          <p:nvPr>
            <p:ph type="body" idx="1"/>
          </p:nvPr>
        </p:nvSpPr>
        <p:spPr>
          <a:xfrm>
            <a:off x="1828800" y="1447800"/>
            <a:ext cx="3049588" cy="838200"/>
          </a:xfrm>
        </p:spPr>
        <p:txBody>
          <a:bodyPr/>
          <a:lstStyle/>
          <a:p>
            <a:r>
              <a:rPr lang="en-US" altLang="en-US" dirty="0" smtClean="0"/>
              <a:t>Michael has many challenges</a:t>
            </a:r>
          </a:p>
        </p:txBody>
      </p:sp>
      <p:sp>
        <p:nvSpPr>
          <p:cNvPr id="40964" name="Content Placeholder 5"/>
          <p:cNvSpPr>
            <a:spLocks noGrp="1"/>
          </p:cNvSpPr>
          <p:nvPr>
            <p:ph sz="half" idx="2"/>
          </p:nvPr>
        </p:nvSpPr>
        <p:spPr>
          <a:xfrm>
            <a:off x="1676400" y="2286000"/>
            <a:ext cx="3657600" cy="3875088"/>
          </a:xfrm>
        </p:spPr>
        <p:txBody>
          <a:bodyPr/>
          <a:lstStyle/>
          <a:p>
            <a:r>
              <a:rPr lang="en-US" altLang="en-US" dirty="0" smtClean="0"/>
              <a:t>Quadriplegic with only slight strength/movement in one forearm</a:t>
            </a:r>
          </a:p>
          <a:p>
            <a:r>
              <a:rPr lang="en-US" altLang="en-US" dirty="0" smtClean="0"/>
              <a:t>Legally blind</a:t>
            </a:r>
          </a:p>
          <a:p>
            <a:r>
              <a:rPr lang="en-US" altLang="en-US" dirty="0" smtClean="0"/>
              <a:t>No current symbolic communication system</a:t>
            </a:r>
          </a:p>
          <a:p>
            <a:r>
              <a:rPr lang="en-US" altLang="en-US" dirty="0" smtClean="0"/>
              <a:t>Does not show consistent responses</a:t>
            </a:r>
          </a:p>
        </p:txBody>
      </p:sp>
      <p:sp>
        <p:nvSpPr>
          <p:cNvPr id="40965" name="Text Placeholder 6"/>
          <p:cNvSpPr>
            <a:spLocks noGrp="1"/>
          </p:cNvSpPr>
          <p:nvPr>
            <p:ph type="body" sz="quarter" idx="3"/>
          </p:nvPr>
        </p:nvSpPr>
        <p:spPr>
          <a:xfrm>
            <a:off x="5334000" y="1535113"/>
            <a:ext cx="3352800" cy="639762"/>
          </a:xfrm>
        </p:spPr>
        <p:txBody>
          <a:bodyPr/>
          <a:lstStyle/>
          <a:p>
            <a:r>
              <a:rPr lang="en-US" altLang="en-US" dirty="0" smtClean="0"/>
              <a:t>Team Planning</a:t>
            </a:r>
          </a:p>
        </p:txBody>
      </p:sp>
      <p:sp>
        <p:nvSpPr>
          <p:cNvPr id="8" name="Content Placeholder 7"/>
          <p:cNvSpPr>
            <a:spLocks noGrp="1"/>
          </p:cNvSpPr>
          <p:nvPr>
            <p:ph sz="quarter" idx="4"/>
          </p:nvPr>
        </p:nvSpPr>
        <p:spPr>
          <a:xfrm>
            <a:off x="5334000" y="2285999"/>
            <a:ext cx="3352800" cy="3962401"/>
          </a:xfrm>
        </p:spPr>
        <p:txBody>
          <a:bodyPr>
            <a:normAutofit fontScale="92500" lnSpcReduction="10000"/>
          </a:bodyPr>
          <a:lstStyle/>
          <a:p>
            <a:pPr>
              <a:defRPr/>
            </a:pPr>
            <a:r>
              <a:rPr lang="en-US" dirty="0" smtClean="0"/>
              <a:t>Find a response mode</a:t>
            </a:r>
          </a:p>
          <a:p>
            <a:pPr>
              <a:defRPr/>
            </a:pPr>
            <a:r>
              <a:rPr lang="en-US" dirty="0" smtClean="0"/>
              <a:t>Use AT for symbols but also </a:t>
            </a:r>
            <a:r>
              <a:rPr lang="en-US" dirty="0" err="1" smtClean="0"/>
              <a:t>nonsymbolic</a:t>
            </a:r>
            <a:r>
              <a:rPr lang="en-US" dirty="0" smtClean="0"/>
              <a:t> communication</a:t>
            </a:r>
          </a:p>
          <a:p>
            <a:pPr>
              <a:defRPr/>
            </a:pPr>
            <a:r>
              <a:rPr lang="en-US" dirty="0" smtClean="0"/>
              <a:t>Use all students abilities (e.g., for Michael-sense of smell, hearing, feeling)</a:t>
            </a:r>
          </a:p>
          <a:p>
            <a:pPr>
              <a:defRPr/>
            </a:pPr>
            <a:r>
              <a:rPr lang="en-US" dirty="0" smtClean="0"/>
              <a:t>Begin with animated read-alouds with sensory input and surprises</a:t>
            </a:r>
          </a:p>
          <a:p>
            <a:pPr>
              <a:defRPr/>
            </a:pPr>
            <a:endParaRPr lang="en-US" dirty="0"/>
          </a:p>
        </p:txBody>
      </p:sp>
      <p:sp>
        <p:nvSpPr>
          <p:cNvPr id="40967"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mtClean="0"/>
              <a:t>What to Teach Students with Severe Disabilities</a:t>
            </a:r>
            <a:endParaRPr lang="en-US" altLang="en-US"/>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sz="4000" dirty="0" smtClean="0"/>
              <a:t>Why Academic Content for Students Like Michael?</a:t>
            </a:r>
          </a:p>
        </p:txBody>
      </p:sp>
      <p:sp>
        <p:nvSpPr>
          <p:cNvPr id="41988" name="Content Placeholder 3"/>
          <p:cNvSpPr>
            <a:spLocks noGrp="1"/>
          </p:cNvSpPr>
          <p:nvPr>
            <p:ph idx="1"/>
          </p:nvPr>
        </p:nvSpPr>
        <p:spPr/>
        <p:txBody>
          <a:bodyPr/>
          <a:lstStyle/>
          <a:p>
            <a:r>
              <a:rPr lang="en-US" altLang="en-US" dirty="0" smtClean="0"/>
              <a:t>Least dangerous assumption; we do not know what Michael perceives because he cannot yet tell or show us</a:t>
            </a:r>
          </a:p>
          <a:p>
            <a:r>
              <a:rPr lang="en-US" altLang="en-US" dirty="0" smtClean="0"/>
              <a:t>Enriching Michael’s world with new experiences and knowledge</a:t>
            </a:r>
          </a:p>
        </p:txBody>
      </p:sp>
      <p:sp>
        <p:nvSpPr>
          <p:cNvPr id="41991"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mtClean="0"/>
              <a:t>What to Teach Students with Severe Disabilities</a:t>
            </a:r>
            <a:endParaRPr lang="en-US" altLang="en-US"/>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1676400" y="304800"/>
            <a:ext cx="7162800" cy="1143000"/>
          </a:xfrm>
        </p:spPr>
        <p:txBody>
          <a:bodyPr/>
          <a:lstStyle/>
          <a:p>
            <a:r>
              <a:rPr lang="en-US" altLang="en-US" sz="3600" dirty="0" smtClean="0">
                <a:cs typeface="Times New Roman" pitchFamily="18" charset="0"/>
              </a:rPr>
              <a:t>The Least Dangerous Assumption</a:t>
            </a:r>
          </a:p>
        </p:txBody>
      </p:sp>
      <p:sp>
        <p:nvSpPr>
          <p:cNvPr id="45061"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mtClean="0"/>
              <a:t>What to Teach Students with Severe Disabilities</a:t>
            </a:r>
            <a:endParaRPr lang="en-US" altLang="en-US"/>
          </a:p>
        </p:txBody>
      </p:sp>
      <p:sp>
        <p:nvSpPr>
          <p:cNvPr id="12" name="Content Placeholder 11"/>
          <p:cNvSpPr>
            <a:spLocks noGrp="1"/>
          </p:cNvSpPr>
          <p:nvPr>
            <p:ph sz="half" idx="4294967295"/>
          </p:nvPr>
        </p:nvSpPr>
        <p:spPr>
          <a:xfrm>
            <a:off x="5029200" y="1600200"/>
            <a:ext cx="3810000" cy="4525963"/>
          </a:xfrm>
        </p:spPr>
        <p:txBody>
          <a:bodyPr>
            <a:normAutofit fontScale="77500" lnSpcReduction="20000"/>
          </a:bodyPr>
          <a:lstStyle/>
          <a:p>
            <a:pPr>
              <a:buFontTx/>
              <a:buNone/>
              <a:defRPr/>
            </a:pPr>
            <a:r>
              <a:rPr lang="en-US" dirty="0" smtClean="0"/>
              <a:t>	</a:t>
            </a:r>
          </a:p>
          <a:p>
            <a:pPr algn="ctr">
              <a:buFontTx/>
              <a:buNone/>
              <a:defRPr/>
            </a:pPr>
            <a:r>
              <a:rPr lang="en-US" dirty="0" smtClean="0">
                <a:latin typeface="Times New Roman" pitchFamily="18" charset="0"/>
                <a:cs typeface="Times New Roman" pitchFamily="18" charset="0"/>
              </a:rPr>
              <a:t>	</a:t>
            </a:r>
            <a:r>
              <a:rPr lang="en-US" sz="4000" dirty="0" smtClean="0">
                <a:cs typeface="Arial" pitchFamily="34" charset="0"/>
              </a:rPr>
              <a:t>“</a:t>
            </a:r>
            <a:r>
              <a:rPr lang="en-US" sz="4000" i="1" dirty="0" smtClean="0">
                <a:cs typeface="Arial" pitchFamily="34" charset="0"/>
              </a:rPr>
              <a:t>If a student does not learn, the quality of the instruction should be questioned </a:t>
            </a:r>
          </a:p>
          <a:p>
            <a:pPr algn="ctr">
              <a:buFontTx/>
              <a:buNone/>
              <a:defRPr/>
            </a:pPr>
            <a:r>
              <a:rPr lang="en-US" sz="4000" i="1" dirty="0" smtClean="0">
                <a:cs typeface="Arial" pitchFamily="34" charset="0"/>
              </a:rPr>
              <a:t>before the student’s ability to learn.”</a:t>
            </a:r>
          </a:p>
          <a:p>
            <a:pPr algn="r">
              <a:buFontTx/>
              <a:buNone/>
              <a:defRPr/>
            </a:pPr>
            <a:endParaRPr lang="en-US" sz="1200" i="1" dirty="0" smtClean="0">
              <a:latin typeface="Perpetua" pitchFamily="18" charset="0"/>
              <a:cs typeface="Times New Roman" pitchFamily="18" charset="0"/>
            </a:endParaRPr>
          </a:p>
          <a:p>
            <a:pPr algn="r">
              <a:buFontTx/>
              <a:buNone/>
              <a:defRPr/>
            </a:pPr>
            <a:r>
              <a:rPr lang="en-US" sz="3000" b="1" i="1" dirty="0" smtClean="0">
                <a:latin typeface="Perpetua" pitchFamily="18" charset="0"/>
                <a:cs typeface="Times New Roman" pitchFamily="18" charset="0"/>
              </a:rPr>
              <a:t>Cheryl Jorgensen (2005)</a:t>
            </a:r>
            <a:endParaRPr lang="en-US" sz="3000" b="1" i="1" dirty="0">
              <a:latin typeface="Perpetua" pitchFamily="18" charset="0"/>
              <a:cs typeface="Times New Roman" pitchFamily="18" charset="0"/>
            </a:endParaRPr>
          </a:p>
        </p:txBody>
      </p:sp>
      <p:pic>
        <p:nvPicPr>
          <p:cNvPr id="45060" name="Picture 2" descr="C:\Users\hudsonme\AppData\Local\Microsoft\Windows\Temporary Internet Files\Content.IE5\TRHC7R06\MPj043952200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905000"/>
            <a:ext cx="3352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752600" y="304800"/>
            <a:ext cx="7086600" cy="1143000"/>
          </a:xfrm>
        </p:spPr>
        <p:txBody>
          <a:bodyPr/>
          <a:lstStyle/>
          <a:p>
            <a:r>
              <a:rPr lang="en-US" altLang="en-US" dirty="0" smtClean="0"/>
              <a:t>Let’s talk about…</a:t>
            </a:r>
            <a:r>
              <a:rPr lang="en-US" altLang="en-US" dirty="0" smtClean="0">
                <a:solidFill>
                  <a:srgbClr val="FF0000"/>
                </a:solidFill>
              </a:rPr>
              <a:t>content</a:t>
            </a:r>
          </a:p>
        </p:txBody>
      </p:sp>
      <p:sp>
        <p:nvSpPr>
          <p:cNvPr id="2253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mtClean="0"/>
              <a:t>What to Teach Students with Severe Disabilities</a:t>
            </a:r>
            <a:endParaRPr lang="en-US" altLang="en-US"/>
          </a:p>
        </p:txBody>
      </p:sp>
      <p:graphicFrame>
        <p:nvGraphicFramePr>
          <p:cNvPr id="4" name="Diagram 3"/>
          <p:cNvGraphicFramePr/>
          <p:nvPr>
            <p:extLst>
              <p:ext uri="{D42A27DB-BD31-4B8C-83A1-F6EECF244321}">
                <p14:modId xmlns:p14="http://schemas.microsoft.com/office/powerpoint/2010/main" val="2873338649"/>
              </p:ext>
            </p:extLst>
          </p:nvPr>
        </p:nvGraphicFramePr>
        <p:xfrm>
          <a:off x="2286000" y="16764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6161075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mtClean="0"/>
              <a:t>What to Teach Students with Severe Disabilities</a:t>
            </a:r>
            <a:endParaRPr lang="en-US" altLang="en-US"/>
          </a:p>
        </p:txBody>
      </p:sp>
      <p:sp>
        <p:nvSpPr>
          <p:cNvPr id="196610" name="Rectangle 2"/>
          <p:cNvSpPr>
            <a:spLocks noGrp="1" noRot="1" noChangeArrowheads="1"/>
          </p:cNvSpPr>
          <p:nvPr>
            <p:ph type="title" idx="4294967295"/>
          </p:nvPr>
        </p:nvSpPr>
        <p:spPr>
          <a:xfrm>
            <a:off x="1752600" y="228600"/>
            <a:ext cx="7086600" cy="1143000"/>
          </a:xfrm>
        </p:spPr>
        <p:txBody>
          <a:bodyPr/>
          <a:lstStyle/>
          <a:p>
            <a:pPr eaLnBrk="1" hangingPunct="1">
              <a:defRPr/>
            </a:pPr>
            <a:r>
              <a:rPr lang="en-US" sz="4100" dirty="0" smtClean="0">
                <a:effectLst>
                  <a:outerShdw blurRad="38100" dist="38100" dir="2700000" algn="tl">
                    <a:srgbClr val="C0C0C0"/>
                  </a:outerShdw>
                </a:effectLst>
              </a:rPr>
              <a:t>Access to General Curriculum…</a:t>
            </a:r>
          </a:p>
        </p:txBody>
      </p:sp>
      <p:sp>
        <p:nvSpPr>
          <p:cNvPr id="196611" name="Rectangle 3"/>
          <p:cNvSpPr>
            <a:spLocks noGrp="1" noRot="1" noChangeArrowheads="1"/>
          </p:cNvSpPr>
          <p:nvPr>
            <p:ph type="body" sz="half" idx="4294967295"/>
          </p:nvPr>
        </p:nvSpPr>
        <p:spPr>
          <a:xfrm>
            <a:off x="1752600" y="1524000"/>
            <a:ext cx="3505200" cy="4140200"/>
          </a:xfrm>
        </p:spPr>
        <p:txBody>
          <a:bodyPr/>
          <a:lstStyle/>
          <a:p>
            <a:pPr eaLnBrk="1" hangingPunct="1">
              <a:defRPr/>
            </a:pPr>
            <a:r>
              <a:rPr lang="en-US" sz="2400" dirty="0" smtClean="0">
                <a:effectLst>
                  <a:outerShdw blurRad="38100" dist="38100" dir="2700000" algn="tl">
                    <a:srgbClr val="C0C0C0"/>
                  </a:outerShdw>
                </a:effectLst>
              </a:rPr>
              <a:t>Fosters universal design of general curriculum for ALL</a:t>
            </a:r>
          </a:p>
          <a:p>
            <a:pPr eaLnBrk="1" hangingPunct="1">
              <a:defRPr/>
            </a:pPr>
            <a:r>
              <a:rPr lang="en-US" sz="2400" dirty="0" smtClean="0">
                <a:effectLst>
                  <a:outerShdw blurRad="38100" dist="38100" dir="2700000" algn="tl">
                    <a:srgbClr val="C0C0C0"/>
                  </a:outerShdw>
                </a:effectLst>
              </a:rPr>
              <a:t>Links to state standards</a:t>
            </a:r>
          </a:p>
          <a:p>
            <a:pPr eaLnBrk="1" hangingPunct="1">
              <a:defRPr/>
            </a:pPr>
            <a:r>
              <a:rPr lang="en-US" sz="2400" dirty="0" smtClean="0">
                <a:effectLst>
                  <a:outerShdw blurRad="38100" dist="38100" dir="2700000" algn="tl">
                    <a:srgbClr val="C0C0C0"/>
                  </a:outerShdw>
                </a:effectLst>
              </a:rPr>
              <a:t>Promotes learning</a:t>
            </a:r>
          </a:p>
          <a:p>
            <a:pPr eaLnBrk="1" hangingPunct="1">
              <a:defRPr/>
            </a:pPr>
            <a:r>
              <a:rPr lang="en-US" sz="2400" dirty="0" smtClean="0">
                <a:effectLst>
                  <a:outerShdw blurRad="38100" dist="38100" dir="2700000" algn="tl">
                    <a:srgbClr val="C0C0C0"/>
                  </a:outerShdw>
                </a:effectLst>
              </a:rPr>
              <a:t>Creates opportunities in general classes</a:t>
            </a:r>
          </a:p>
          <a:p>
            <a:pPr eaLnBrk="1" hangingPunct="1">
              <a:defRPr/>
            </a:pPr>
            <a:r>
              <a:rPr lang="en-US" sz="2400" dirty="0" smtClean="0">
                <a:effectLst>
                  <a:outerShdw blurRad="38100" dist="38100" dir="2700000" algn="tl">
                    <a:srgbClr val="C0C0C0"/>
                  </a:outerShdw>
                </a:effectLst>
              </a:rPr>
              <a:t>Uses real life indicators so academic skills have meaning</a:t>
            </a:r>
          </a:p>
        </p:txBody>
      </p:sp>
      <p:sp>
        <p:nvSpPr>
          <p:cNvPr id="196612" name="Rectangle 4"/>
          <p:cNvSpPr>
            <a:spLocks noGrp="1" noRot="1" noChangeArrowheads="1"/>
          </p:cNvSpPr>
          <p:nvPr>
            <p:ph type="body" sz="half" idx="4294967295"/>
          </p:nvPr>
        </p:nvSpPr>
        <p:spPr>
          <a:xfrm>
            <a:off x="5257800" y="1524000"/>
            <a:ext cx="3581400" cy="4221163"/>
          </a:xfrm>
        </p:spPr>
        <p:txBody>
          <a:bodyPr/>
          <a:lstStyle/>
          <a:p>
            <a:pPr eaLnBrk="1" hangingPunct="1">
              <a:defRPr/>
            </a:pPr>
            <a:r>
              <a:rPr lang="en-US" sz="2000" dirty="0" smtClean="0">
                <a:effectLst>
                  <a:outerShdw blurRad="38100" dist="38100" dir="2700000" algn="tl">
                    <a:srgbClr val="C0C0C0"/>
                  </a:outerShdw>
                </a:effectLst>
              </a:rPr>
              <a:t>Does NOT abandon the priority of functional, life skills instruction</a:t>
            </a:r>
          </a:p>
          <a:p>
            <a:pPr eaLnBrk="1" hangingPunct="1">
              <a:defRPr/>
            </a:pPr>
            <a:r>
              <a:rPr lang="en-US" sz="2000" dirty="0" smtClean="0">
                <a:effectLst>
                  <a:outerShdw blurRad="38100" dist="38100" dir="2700000" algn="tl">
                    <a:srgbClr val="C0C0C0"/>
                  </a:outerShdw>
                </a:effectLst>
              </a:rPr>
              <a:t>Does NOT ignore students’ individual needs</a:t>
            </a:r>
          </a:p>
          <a:p>
            <a:pPr eaLnBrk="1" hangingPunct="1">
              <a:defRPr/>
            </a:pPr>
            <a:r>
              <a:rPr lang="en-US" sz="2000" dirty="0" smtClean="0">
                <a:effectLst>
                  <a:outerShdw blurRad="38100" dist="38100" dir="2700000" algn="tl">
                    <a:srgbClr val="C0C0C0"/>
                  </a:outerShdw>
                </a:effectLst>
              </a:rPr>
              <a:t>Does NOT expect students with moderate and severe disabilities meet all grade level achievement expectations</a:t>
            </a:r>
          </a:p>
          <a:p>
            <a:pPr eaLnBrk="1" hangingPunct="1">
              <a:defRPr/>
            </a:pPr>
            <a:r>
              <a:rPr lang="en-US" sz="2000" dirty="0" smtClean="0">
                <a:effectLst>
                  <a:outerShdw blurRad="38100" dist="38100" dir="2700000" algn="tl">
                    <a:srgbClr val="C0C0C0"/>
                  </a:outerShdw>
                </a:effectLst>
              </a:rPr>
              <a:t>Does NOT “pretend” access through passive participation </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52600" y="304800"/>
            <a:ext cx="7046913" cy="990600"/>
          </a:xfrm>
        </p:spPr>
        <p:txBody>
          <a:bodyPr anchor="ctr"/>
          <a:lstStyle/>
          <a:p>
            <a:pPr algn="ctr"/>
            <a:r>
              <a:rPr lang="en-US" sz="4400" dirty="0" smtClean="0"/>
              <a:t>An Alignment Problem</a:t>
            </a:r>
            <a:endParaRPr lang="en-US" sz="4400" dirty="0"/>
          </a:p>
        </p:txBody>
      </p:sp>
      <p:pic>
        <p:nvPicPr>
          <p:cNvPr id="8" name="Picture 2" descr="http://downloads.clipart.com/19150932.jpg?t=1345826238&amp;h=2d2ff8f124d906947cfe4c8d1a517536&amp;u=Kiyunda"/>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20961" r="20961"/>
          <a:stretch>
            <a:fillRect/>
          </a:stretch>
        </p:blipFill>
        <p:spPr bwMode="auto">
          <a:xfrm>
            <a:off x="5029200" y="1524000"/>
            <a:ext cx="3886200" cy="4449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6"/>
          <p:cNvSpPr>
            <a:spLocks noGrp="1"/>
          </p:cNvSpPr>
          <p:nvPr>
            <p:ph type="body" sz="half" idx="2"/>
          </p:nvPr>
        </p:nvSpPr>
        <p:spPr>
          <a:xfrm>
            <a:off x="1752600" y="1524000"/>
            <a:ext cx="3008313" cy="4691063"/>
          </a:xfrm>
        </p:spPr>
        <p:txBody>
          <a:bodyPr/>
          <a:lstStyle/>
          <a:p>
            <a:r>
              <a:rPr lang="en-US" dirty="0" smtClean="0"/>
              <a:t>Lindsey wants her children to have at least 5 fruits or vegetables daily. Lindsey herself eats an apple each day as one of her five. How can she “adapt” her apple to make it “accessible” for her children?</a:t>
            </a:r>
          </a:p>
          <a:p>
            <a:r>
              <a:rPr lang="en-US" dirty="0" smtClean="0"/>
              <a:t>-Her 10 year old needs something that won’t rot in her </a:t>
            </a:r>
            <a:r>
              <a:rPr lang="en-US" dirty="0" err="1" smtClean="0"/>
              <a:t>bookbag</a:t>
            </a:r>
            <a:r>
              <a:rPr lang="en-US" dirty="0" smtClean="0"/>
              <a:t> if she forgets to eat it</a:t>
            </a:r>
          </a:p>
          <a:p>
            <a:r>
              <a:rPr lang="en-US" dirty="0" smtClean="0"/>
              <a:t>-Her 6 year old lost her front teeth and cannot bite</a:t>
            </a:r>
          </a:p>
          <a:p>
            <a:r>
              <a:rPr lang="en-US" dirty="0" smtClean="0"/>
              <a:t>-Her 5 year old has a swallowing disorder and can’t drink liquids unless they are thickened</a:t>
            </a:r>
          </a:p>
          <a:p>
            <a:endParaRPr lang="en-US" dirty="0"/>
          </a:p>
          <a:p>
            <a:r>
              <a:rPr lang="en-US" b="1" dirty="0" smtClean="0"/>
              <a:t>The CHALLENGE:  It has to “align” with a real apple</a:t>
            </a:r>
            <a:endParaRPr lang="en-US" b="1" dirty="0"/>
          </a:p>
        </p:txBody>
      </p:sp>
    </p:spTree>
    <p:extLst>
      <p:ext uri="{BB962C8B-B14F-4D97-AF65-F5344CB8AC3E}">
        <p14:creationId xmlns:p14="http://schemas.microsoft.com/office/powerpoint/2010/main" val="3523975571"/>
      </p:ext>
    </p:extLst>
  </p:cSld>
  <p:clrMapOvr>
    <a:masterClrMapping/>
  </p:clrMapOvr>
  <p:transition xmlns:p14="http://schemas.microsoft.com/office/powerpoint/2010/mai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Making the Standards Accessible</a:t>
            </a:r>
            <a:endParaRPr lang="en-US" sz="4000" dirty="0"/>
          </a:p>
        </p:txBody>
      </p:sp>
      <p:pic>
        <p:nvPicPr>
          <p:cNvPr id="5" name="Content Placeholder 4" descr="http://downloads.clipart.com/21954026.jpg?t=1345824634&amp;h=a8100845c487a92b10358c2ba2a38dc4&amp;u=Kiyunda"/>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l="24495" r="24495"/>
          <a:stretch>
            <a:fillRect/>
          </a:stretch>
        </p:blipFill>
        <p:spPr bwMode="auto">
          <a:xfrm>
            <a:off x="1447800" y="1905000"/>
            <a:ext cx="3429000" cy="3842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sz="half" idx="2"/>
          </p:nvPr>
        </p:nvSpPr>
        <p:spPr>
          <a:xfrm>
            <a:off x="5029200" y="1600200"/>
            <a:ext cx="3657600" cy="4525963"/>
          </a:xfrm>
        </p:spPr>
        <p:txBody>
          <a:bodyPr/>
          <a:lstStyle/>
          <a:p>
            <a:r>
              <a:rPr lang="en-US" dirty="0" smtClean="0"/>
              <a:t>If students cannot achieve at or near grade level</a:t>
            </a:r>
          </a:p>
          <a:p>
            <a:pPr lvl="1"/>
            <a:r>
              <a:rPr lang="en-US" dirty="0" smtClean="0"/>
              <a:t>Target alternate achievement</a:t>
            </a:r>
          </a:p>
          <a:p>
            <a:pPr lvl="2"/>
            <a:r>
              <a:rPr lang="en-US" dirty="0" smtClean="0"/>
              <a:t>“A bite of the apple”</a:t>
            </a:r>
          </a:p>
          <a:p>
            <a:pPr lvl="3"/>
            <a:r>
              <a:rPr lang="en-US" dirty="0" smtClean="0"/>
              <a:t>Or “applesauce”</a:t>
            </a:r>
            <a:endParaRPr lang="en-US" dirty="0"/>
          </a:p>
        </p:txBody>
      </p:sp>
    </p:spTree>
    <p:extLst>
      <p:ext uri="{BB962C8B-B14F-4D97-AF65-F5344CB8AC3E}">
        <p14:creationId xmlns:p14="http://schemas.microsoft.com/office/powerpoint/2010/main" val="3113660598"/>
      </p:ext>
    </p:extLst>
  </p:cSld>
  <p:clrMapOvr>
    <a:masterClrMapping/>
  </p:clrMapOvr>
  <p:transition xmlns:p14="http://schemas.microsoft.com/office/powerpoint/2010/mai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States Use a Variety of Ways to Make Standards Accessible</a:t>
            </a:r>
            <a:endParaRPr lang="en-US" sz="3600" dirty="0"/>
          </a:p>
        </p:txBody>
      </p:sp>
      <p:sp>
        <p:nvSpPr>
          <p:cNvPr id="3" name="Content Placeholder 2"/>
          <p:cNvSpPr>
            <a:spLocks noGrp="1"/>
          </p:cNvSpPr>
          <p:nvPr>
            <p:ph sz="half" idx="1"/>
          </p:nvPr>
        </p:nvSpPr>
        <p:spPr>
          <a:xfrm>
            <a:off x="1676400" y="1600200"/>
            <a:ext cx="3733800" cy="4525963"/>
          </a:xfrm>
        </p:spPr>
        <p:txBody>
          <a:bodyPr/>
          <a:lstStyle/>
          <a:p>
            <a:r>
              <a:rPr lang="en-US" sz="2400" dirty="0" smtClean="0"/>
              <a:t>Prioritize</a:t>
            </a:r>
          </a:p>
          <a:p>
            <a:pPr lvl="1"/>
            <a:r>
              <a:rPr lang="en-US" sz="2000" dirty="0" smtClean="0"/>
              <a:t>Teach a portion of the standards</a:t>
            </a:r>
          </a:p>
          <a:p>
            <a:r>
              <a:rPr lang="en-US" sz="2400" dirty="0" smtClean="0"/>
              <a:t>Pinpoint</a:t>
            </a:r>
          </a:p>
          <a:p>
            <a:pPr lvl="1"/>
            <a:r>
              <a:rPr lang="en-US" sz="2000" dirty="0" smtClean="0"/>
              <a:t>Teach a portion of teach standard</a:t>
            </a:r>
          </a:p>
          <a:p>
            <a:r>
              <a:rPr lang="en-US" sz="2400" dirty="0" smtClean="0"/>
              <a:t>Simplify</a:t>
            </a:r>
          </a:p>
          <a:p>
            <a:pPr lvl="1"/>
            <a:r>
              <a:rPr lang="en-US" sz="2000" dirty="0" smtClean="0"/>
              <a:t>An extension of the standards</a:t>
            </a:r>
          </a:p>
          <a:p>
            <a:r>
              <a:rPr lang="en-US" sz="2400" dirty="0" smtClean="0"/>
              <a:t>Task Analyze</a:t>
            </a:r>
          </a:p>
          <a:p>
            <a:pPr lvl="1"/>
            <a:r>
              <a:rPr lang="en-US" sz="2000" dirty="0" smtClean="0"/>
              <a:t>Skill sequences</a:t>
            </a:r>
            <a:endParaRPr lang="en-US" sz="2000" dirty="0"/>
          </a:p>
        </p:txBody>
      </p:sp>
      <p:sp>
        <p:nvSpPr>
          <p:cNvPr id="4" name="Content Placeholder 3"/>
          <p:cNvSpPr>
            <a:spLocks noGrp="1"/>
          </p:cNvSpPr>
          <p:nvPr>
            <p:ph sz="half" idx="2"/>
          </p:nvPr>
        </p:nvSpPr>
        <p:spPr>
          <a:xfrm>
            <a:off x="5257800" y="1600200"/>
            <a:ext cx="3429000" cy="4525963"/>
          </a:xfrm>
        </p:spPr>
        <p:txBody>
          <a:bodyPr/>
          <a:lstStyle/>
          <a:p>
            <a:r>
              <a:rPr lang="en-US" sz="2400" dirty="0" smtClean="0"/>
              <a:t>For the standard you selected</a:t>
            </a:r>
          </a:p>
          <a:p>
            <a:pPr lvl="1"/>
            <a:r>
              <a:rPr lang="en-US" sz="2000" dirty="0" smtClean="0"/>
              <a:t>Would you teach this standard?</a:t>
            </a:r>
          </a:p>
          <a:p>
            <a:pPr lvl="1"/>
            <a:r>
              <a:rPr lang="en-US" sz="2000" dirty="0" smtClean="0"/>
              <a:t>Would you teach all of it or some of it?</a:t>
            </a:r>
          </a:p>
          <a:p>
            <a:pPr lvl="1"/>
            <a:r>
              <a:rPr lang="en-US" sz="2000" dirty="0" smtClean="0"/>
              <a:t>Does it need to be simplified? How?</a:t>
            </a:r>
          </a:p>
          <a:p>
            <a:pPr lvl="1"/>
            <a:r>
              <a:rPr lang="en-US" sz="2000" dirty="0" smtClean="0"/>
              <a:t>Are there skills to teach before/ after this? What?</a:t>
            </a:r>
          </a:p>
        </p:txBody>
      </p:sp>
    </p:spTree>
    <p:extLst>
      <p:ext uri="{BB962C8B-B14F-4D97-AF65-F5344CB8AC3E}">
        <p14:creationId xmlns:p14="http://schemas.microsoft.com/office/powerpoint/2010/main" val="3912024270"/>
      </p:ext>
    </p:extLst>
  </p:cSld>
  <p:clrMapOvr>
    <a:masterClrMapping/>
  </p:clrMapOvr>
  <p:transition xmlns:p14="http://schemas.microsoft.com/office/powerpoint/2010/mai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752600" y="228600"/>
            <a:ext cx="7010400" cy="1219200"/>
          </a:xfrm>
        </p:spPr>
        <p:txBody>
          <a:bodyPr/>
          <a:lstStyle/>
          <a:p>
            <a:pPr eaLnBrk="1" hangingPunct="1"/>
            <a:r>
              <a:rPr lang="en-US" sz="3200" u="sng" dirty="0" smtClean="0"/>
              <a:t>Alignment: Does the Objective Match the Standard?</a:t>
            </a:r>
          </a:p>
        </p:txBody>
      </p:sp>
      <p:sp>
        <p:nvSpPr>
          <p:cNvPr id="56323" name="Rectangle 3"/>
          <p:cNvSpPr>
            <a:spLocks noGrp="1" noChangeArrowheads="1"/>
          </p:cNvSpPr>
          <p:nvPr>
            <p:ph sz="half" idx="1"/>
          </p:nvPr>
        </p:nvSpPr>
        <p:spPr>
          <a:xfrm>
            <a:off x="1752600" y="1600200"/>
            <a:ext cx="3776663" cy="5153025"/>
          </a:xfrm>
        </p:spPr>
        <p:txBody>
          <a:bodyPr/>
          <a:lstStyle/>
          <a:p>
            <a:pPr eaLnBrk="1" hangingPunct="1"/>
            <a:r>
              <a:rPr lang="en-US" sz="2400" u="sng" dirty="0" smtClean="0"/>
              <a:t>Science Standard</a:t>
            </a:r>
            <a:r>
              <a:rPr lang="en-US" sz="2400" b="1" dirty="0" smtClean="0"/>
              <a:t>:</a:t>
            </a:r>
          </a:p>
          <a:p>
            <a:pPr lvl="1" eaLnBrk="1" hangingPunct="1"/>
            <a:r>
              <a:rPr lang="en-US" sz="2200" dirty="0" smtClean="0"/>
              <a:t>Identify and analyze forces that cause change in landforms over time</a:t>
            </a:r>
            <a:endParaRPr lang="en-US" sz="2200" u="sng" dirty="0" smtClean="0"/>
          </a:p>
          <a:p>
            <a:pPr eaLnBrk="1" hangingPunct="1"/>
            <a:r>
              <a:rPr lang="en-US" sz="2400" u="sng" dirty="0" smtClean="0"/>
              <a:t>Content</a:t>
            </a:r>
          </a:p>
          <a:p>
            <a:pPr lvl="1" eaLnBrk="1" hangingPunct="1"/>
            <a:r>
              <a:rPr lang="en-US" dirty="0" smtClean="0"/>
              <a:t>Forces that shape landforms</a:t>
            </a:r>
          </a:p>
          <a:p>
            <a:pPr eaLnBrk="1" hangingPunct="1"/>
            <a:r>
              <a:rPr lang="en-US" sz="2400" u="sng" dirty="0" smtClean="0"/>
              <a:t>Performance</a:t>
            </a:r>
          </a:p>
          <a:p>
            <a:pPr lvl="1" eaLnBrk="1" hangingPunct="1"/>
            <a:r>
              <a:rPr lang="en-US" sz="2200" dirty="0" smtClean="0"/>
              <a:t>Identify and analyze</a:t>
            </a:r>
          </a:p>
          <a:p>
            <a:pPr lvl="1" eaLnBrk="1" hangingPunct="1">
              <a:buFontTx/>
              <a:buNone/>
            </a:pPr>
            <a:endParaRPr lang="en-US" sz="1000" i="1" u="sng" dirty="0" smtClean="0"/>
          </a:p>
          <a:p>
            <a:pPr lvl="1" eaLnBrk="1" hangingPunct="1">
              <a:buFontTx/>
              <a:buNone/>
            </a:pPr>
            <a:endParaRPr lang="en-US" sz="1000" i="1" u="sng" dirty="0" smtClean="0"/>
          </a:p>
          <a:p>
            <a:pPr lvl="1" eaLnBrk="1" hangingPunct="1">
              <a:buFontTx/>
              <a:buNone/>
            </a:pPr>
            <a:endParaRPr lang="en-US" sz="1000" i="1" u="sng" dirty="0" smtClean="0"/>
          </a:p>
        </p:txBody>
      </p:sp>
      <p:sp>
        <p:nvSpPr>
          <p:cNvPr id="47108" name="Rectangle 4"/>
          <p:cNvSpPr>
            <a:spLocks noGrp="1" noChangeArrowheads="1"/>
          </p:cNvSpPr>
          <p:nvPr>
            <p:ph sz="half" idx="2"/>
          </p:nvPr>
        </p:nvSpPr>
        <p:spPr>
          <a:xfrm>
            <a:off x="5257800" y="1600200"/>
            <a:ext cx="3581400" cy="4924425"/>
          </a:xfrm>
        </p:spPr>
        <p:txBody>
          <a:bodyPr rtlCol="0">
            <a:normAutofit fontScale="92500" lnSpcReduction="10000"/>
          </a:bodyPr>
          <a:lstStyle/>
          <a:p>
            <a:pPr eaLnBrk="1" fontAlgn="auto" hangingPunct="1">
              <a:lnSpc>
                <a:spcPct val="80000"/>
              </a:lnSpc>
              <a:spcAft>
                <a:spcPts val="0"/>
              </a:spcAft>
              <a:defRPr/>
            </a:pPr>
            <a:r>
              <a:rPr lang="en-US" sz="2400" i="1" dirty="0" smtClean="0"/>
              <a:t>Camilla will activate switch to listen to a science story about landforms.</a:t>
            </a:r>
          </a:p>
          <a:p>
            <a:pPr lvl="1" eaLnBrk="1" fontAlgn="auto" hangingPunct="1">
              <a:lnSpc>
                <a:spcPct val="80000"/>
              </a:lnSpc>
              <a:spcAft>
                <a:spcPts val="0"/>
              </a:spcAft>
              <a:defRPr/>
            </a:pPr>
            <a:r>
              <a:rPr lang="en-US" dirty="0" smtClean="0"/>
              <a:t>Content? </a:t>
            </a:r>
            <a:r>
              <a:rPr lang="en-US" u="sng" dirty="0" smtClean="0"/>
              <a:t>No</a:t>
            </a:r>
          </a:p>
          <a:p>
            <a:pPr lvl="1" eaLnBrk="1" fontAlgn="auto" hangingPunct="1">
              <a:lnSpc>
                <a:spcPct val="80000"/>
              </a:lnSpc>
              <a:spcAft>
                <a:spcPts val="0"/>
              </a:spcAft>
              <a:defRPr/>
            </a:pPr>
            <a:r>
              <a:rPr lang="en-US" dirty="0" smtClean="0"/>
              <a:t>Performance? </a:t>
            </a:r>
            <a:r>
              <a:rPr lang="en-US" u="sng" dirty="0" smtClean="0"/>
              <a:t>No</a:t>
            </a:r>
          </a:p>
          <a:p>
            <a:pPr eaLnBrk="1" fontAlgn="auto" hangingPunct="1">
              <a:lnSpc>
                <a:spcPct val="80000"/>
              </a:lnSpc>
              <a:spcAft>
                <a:spcPts val="0"/>
              </a:spcAft>
              <a:defRPr/>
            </a:pPr>
            <a:r>
              <a:rPr lang="en-US" sz="2400" i="1" dirty="0" smtClean="0"/>
              <a:t>Camilla will use pictures to identify forces (wind, water, ice)</a:t>
            </a:r>
          </a:p>
          <a:p>
            <a:pPr lvl="1" eaLnBrk="1" fontAlgn="auto" hangingPunct="1">
              <a:lnSpc>
                <a:spcPct val="80000"/>
              </a:lnSpc>
              <a:spcAft>
                <a:spcPts val="0"/>
              </a:spcAft>
              <a:defRPr/>
            </a:pPr>
            <a:r>
              <a:rPr lang="en-US" dirty="0" smtClean="0"/>
              <a:t>Content? </a:t>
            </a:r>
            <a:r>
              <a:rPr lang="en-US" u="sng" dirty="0" smtClean="0"/>
              <a:t>Yes</a:t>
            </a:r>
          </a:p>
          <a:p>
            <a:pPr lvl="1" eaLnBrk="1" fontAlgn="auto" hangingPunct="1">
              <a:lnSpc>
                <a:spcPct val="80000"/>
              </a:lnSpc>
              <a:spcAft>
                <a:spcPts val="0"/>
              </a:spcAft>
              <a:defRPr/>
            </a:pPr>
            <a:r>
              <a:rPr lang="en-US" dirty="0" smtClean="0"/>
              <a:t>Performance? </a:t>
            </a:r>
            <a:r>
              <a:rPr lang="en-US" u="sng" dirty="0" smtClean="0"/>
              <a:t>Some</a:t>
            </a:r>
          </a:p>
          <a:p>
            <a:pPr eaLnBrk="1" fontAlgn="auto" hangingPunct="1">
              <a:lnSpc>
                <a:spcPct val="80000"/>
              </a:lnSpc>
              <a:spcAft>
                <a:spcPts val="0"/>
              </a:spcAft>
              <a:defRPr/>
            </a:pPr>
            <a:r>
              <a:rPr lang="en-US" sz="2400" i="1" dirty="0" smtClean="0"/>
              <a:t>Camilla will select force and match with landform change (picture, model)</a:t>
            </a:r>
          </a:p>
          <a:p>
            <a:pPr lvl="1" eaLnBrk="1" fontAlgn="auto" hangingPunct="1">
              <a:lnSpc>
                <a:spcPct val="80000"/>
              </a:lnSpc>
              <a:spcAft>
                <a:spcPts val="0"/>
              </a:spcAft>
              <a:defRPr/>
            </a:pPr>
            <a:r>
              <a:rPr lang="en-US" dirty="0" smtClean="0"/>
              <a:t>Content? </a:t>
            </a:r>
            <a:r>
              <a:rPr lang="en-US" u="sng" dirty="0" smtClean="0"/>
              <a:t>Yes</a:t>
            </a:r>
          </a:p>
          <a:p>
            <a:pPr lvl="1" eaLnBrk="1" fontAlgn="auto" hangingPunct="1">
              <a:lnSpc>
                <a:spcPct val="80000"/>
              </a:lnSpc>
              <a:spcAft>
                <a:spcPts val="0"/>
              </a:spcAft>
              <a:defRPr/>
            </a:pPr>
            <a:r>
              <a:rPr lang="en-US" dirty="0" smtClean="0"/>
              <a:t>Performance? </a:t>
            </a:r>
            <a:r>
              <a:rPr lang="en-US" u="sng" dirty="0" smtClean="0"/>
              <a:t>Stronger link</a:t>
            </a:r>
          </a:p>
        </p:txBody>
      </p:sp>
    </p:spTree>
    <p:extLst>
      <p:ext uri="{BB962C8B-B14F-4D97-AF65-F5344CB8AC3E}">
        <p14:creationId xmlns:p14="http://schemas.microsoft.com/office/powerpoint/2010/main" val="331311203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z="4000" dirty="0" smtClean="0"/>
              <a:t>Terminology</a:t>
            </a:r>
          </a:p>
        </p:txBody>
      </p:sp>
      <p:sp>
        <p:nvSpPr>
          <p:cNvPr id="10243" name="Rectangle 3"/>
          <p:cNvSpPr>
            <a:spLocks noGrp="1" noChangeArrowheads="1"/>
          </p:cNvSpPr>
          <p:nvPr>
            <p:ph idx="1"/>
          </p:nvPr>
        </p:nvSpPr>
        <p:spPr>
          <a:xfrm>
            <a:off x="1676400" y="1752600"/>
            <a:ext cx="7010400" cy="4525963"/>
          </a:xfrm>
        </p:spPr>
        <p:txBody>
          <a:bodyPr/>
          <a:lstStyle/>
          <a:p>
            <a:pPr eaLnBrk="1" hangingPunct="1">
              <a:lnSpc>
                <a:spcPct val="90000"/>
              </a:lnSpc>
            </a:pPr>
            <a:r>
              <a:rPr lang="en-US" altLang="en-US" sz="2800" dirty="0" smtClean="0"/>
              <a:t>Students with significant cognitive disabilities</a:t>
            </a:r>
          </a:p>
          <a:p>
            <a:pPr lvl="2" eaLnBrk="1" hangingPunct="1">
              <a:lnSpc>
                <a:spcPct val="90000"/>
              </a:lnSpc>
            </a:pPr>
            <a:r>
              <a:rPr lang="en-US" altLang="en-US" sz="2000" dirty="0" smtClean="0"/>
              <a:t>Term in NCLB/ IDEA legislation per AA</a:t>
            </a:r>
          </a:p>
          <a:p>
            <a:pPr eaLnBrk="1" hangingPunct="1">
              <a:lnSpc>
                <a:spcPct val="90000"/>
              </a:lnSpc>
            </a:pPr>
            <a:r>
              <a:rPr lang="en-US" altLang="en-US" sz="2800" dirty="0" smtClean="0"/>
              <a:t>Student with intellectual disability</a:t>
            </a:r>
          </a:p>
          <a:p>
            <a:pPr lvl="2" eaLnBrk="1" hangingPunct="1">
              <a:lnSpc>
                <a:spcPct val="90000"/>
              </a:lnSpc>
            </a:pPr>
            <a:r>
              <a:rPr lang="en-US" altLang="en-US" sz="2000" dirty="0" smtClean="0"/>
              <a:t>Replaced mental retardation</a:t>
            </a:r>
          </a:p>
          <a:p>
            <a:pPr eaLnBrk="1" hangingPunct="1">
              <a:lnSpc>
                <a:spcPct val="90000"/>
              </a:lnSpc>
            </a:pPr>
            <a:r>
              <a:rPr lang="en-US" altLang="en-US" sz="2800" dirty="0" smtClean="0"/>
              <a:t>Student with autism spectrum disorders</a:t>
            </a:r>
          </a:p>
          <a:p>
            <a:pPr eaLnBrk="1" hangingPunct="1">
              <a:lnSpc>
                <a:spcPct val="90000"/>
              </a:lnSpc>
            </a:pPr>
            <a:r>
              <a:rPr lang="en-US" altLang="en-US" sz="2800" dirty="0" smtClean="0"/>
              <a:t>Student with developmental disabilities</a:t>
            </a:r>
          </a:p>
          <a:p>
            <a:pPr lvl="2" eaLnBrk="1" hangingPunct="1">
              <a:lnSpc>
                <a:spcPct val="90000"/>
              </a:lnSpc>
            </a:pPr>
            <a:r>
              <a:rPr lang="en-US" altLang="en-US" sz="2000" dirty="0" smtClean="0"/>
              <a:t>Inclusive of autism &amp; ID</a:t>
            </a:r>
          </a:p>
          <a:p>
            <a:pPr eaLnBrk="1" hangingPunct="1">
              <a:lnSpc>
                <a:spcPct val="90000"/>
              </a:lnSpc>
            </a:pPr>
            <a:r>
              <a:rPr lang="en-US" altLang="en-US" sz="2800" dirty="0" smtClean="0"/>
              <a:t>Student with severe disabilities</a:t>
            </a:r>
          </a:p>
          <a:p>
            <a:pPr lvl="2" eaLnBrk="1" hangingPunct="1">
              <a:lnSpc>
                <a:spcPct val="90000"/>
              </a:lnSpc>
            </a:pPr>
            <a:r>
              <a:rPr lang="en-US" altLang="en-US" sz="2000" dirty="0" smtClean="0"/>
              <a:t>Shorthand used here for moderate and severe developmental disabilities</a:t>
            </a:r>
          </a:p>
        </p:txBody>
      </p:sp>
      <p:sp>
        <p:nvSpPr>
          <p:cNvPr id="2" name="Footer Placeholder 1"/>
          <p:cNvSpPr>
            <a:spLocks noGrp="1"/>
          </p:cNvSpPr>
          <p:nvPr>
            <p:ph type="ftr" sz="quarter" idx="11"/>
          </p:nvPr>
        </p:nvSpPr>
        <p:spPr/>
        <p:txBody>
          <a:bodyPr/>
          <a:lstStyle/>
          <a:p>
            <a:pPr>
              <a:defRPr/>
            </a:pPr>
            <a:r>
              <a:rPr lang="en-US" smtClean="0"/>
              <a:t>What to Teach Students with Severe Disabilities</a:t>
            </a:r>
            <a:endParaRPr lang="en-US"/>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ltLang="en-US" smtClean="0"/>
              <a:t>Summary</a:t>
            </a:r>
          </a:p>
        </p:txBody>
      </p:sp>
      <p:sp>
        <p:nvSpPr>
          <p:cNvPr id="48131" name="Content Placeholder 2"/>
          <p:cNvSpPr>
            <a:spLocks noGrp="1"/>
          </p:cNvSpPr>
          <p:nvPr>
            <p:ph idx="1"/>
          </p:nvPr>
        </p:nvSpPr>
        <p:spPr/>
        <p:txBody>
          <a:bodyPr/>
          <a:lstStyle/>
          <a:p>
            <a:r>
              <a:rPr lang="en-US" altLang="en-US" dirty="0" smtClean="0"/>
              <a:t>Who should access the general curriculum?</a:t>
            </a:r>
          </a:p>
          <a:p>
            <a:r>
              <a:rPr lang="en-US" altLang="en-US" dirty="0" smtClean="0"/>
              <a:t>What is a least dangerous assumption about students with severe disabilities and academics?</a:t>
            </a:r>
          </a:p>
          <a:p>
            <a:r>
              <a:rPr lang="en-US" altLang="en-US" dirty="0" smtClean="0"/>
              <a:t>What are the components of access?</a:t>
            </a:r>
          </a:p>
          <a:p>
            <a:r>
              <a:rPr lang="en-US" altLang="en-US" dirty="0" smtClean="0"/>
              <a:t>Are functional skills still important?</a:t>
            </a:r>
          </a:p>
        </p:txBody>
      </p:sp>
      <p:sp>
        <p:nvSpPr>
          <p:cNvPr id="4813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mtClean="0"/>
              <a:t>What to Teach Students with Severe Disabilities</a:t>
            </a:r>
            <a:endParaRPr lang="en-US" altLang="en-US"/>
          </a:p>
        </p:txBody>
      </p:sp>
    </p:spTree>
  </p:cSld>
  <p:clrMapOvr>
    <a:masterClrMapping/>
  </p:clrMapOvr>
  <p:transition xmlns:p14="http://schemas.microsoft.com/office/powerpoint/2010/mai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ln>
            <a:miter lim="800000"/>
            <a:headEnd/>
            <a:tailEnd/>
          </a:ln>
        </p:spPr>
        <p:txBody>
          <a:bodyPr>
            <a:normAutofit/>
          </a:bodyPr>
          <a:lstStyle/>
          <a:p>
            <a:r>
              <a:rPr lang="en-US" sz="5400" b="1" dirty="0" smtClean="0">
                <a:solidFill>
                  <a:srgbClr val="115C92"/>
                </a:solidFill>
                <a:latin typeface="Arial"/>
                <a:cs typeface="Arial"/>
              </a:rPr>
              <a:t>Disclaimer</a:t>
            </a:r>
          </a:p>
        </p:txBody>
      </p:sp>
      <p:sp>
        <p:nvSpPr>
          <p:cNvPr id="3" name="Content Placeholder 2"/>
          <p:cNvSpPr>
            <a:spLocks noGrp="1"/>
          </p:cNvSpPr>
          <p:nvPr>
            <p:ph idx="1"/>
          </p:nvPr>
        </p:nvSpPr>
        <p:spPr/>
        <p:txBody>
          <a:bodyPr/>
          <a:lstStyle/>
          <a:p>
            <a:pPr marL="0" indent="0">
              <a:buFont typeface="Wingdings" pitchFamily="2" charset="2"/>
              <a:buNone/>
              <a:defRPr/>
            </a:pPr>
            <a:endParaRPr lang="en-US" dirty="0" smtClean="0"/>
          </a:p>
          <a:p>
            <a:pPr marL="0" indent="0">
              <a:buFont typeface="Wingdings" pitchFamily="2" charset="2"/>
              <a:buNone/>
              <a:defRPr/>
            </a:pPr>
            <a:endParaRPr lang="en-US" dirty="0"/>
          </a:p>
        </p:txBody>
      </p:sp>
      <p:sp>
        <p:nvSpPr>
          <p:cNvPr id="38916" name="TextBox 2"/>
          <p:cNvSpPr txBox="1">
            <a:spLocks noChangeArrowheads="1"/>
          </p:cNvSpPr>
          <p:nvPr/>
        </p:nvSpPr>
        <p:spPr bwMode="auto">
          <a:xfrm>
            <a:off x="1581150" y="1628775"/>
            <a:ext cx="7272338"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Arial" charset="0"/>
                <a:ea typeface="ＭＳ Ｐゴシック" pitchFamily="34" charset="-128"/>
              </a:defRPr>
            </a:lvl1pPr>
            <a:lvl2pPr marL="742950" indent="-285750" defTabSz="457200" eaLnBrk="0" hangingPunct="0">
              <a:defRPr>
                <a:solidFill>
                  <a:schemeClr val="tx1"/>
                </a:solidFill>
                <a:latin typeface="Arial" charset="0"/>
                <a:ea typeface="ＭＳ Ｐゴシック" pitchFamily="34" charset="-128"/>
              </a:defRPr>
            </a:lvl2pPr>
            <a:lvl3pPr marL="1143000" indent="-228600" defTabSz="457200" eaLnBrk="0" hangingPunct="0">
              <a:defRPr>
                <a:solidFill>
                  <a:schemeClr val="tx1"/>
                </a:solidFill>
                <a:latin typeface="Arial" charset="0"/>
                <a:ea typeface="ＭＳ Ｐゴシック" pitchFamily="34" charset="-128"/>
              </a:defRPr>
            </a:lvl3pPr>
            <a:lvl4pPr marL="1600200" indent="-228600" defTabSz="457200" eaLnBrk="0" hangingPunct="0">
              <a:defRPr>
                <a:solidFill>
                  <a:schemeClr val="tx1"/>
                </a:solidFill>
                <a:latin typeface="Arial" charset="0"/>
                <a:ea typeface="ＭＳ Ｐゴシック" pitchFamily="34" charset="-128"/>
              </a:defRPr>
            </a:lvl4pPr>
            <a:lvl5pPr marL="2057400" indent="-228600" defTabSz="4572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2400" dirty="0">
                <a:solidFill>
                  <a:schemeClr val="tx2"/>
                </a:solidFill>
              </a:rPr>
              <a:t>The contents of this </a:t>
            </a:r>
            <a:r>
              <a:rPr lang="en-US" sz="2400" dirty="0" smtClean="0">
                <a:solidFill>
                  <a:schemeClr val="tx2"/>
                </a:solidFill>
              </a:rPr>
              <a:t>presentation</a:t>
            </a:r>
            <a:r>
              <a:rPr lang="en-US" sz="2400" dirty="0">
                <a:solidFill>
                  <a:schemeClr val="tx2"/>
                </a:solidFill>
              </a:rPr>
              <a:t> were developed under a cooperative agreement from the U.S. Department of Education, H325A120003. However, those contents do not necessarily</a:t>
            </a:r>
          </a:p>
          <a:p>
            <a:pPr eaLnBrk="1" hangingPunct="1"/>
            <a:r>
              <a:rPr lang="en-US" sz="2400" dirty="0">
                <a:solidFill>
                  <a:schemeClr val="tx2"/>
                </a:solidFill>
              </a:rPr>
              <a:t>represent the policy of the U.S. Department of Education, and you should not assume endorsement by the Federal government.</a:t>
            </a:r>
          </a:p>
        </p:txBody>
      </p:sp>
    </p:spTree>
    <p:extLst>
      <p:ext uri="{BB962C8B-B14F-4D97-AF65-F5344CB8AC3E}">
        <p14:creationId xmlns:p14="http://schemas.microsoft.com/office/powerpoint/2010/main" val="135830101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sz="3600" dirty="0" smtClean="0"/>
              <a:t>General Curriculum- the target of learning for ALL students</a:t>
            </a:r>
          </a:p>
        </p:txBody>
      </p:sp>
      <p:sp>
        <p:nvSpPr>
          <p:cNvPr id="2" name="Footer Placeholder 1"/>
          <p:cNvSpPr>
            <a:spLocks noGrp="1"/>
          </p:cNvSpPr>
          <p:nvPr>
            <p:ph type="ftr" sz="quarter" idx="11"/>
          </p:nvPr>
        </p:nvSpPr>
        <p:spPr/>
        <p:txBody>
          <a:bodyPr/>
          <a:lstStyle/>
          <a:p>
            <a:pPr>
              <a:defRPr/>
            </a:pPr>
            <a:r>
              <a:rPr lang="en-US" smtClean="0"/>
              <a:t>What to Teach Students with Severe Disabilities</a:t>
            </a:r>
            <a:endParaRPr lang="en-US"/>
          </a:p>
        </p:txBody>
      </p:sp>
      <p:pic>
        <p:nvPicPr>
          <p:cNvPr id="13316" name="Picture 4" descr="C:\Users\dbrowder\AppData\Local\Microsoft\Windows\Temporary Internet Files\Content.IE5\IT4O6GNC\MP90043932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676400"/>
            <a:ext cx="6400800" cy="45476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28800" y="381000"/>
            <a:ext cx="6934200" cy="1143000"/>
          </a:xfrm>
        </p:spPr>
        <p:txBody>
          <a:bodyPr/>
          <a:lstStyle/>
          <a:p>
            <a:r>
              <a:rPr lang="en-US" altLang="en-US" sz="4000" dirty="0" smtClean="0"/>
              <a:t>General Curriculum Access</a:t>
            </a:r>
          </a:p>
        </p:txBody>
      </p:sp>
      <p:sp>
        <p:nvSpPr>
          <p:cNvPr id="14339" name="Content Placeholder 2"/>
          <p:cNvSpPr>
            <a:spLocks noGrp="1"/>
          </p:cNvSpPr>
          <p:nvPr>
            <p:ph idx="1"/>
          </p:nvPr>
        </p:nvSpPr>
        <p:spPr/>
        <p:txBody>
          <a:bodyPr/>
          <a:lstStyle/>
          <a:p>
            <a:pPr lvl="1">
              <a:buFontTx/>
              <a:buNone/>
            </a:pPr>
            <a:r>
              <a:rPr lang="en-US" altLang="en-US" sz="1200" smtClean="0"/>
              <a:t>Jackson, L.B., Ryndak, D.L., &amp; Wehmeyer, M.L. (2008-2009). The dynamic relationship between context, curriculum, and student learning: A case for inclusive education as a research-based practice. </a:t>
            </a:r>
            <a:r>
              <a:rPr lang="en-US" altLang="en-US" sz="1200" i="1" smtClean="0"/>
              <a:t>Research and Practice for Persons with Severe Disabilities, 33-4, </a:t>
            </a:r>
            <a:r>
              <a:rPr lang="en-US" altLang="en-US" sz="1200" smtClean="0"/>
              <a:t>175-195.</a:t>
            </a:r>
          </a:p>
          <a:p>
            <a:pPr lvl="1">
              <a:buFontTx/>
              <a:buNone/>
            </a:pPr>
            <a:endParaRPr lang="en-US" altLang="en-US" smtClean="0"/>
          </a:p>
        </p:txBody>
      </p:sp>
      <p:sp>
        <p:nvSpPr>
          <p:cNvPr id="1434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mtClean="0"/>
              <a:t>What to Teach Students with Severe Disabilities</a:t>
            </a:r>
            <a:endParaRPr lang="en-US" altLang="en-US"/>
          </a:p>
        </p:txBody>
      </p:sp>
      <p:graphicFrame>
        <p:nvGraphicFramePr>
          <p:cNvPr id="4" name="Diagram 3"/>
          <p:cNvGraphicFramePr/>
          <p:nvPr>
            <p:extLst>
              <p:ext uri="{D42A27DB-BD31-4B8C-83A1-F6EECF244321}">
                <p14:modId xmlns:p14="http://schemas.microsoft.com/office/powerpoint/2010/main" val="414951755"/>
              </p:ext>
            </p:extLst>
          </p:nvPr>
        </p:nvGraphicFramePr>
        <p:xfrm>
          <a:off x="2286000" y="17526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828800" y="381000"/>
            <a:ext cx="6858000" cy="1143000"/>
          </a:xfrm>
        </p:spPr>
        <p:txBody>
          <a:bodyPr/>
          <a:lstStyle/>
          <a:p>
            <a:r>
              <a:rPr lang="en-US" altLang="en-US" smtClean="0"/>
              <a:t>Let’s talk about…</a:t>
            </a:r>
            <a:r>
              <a:rPr lang="en-US" altLang="en-US" smtClean="0">
                <a:solidFill>
                  <a:srgbClr val="FF0000"/>
                </a:solidFill>
              </a:rPr>
              <a:t>context</a:t>
            </a:r>
          </a:p>
        </p:txBody>
      </p:sp>
      <p:sp>
        <p:nvSpPr>
          <p:cNvPr id="1536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mtClean="0"/>
              <a:t>What to Teach Students with Severe Disabilities</a:t>
            </a:r>
            <a:endParaRPr lang="en-US" altLang="en-US"/>
          </a:p>
        </p:txBody>
      </p:sp>
      <p:sp>
        <p:nvSpPr>
          <p:cNvPr id="2" name="Rounded Rectangular Callout 1"/>
          <p:cNvSpPr/>
          <p:nvPr/>
        </p:nvSpPr>
        <p:spPr>
          <a:xfrm>
            <a:off x="1981200" y="1828800"/>
            <a:ext cx="1920875" cy="1371600"/>
          </a:xfrm>
          <a:prstGeom prst="wedgeRoundRectCallou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dirty="0"/>
              <a:t>What difference does it make?</a:t>
            </a:r>
          </a:p>
        </p:txBody>
      </p:sp>
      <p:graphicFrame>
        <p:nvGraphicFramePr>
          <p:cNvPr id="4" name="Diagram 3"/>
          <p:cNvGraphicFramePr/>
          <p:nvPr>
            <p:extLst>
              <p:ext uri="{D42A27DB-BD31-4B8C-83A1-F6EECF244321}">
                <p14:modId xmlns:p14="http://schemas.microsoft.com/office/powerpoint/2010/main" val="1081722286"/>
              </p:ext>
            </p:extLst>
          </p:nvPr>
        </p:nvGraphicFramePr>
        <p:xfrm>
          <a:off x="2209800" y="20574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4"/>
          <p:cNvSpPr>
            <a:spLocks noGrp="1"/>
          </p:cNvSpPr>
          <p:nvPr>
            <p:ph type="title"/>
          </p:nvPr>
        </p:nvSpPr>
        <p:spPr/>
        <p:txBody>
          <a:bodyPr/>
          <a:lstStyle/>
          <a:p>
            <a:r>
              <a:rPr lang="en-US" altLang="en-US" smtClean="0">
                <a:solidFill>
                  <a:schemeClr val="tx1"/>
                </a:solidFill>
              </a:rPr>
              <a:t>Access through Context</a:t>
            </a:r>
          </a:p>
        </p:txBody>
      </p:sp>
      <p:sp>
        <p:nvSpPr>
          <p:cNvPr id="6" name="Content Placeholder 5"/>
          <p:cNvSpPr>
            <a:spLocks noGrp="1"/>
          </p:cNvSpPr>
          <p:nvPr>
            <p:ph sz="half" idx="1"/>
          </p:nvPr>
        </p:nvSpPr>
        <p:spPr>
          <a:xfrm>
            <a:off x="1676400" y="1600200"/>
            <a:ext cx="3733800" cy="4525963"/>
          </a:xfrm>
        </p:spPr>
        <p:txBody>
          <a:bodyPr>
            <a:normAutofit fontScale="85000" lnSpcReduction="10000"/>
          </a:bodyPr>
          <a:lstStyle/>
          <a:p>
            <a:pPr>
              <a:defRPr/>
            </a:pPr>
            <a:r>
              <a:rPr lang="en-US" dirty="0" smtClean="0">
                <a:solidFill>
                  <a:srgbClr val="FF0000"/>
                </a:solidFill>
              </a:rPr>
              <a:t>Goal</a:t>
            </a:r>
            <a:r>
              <a:rPr lang="en-US" dirty="0" smtClean="0"/>
              <a:t>: Students with severe disabilities learn general curriculum content with typical peers in general education class using any needed supports</a:t>
            </a:r>
          </a:p>
          <a:p>
            <a:pPr>
              <a:defRPr/>
            </a:pPr>
            <a:r>
              <a:rPr lang="en-US" dirty="0">
                <a:solidFill>
                  <a:srgbClr val="FF0000"/>
                </a:solidFill>
              </a:rPr>
              <a:t>Reality</a:t>
            </a:r>
            <a:r>
              <a:rPr lang="en-US" dirty="0"/>
              <a:t>: Most special education teachers of students with severe disabilities provide services in self-contained classrooms.</a:t>
            </a:r>
          </a:p>
        </p:txBody>
      </p:sp>
      <p:sp>
        <p:nvSpPr>
          <p:cNvPr id="7" name="Content Placeholder 6"/>
          <p:cNvSpPr>
            <a:spLocks noGrp="1"/>
          </p:cNvSpPr>
          <p:nvPr>
            <p:ph sz="half" idx="2"/>
          </p:nvPr>
        </p:nvSpPr>
        <p:spPr>
          <a:xfrm>
            <a:off x="5257800" y="1600200"/>
            <a:ext cx="3429000" cy="4525963"/>
          </a:xfrm>
        </p:spPr>
        <p:txBody>
          <a:bodyPr>
            <a:normAutofit fontScale="85000" lnSpcReduction="10000"/>
          </a:bodyPr>
          <a:lstStyle/>
          <a:p>
            <a:pPr>
              <a:defRPr/>
            </a:pPr>
            <a:r>
              <a:rPr lang="en-US" dirty="0" smtClean="0">
                <a:solidFill>
                  <a:srgbClr val="FF0000"/>
                </a:solidFill>
              </a:rPr>
              <a:t>How to Get There</a:t>
            </a:r>
            <a:r>
              <a:rPr lang="en-US" dirty="0" smtClean="0"/>
              <a:t>-</a:t>
            </a:r>
          </a:p>
          <a:p>
            <a:pPr lvl="1">
              <a:defRPr/>
            </a:pPr>
            <a:r>
              <a:rPr lang="en-US" dirty="0" smtClean="0"/>
              <a:t>Advocate for inclusive schools</a:t>
            </a:r>
          </a:p>
          <a:p>
            <a:pPr lvl="1">
              <a:defRPr/>
            </a:pPr>
            <a:r>
              <a:rPr lang="en-US" dirty="0" smtClean="0"/>
              <a:t>Develop strategies for inclusive instruction</a:t>
            </a:r>
          </a:p>
        </p:txBody>
      </p:sp>
      <p:sp>
        <p:nvSpPr>
          <p:cNvPr id="20485"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mtClean="0"/>
              <a:t>What to Teach Students with Severe Disabilities</a:t>
            </a:r>
            <a:endParaRPr lang="en-US" altLang="en-US"/>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General Education Inclusion</a:t>
            </a:r>
            <a:endParaRPr lang="en-US" sz="4000" dirty="0"/>
          </a:p>
        </p:txBody>
      </p:sp>
      <p:sp>
        <p:nvSpPr>
          <p:cNvPr id="3" name="Content Placeholder 2"/>
          <p:cNvSpPr>
            <a:spLocks noGrp="1"/>
          </p:cNvSpPr>
          <p:nvPr>
            <p:ph idx="1"/>
          </p:nvPr>
        </p:nvSpPr>
        <p:spPr/>
        <p:txBody>
          <a:bodyPr/>
          <a:lstStyle/>
          <a:p>
            <a:r>
              <a:rPr lang="en-US" dirty="0" smtClean="0"/>
              <a:t>Why the context of the general education class?</a:t>
            </a:r>
          </a:p>
          <a:p>
            <a:pPr lvl="1"/>
            <a:r>
              <a:rPr lang="en-US" dirty="0" smtClean="0"/>
              <a:t>Full educational opportunity</a:t>
            </a:r>
          </a:p>
          <a:p>
            <a:pPr lvl="1"/>
            <a:r>
              <a:rPr lang="en-US" dirty="0" smtClean="0"/>
              <a:t>Access to general education teacher’s content knowledge</a:t>
            </a:r>
          </a:p>
          <a:p>
            <a:pPr lvl="1"/>
            <a:r>
              <a:rPr lang="en-US" dirty="0" smtClean="0"/>
              <a:t>Full membership in the school</a:t>
            </a:r>
            <a:endParaRPr lang="en-US" dirty="0"/>
          </a:p>
        </p:txBody>
      </p:sp>
      <p:sp>
        <p:nvSpPr>
          <p:cNvPr id="4" name="Footer Placeholder 3"/>
          <p:cNvSpPr>
            <a:spLocks noGrp="1"/>
          </p:cNvSpPr>
          <p:nvPr>
            <p:ph type="ftr" sz="quarter" idx="11"/>
          </p:nvPr>
        </p:nvSpPr>
        <p:spPr/>
        <p:txBody>
          <a:bodyPr/>
          <a:lstStyle/>
          <a:p>
            <a:pPr>
              <a:defRPr/>
            </a:pPr>
            <a:r>
              <a:rPr lang="en-US" smtClean="0"/>
              <a:t>What to Teach Students with Severe Disabilities</a:t>
            </a:r>
            <a:endParaRPr lang="en-US"/>
          </a:p>
        </p:txBody>
      </p:sp>
    </p:spTree>
    <p:extLst>
      <p:ext uri="{BB962C8B-B14F-4D97-AF65-F5344CB8AC3E}">
        <p14:creationId xmlns:p14="http://schemas.microsoft.com/office/powerpoint/2010/main" val="294463301"/>
      </p:ext>
    </p:extLst>
  </p:cSld>
  <p:clrMapOvr>
    <a:masterClrMapping/>
  </p:clrMapOvr>
  <p:transition xmlns:p14="http://schemas.microsoft.com/office/powerpoint/2010/mai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828800" y="304800"/>
            <a:ext cx="6858000" cy="1143000"/>
          </a:xfrm>
        </p:spPr>
        <p:txBody>
          <a:bodyPr/>
          <a:lstStyle/>
          <a:p>
            <a:r>
              <a:rPr lang="en-US" altLang="en-US" smtClean="0"/>
              <a:t>Let’s talk about…</a:t>
            </a:r>
            <a:r>
              <a:rPr lang="en-US" altLang="en-US" smtClean="0">
                <a:solidFill>
                  <a:srgbClr val="FF0000"/>
                </a:solidFill>
              </a:rPr>
              <a:t>content</a:t>
            </a:r>
          </a:p>
        </p:txBody>
      </p:sp>
      <p:sp>
        <p:nvSpPr>
          <p:cNvPr id="2253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mtClean="0"/>
              <a:t>What to Teach Students with Severe Disabilities</a:t>
            </a:r>
            <a:endParaRPr lang="en-US" altLang="en-US"/>
          </a:p>
        </p:txBody>
      </p:sp>
      <p:graphicFrame>
        <p:nvGraphicFramePr>
          <p:cNvPr id="4" name="Diagram 3"/>
          <p:cNvGraphicFramePr/>
          <p:nvPr>
            <p:extLst>
              <p:ext uri="{D42A27DB-BD31-4B8C-83A1-F6EECF244321}">
                <p14:modId xmlns:p14="http://schemas.microsoft.com/office/powerpoint/2010/main" val="2781210057"/>
              </p:ext>
            </p:extLst>
          </p:nvPr>
        </p:nvGraphicFramePr>
        <p:xfrm>
          <a:off x="2209800" y="16764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theme/theme1.xml><?xml version="1.0" encoding="utf-8"?>
<a:theme xmlns:a="http://schemas.openxmlformats.org/drawingml/2006/main" name="Stack of books design template">
  <a:themeElements>
    <a:clrScheme name="Stack of book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ck of books design templat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ck of book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ck of books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ck of books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ck of books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ck of books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ck of books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ck of books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ck of books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ck of books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ck of books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ck of books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ck of books desig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EEDARR">
  <a:themeElements>
    <a:clrScheme name="Custom 2">
      <a:dk1>
        <a:srgbClr val="0367B3"/>
      </a:dk1>
      <a:lt1>
        <a:srgbClr val="FFFFFF"/>
      </a:lt1>
      <a:dk2>
        <a:srgbClr val="0362B1"/>
      </a:dk2>
      <a:lt2>
        <a:srgbClr val="808080"/>
      </a:lt2>
      <a:accent1>
        <a:srgbClr val="BBE0E3"/>
      </a:accent1>
      <a:accent2>
        <a:srgbClr val="0066B2"/>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iseño predeterminado">
  <a:themeElements>
    <a:clrScheme name="Custom 2">
      <a:dk1>
        <a:srgbClr val="0367B3"/>
      </a:dk1>
      <a:lt1>
        <a:srgbClr val="FFFFFF"/>
      </a:lt1>
      <a:dk2>
        <a:srgbClr val="0362B1"/>
      </a:dk2>
      <a:lt2>
        <a:srgbClr val="808080"/>
      </a:lt2>
      <a:accent1>
        <a:srgbClr val="BBE0E3"/>
      </a:accent1>
      <a:accent2>
        <a:srgbClr val="0066B2"/>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Stack of books design template</Template>
  <TotalTime>2135</TotalTime>
  <Words>4044</Words>
  <Application>Microsoft Macintosh PowerPoint</Application>
  <PresentationFormat>On-screen Show (4:3)</PresentationFormat>
  <Paragraphs>287</Paragraphs>
  <Slides>31</Slides>
  <Notes>31</Notes>
  <HiddenSlides>0</HiddenSlides>
  <MMClips>0</MMClips>
  <ScaleCrop>false</ScaleCrop>
  <HeadingPairs>
    <vt:vector size="4" baseType="variant">
      <vt:variant>
        <vt:lpstr>Theme</vt:lpstr>
      </vt:variant>
      <vt:variant>
        <vt:i4>3</vt:i4>
      </vt:variant>
      <vt:variant>
        <vt:lpstr>Slide Titles</vt:lpstr>
      </vt:variant>
      <vt:variant>
        <vt:i4>31</vt:i4>
      </vt:variant>
    </vt:vector>
  </HeadingPairs>
  <TitlesOfParts>
    <vt:vector size="34" baseType="lpstr">
      <vt:lpstr>Stack of books design template</vt:lpstr>
      <vt:lpstr>CEEDARR</vt:lpstr>
      <vt:lpstr>Diseño predeterminado</vt:lpstr>
      <vt:lpstr>PowerPoint Presentation</vt:lpstr>
      <vt:lpstr>Session One Objectives</vt:lpstr>
      <vt:lpstr>Terminology</vt:lpstr>
      <vt:lpstr>General Curriculum- the target of learning for ALL students</vt:lpstr>
      <vt:lpstr>General Curriculum Access</vt:lpstr>
      <vt:lpstr>Let’s talk about…context</vt:lpstr>
      <vt:lpstr>Access through Context</vt:lpstr>
      <vt:lpstr>General Education Inclusion</vt:lpstr>
      <vt:lpstr>Let’s talk about…content</vt:lpstr>
      <vt:lpstr>Changing Curricular Context for Students with Significant Disabilities</vt:lpstr>
      <vt:lpstr>1980s – Focus on Functional Skills</vt:lpstr>
      <vt:lpstr>Limitation of functional ONLY focus:</vt:lpstr>
      <vt:lpstr>1990s – Focus on Social Inclusion and Self-Determination</vt:lpstr>
      <vt:lpstr>CURRENT – Focus on General Curriculum Access</vt:lpstr>
      <vt:lpstr>Solely focusing on GCA can be limiting, too . . .</vt:lpstr>
      <vt:lpstr>The Teacher’s Challenge is to Balance Priorities</vt:lpstr>
      <vt:lpstr>Why Academic Content?</vt:lpstr>
      <vt:lpstr>Let’s talk about…learning</vt:lpstr>
      <vt:lpstr>Let’s Think about Learning</vt:lpstr>
      <vt:lpstr>Is there evidence Ss with SCD can learn content aligned with specific grade-aligned standards?</vt:lpstr>
      <vt:lpstr>What About Students  like Michael?</vt:lpstr>
      <vt:lpstr>Why Academic Content for Students Like Michael?</vt:lpstr>
      <vt:lpstr>The Least Dangerous Assumption</vt:lpstr>
      <vt:lpstr>Let’s talk about…content</vt:lpstr>
      <vt:lpstr>Access to General Curriculum…</vt:lpstr>
      <vt:lpstr>An Alignment Problem</vt:lpstr>
      <vt:lpstr>Making the Standards Accessible</vt:lpstr>
      <vt:lpstr>States Use a Variety of Ways to Make Standards Accessible</vt:lpstr>
      <vt:lpstr>Alignment: Does the Objective Match the Standard?</vt:lpstr>
      <vt:lpstr>Summary</vt:lpstr>
      <vt:lpstr>Disclaimer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Diane Browder-Boswell</dc:creator>
  <cp:lastModifiedBy>Erica McCray</cp:lastModifiedBy>
  <cp:revision>118</cp:revision>
  <dcterms:created xsi:type="dcterms:W3CDTF">2006-05-31T17:08:05Z</dcterms:created>
  <dcterms:modified xsi:type="dcterms:W3CDTF">2014-11-11T17:33:20Z</dcterms:modified>
</cp:coreProperties>
</file>