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5.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31.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75"/>
  </p:notesMasterIdLst>
  <p:handoutMasterIdLst>
    <p:handoutMasterId r:id="rId76"/>
  </p:handoutMasterIdLst>
  <p:sldIdLst>
    <p:sldId id="290" r:id="rId2"/>
    <p:sldId id="409" r:id="rId3"/>
    <p:sldId id="410" r:id="rId4"/>
    <p:sldId id="566" r:id="rId5"/>
    <p:sldId id="418" r:id="rId6"/>
    <p:sldId id="569" r:id="rId7"/>
    <p:sldId id="419" r:id="rId8"/>
    <p:sldId id="420" r:id="rId9"/>
    <p:sldId id="421" r:id="rId10"/>
    <p:sldId id="485" r:id="rId11"/>
    <p:sldId id="571" r:id="rId12"/>
    <p:sldId id="493" r:id="rId13"/>
    <p:sldId id="494" r:id="rId14"/>
    <p:sldId id="422" r:id="rId15"/>
    <p:sldId id="488" r:id="rId16"/>
    <p:sldId id="457" r:id="rId17"/>
    <p:sldId id="503" r:id="rId18"/>
    <p:sldId id="552" r:id="rId19"/>
    <p:sldId id="553" r:id="rId20"/>
    <p:sldId id="551" r:id="rId21"/>
    <p:sldId id="458" r:id="rId22"/>
    <p:sldId id="573" r:id="rId23"/>
    <p:sldId id="574" r:id="rId24"/>
    <p:sldId id="575" r:id="rId25"/>
    <p:sldId id="576" r:id="rId26"/>
    <p:sldId id="577" r:id="rId27"/>
    <p:sldId id="578" r:id="rId28"/>
    <p:sldId id="579" r:id="rId29"/>
    <p:sldId id="580" r:id="rId30"/>
    <p:sldId id="581" r:id="rId31"/>
    <p:sldId id="582" r:id="rId32"/>
    <p:sldId id="583" r:id="rId33"/>
    <p:sldId id="584" r:id="rId34"/>
    <p:sldId id="585" r:id="rId35"/>
    <p:sldId id="586" r:id="rId36"/>
    <p:sldId id="587" r:id="rId37"/>
    <p:sldId id="588" r:id="rId38"/>
    <p:sldId id="589" r:id="rId39"/>
    <p:sldId id="590" r:id="rId40"/>
    <p:sldId id="591" r:id="rId41"/>
    <p:sldId id="592" r:id="rId42"/>
    <p:sldId id="593" r:id="rId43"/>
    <p:sldId id="594" r:id="rId44"/>
    <p:sldId id="595" r:id="rId45"/>
    <p:sldId id="596" r:id="rId46"/>
    <p:sldId id="597" r:id="rId47"/>
    <p:sldId id="598" r:id="rId48"/>
    <p:sldId id="599" r:id="rId49"/>
    <p:sldId id="600" r:id="rId50"/>
    <p:sldId id="601" r:id="rId51"/>
    <p:sldId id="602" r:id="rId52"/>
    <p:sldId id="603" r:id="rId53"/>
    <p:sldId id="604" r:id="rId54"/>
    <p:sldId id="605" r:id="rId55"/>
    <p:sldId id="606" r:id="rId56"/>
    <p:sldId id="468" r:id="rId57"/>
    <p:sldId id="469" r:id="rId58"/>
    <p:sldId id="462" r:id="rId59"/>
    <p:sldId id="471" r:id="rId60"/>
    <p:sldId id="472" r:id="rId61"/>
    <p:sldId id="464" r:id="rId62"/>
    <p:sldId id="567" r:id="rId63"/>
    <p:sldId id="465" r:id="rId64"/>
    <p:sldId id="484" r:id="rId65"/>
    <p:sldId id="466" r:id="rId66"/>
    <p:sldId id="514" r:id="rId67"/>
    <p:sldId id="565" r:id="rId68"/>
    <p:sldId id="572" r:id="rId69"/>
    <p:sldId id="516" r:id="rId70"/>
    <p:sldId id="517" r:id="rId71"/>
    <p:sldId id="607" r:id="rId72"/>
    <p:sldId id="609" r:id="rId73"/>
    <p:sldId id="610" r:id="rId74"/>
  </p:sldIdLst>
  <p:sldSz cx="9144000" cy="6858000" type="screen4x3"/>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Kuchle, Laura" initials="LBK" lastIdx="42" clrIdx="0"/>
  <p:cmAuthor id="1" name="Laura Berry Kuchle" initials="LBK" lastIdx="15" clrIdx="1"/>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688" autoAdjust="0"/>
    <p:restoredTop sz="66286" autoAdjust="0"/>
  </p:normalViewPr>
  <p:slideViewPr>
    <p:cSldViewPr>
      <p:cViewPr varScale="1">
        <p:scale>
          <a:sx n="126" d="100"/>
          <a:sy n="126" d="100"/>
        </p:scale>
        <p:origin x="-128" y="-22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1308"/>
    </p:cViewPr>
  </p:sorterViewPr>
  <p:notesViewPr>
    <p:cSldViewPr>
      <p:cViewPr>
        <p:scale>
          <a:sx n="124" d="100"/>
          <a:sy n="124" d="100"/>
        </p:scale>
        <p:origin x="-72" y="-72"/>
      </p:cViewPr>
      <p:guideLst>
        <p:guide orient="horz" pos="2932"/>
        <p:guide pos="2212"/>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63" Type="http://schemas.openxmlformats.org/officeDocument/2006/relationships/slide" Target="slides/slide62.xml"/><Relationship Id="rId64" Type="http://schemas.openxmlformats.org/officeDocument/2006/relationships/slide" Target="slides/slide63.xml"/><Relationship Id="rId65" Type="http://schemas.openxmlformats.org/officeDocument/2006/relationships/slide" Target="slides/slide64.xml"/><Relationship Id="rId66" Type="http://schemas.openxmlformats.org/officeDocument/2006/relationships/slide" Target="slides/slide65.xml"/><Relationship Id="rId67" Type="http://schemas.openxmlformats.org/officeDocument/2006/relationships/slide" Target="slides/slide66.xml"/><Relationship Id="rId68" Type="http://schemas.openxmlformats.org/officeDocument/2006/relationships/slide" Target="slides/slide67.xml"/><Relationship Id="rId69" Type="http://schemas.openxmlformats.org/officeDocument/2006/relationships/slide" Target="slides/slide68.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slide" Target="slides/slide52.xml"/><Relationship Id="rId54" Type="http://schemas.openxmlformats.org/officeDocument/2006/relationships/slide" Target="slides/slide53.xml"/><Relationship Id="rId55" Type="http://schemas.openxmlformats.org/officeDocument/2006/relationships/slide" Target="slides/slide54.xml"/><Relationship Id="rId56" Type="http://schemas.openxmlformats.org/officeDocument/2006/relationships/slide" Target="slides/slide55.xml"/><Relationship Id="rId57" Type="http://schemas.openxmlformats.org/officeDocument/2006/relationships/slide" Target="slides/slide56.xml"/><Relationship Id="rId58" Type="http://schemas.openxmlformats.org/officeDocument/2006/relationships/slide" Target="slides/slide57.xml"/><Relationship Id="rId59" Type="http://schemas.openxmlformats.org/officeDocument/2006/relationships/slide" Target="slides/slide5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80" Type="http://schemas.openxmlformats.org/officeDocument/2006/relationships/viewProps" Target="viewProps.xml"/><Relationship Id="rId81" Type="http://schemas.openxmlformats.org/officeDocument/2006/relationships/theme" Target="theme/theme1.xml"/><Relationship Id="rId82" Type="http://schemas.openxmlformats.org/officeDocument/2006/relationships/tableStyles" Target="tableStyles.xml"/><Relationship Id="rId70" Type="http://schemas.openxmlformats.org/officeDocument/2006/relationships/slide" Target="slides/slide69.xml"/><Relationship Id="rId71" Type="http://schemas.openxmlformats.org/officeDocument/2006/relationships/slide" Target="slides/slide70.xml"/><Relationship Id="rId72" Type="http://schemas.openxmlformats.org/officeDocument/2006/relationships/slide" Target="slides/slide71.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73" Type="http://schemas.openxmlformats.org/officeDocument/2006/relationships/slide" Target="slides/slide72.xml"/><Relationship Id="rId74" Type="http://schemas.openxmlformats.org/officeDocument/2006/relationships/slide" Target="slides/slide73.xml"/><Relationship Id="rId75" Type="http://schemas.openxmlformats.org/officeDocument/2006/relationships/notesMaster" Target="notesMasters/notesMaster1.xml"/><Relationship Id="rId76" Type="http://schemas.openxmlformats.org/officeDocument/2006/relationships/handoutMaster" Target="handoutMasters/handoutMaster1.xml"/><Relationship Id="rId77" Type="http://schemas.openxmlformats.org/officeDocument/2006/relationships/printerSettings" Target="printerSettings/printerSettings1.bin"/><Relationship Id="rId78" Type="http://schemas.openxmlformats.org/officeDocument/2006/relationships/commentAuthors" Target="commentAuthors.xml"/><Relationship Id="rId79" Type="http://schemas.openxmlformats.org/officeDocument/2006/relationships/presProps" Target="presProps.xml"/><Relationship Id="rId60" Type="http://schemas.openxmlformats.org/officeDocument/2006/relationships/slide" Target="slides/slide59.xml"/><Relationship Id="rId61" Type="http://schemas.openxmlformats.org/officeDocument/2006/relationships/slide" Target="slides/slide60.xml"/><Relationship Id="rId62" Type="http://schemas.openxmlformats.org/officeDocument/2006/relationships/slide" Target="slides/slide61.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7F0CA20-8593-4B66-8F60-E0C3083D188B}" type="doc">
      <dgm:prSet loTypeId="urn:microsoft.com/office/officeart/2005/8/layout/process2" loCatId="process" qsTypeId="urn:microsoft.com/office/officeart/2005/8/quickstyle/simple1" qsCatId="simple" csTypeId="urn:microsoft.com/office/officeart/2005/8/colors/accent0_1" csCatId="mainScheme" phldr="1"/>
      <dgm:spPr/>
    </dgm:pt>
    <dgm:pt modelId="{A71A37D5-7036-4198-AEA7-8017441CFFCC}">
      <dgm:prSet phldrT="[Text]" custT="1"/>
      <dgm:spPr>
        <a:ln>
          <a:noFill/>
        </a:ln>
      </dgm:spPr>
      <dgm:t>
        <a:bodyPr/>
        <a:lstStyle/>
        <a:p>
          <a:r>
            <a:rPr lang="en-US" sz="6000" dirty="0" smtClean="0">
              <a:ln/>
            </a:rPr>
            <a:t>A</a:t>
          </a:r>
          <a:endParaRPr lang="en-US" sz="6000" dirty="0">
            <a:ln/>
          </a:endParaRPr>
        </a:p>
      </dgm:t>
    </dgm:pt>
    <dgm:pt modelId="{566F72EC-4AE3-40BD-804B-8CF368BCC2B9}" type="parTrans" cxnId="{B6748689-7230-451F-8FE0-09A460FE6334}">
      <dgm:prSet/>
      <dgm:spPr/>
      <dgm:t>
        <a:bodyPr/>
        <a:lstStyle/>
        <a:p>
          <a:endParaRPr lang="en-US">
            <a:ln>
              <a:noFill/>
            </a:ln>
          </a:endParaRPr>
        </a:p>
      </dgm:t>
    </dgm:pt>
    <dgm:pt modelId="{47C7FBDE-8DB5-410D-B23F-21F4459EB7A5}" type="sibTrans" cxnId="{B6748689-7230-451F-8FE0-09A460FE6334}">
      <dgm:prSet custT="1"/>
      <dgm:spPr/>
      <dgm:t>
        <a:bodyPr/>
        <a:lstStyle/>
        <a:p>
          <a:endParaRPr lang="en-US" sz="6000" dirty="0">
            <a:ln>
              <a:noFill/>
            </a:ln>
          </a:endParaRPr>
        </a:p>
      </dgm:t>
    </dgm:pt>
    <dgm:pt modelId="{7F9DD0E2-18C5-45F9-8A21-B84947DF9368}">
      <dgm:prSet phldrT="[Text]" custT="1"/>
      <dgm:spPr>
        <a:ln>
          <a:noFill/>
        </a:ln>
      </dgm:spPr>
      <dgm:t>
        <a:bodyPr/>
        <a:lstStyle/>
        <a:p>
          <a:r>
            <a:rPr lang="en-US" sz="6000" dirty="0" smtClean="0">
              <a:ln/>
            </a:rPr>
            <a:t>B</a:t>
          </a:r>
          <a:endParaRPr lang="en-US" sz="6000" dirty="0">
            <a:ln/>
          </a:endParaRPr>
        </a:p>
      </dgm:t>
    </dgm:pt>
    <dgm:pt modelId="{8833C3EB-DF9A-42E9-BAEF-B00140713C46}" type="parTrans" cxnId="{F58A1FD3-03D4-4413-A2A2-37032C8E718C}">
      <dgm:prSet/>
      <dgm:spPr/>
      <dgm:t>
        <a:bodyPr/>
        <a:lstStyle/>
        <a:p>
          <a:endParaRPr lang="en-US">
            <a:ln>
              <a:noFill/>
            </a:ln>
          </a:endParaRPr>
        </a:p>
      </dgm:t>
    </dgm:pt>
    <dgm:pt modelId="{1C067553-F7D5-4537-9F48-E45EE1E14CD5}" type="sibTrans" cxnId="{F58A1FD3-03D4-4413-A2A2-37032C8E718C}">
      <dgm:prSet custT="1"/>
      <dgm:spPr/>
      <dgm:t>
        <a:bodyPr/>
        <a:lstStyle/>
        <a:p>
          <a:endParaRPr lang="en-US" sz="6000" dirty="0">
            <a:ln>
              <a:noFill/>
            </a:ln>
          </a:endParaRPr>
        </a:p>
      </dgm:t>
    </dgm:pt>
    <dgm:pt modelId="{92F5040D-19FA-4219-BE39-700D51DF0D43}">
      <dgm:prSet phldrT="[Text]" custT="1"/>
      <dgm:spPr>
        <a:noFill/>
        <a:ln>
          <a:noFill/>
        </a:ln>
      </dgm:spPr>
      <dgm:t>
        <a:bodyPr/>
        <a:lstStyle/>
        <a:p>
          <a:r>
            <a:rPr lang="en-US" sz="6000" dirty="0" smtClean="0">
              <a:ln/>
            </a:rPr>
            <a:t>C</a:t>
          </a:r>
          <a:endParaRPr lang="en-US" sz="6000" dirty="0">
            <a:ln/>
          </a:endParaRPr>
        </a:p>
      </dgm:t>
    </dgm:pt>
    <dgm:pt modelId="{B9D4111B-722D-40D5-AA6F-6083F79A9273}" type="parTrans" cxnId="{5CCE84CC-25D0-48AD-8F8E-9A54C4211861}">
      <dgm:prSet/>
      <dgm:spPr/>
      <dgm:t>
        <a:bodyPr/>
        <a:lstStyle/>
        <a:p>
          <a:endParaRPr lang="en-US">
            <a:ln>
              <a:noFill/>
            </a:ln>
          </a:endParaRPr>
        </a:p>
      </dgm:t>
    </dgm:pt>
    <dgm:pt modelId="{B7F83301-6B6A-4931-8600-90C4E8B71A52}" type="sibTrans" cxnId="{5CCE84CC-25D0-48AD-8F8E-9A54C4211861}">
      <dgm:prSet/>
      <dgm:spPr/>
      <dgm:t>
        <a:bodyPr/>
        <a:lstStyle/>
        <a:p>
          <a:endParaRPr lang="en-US">
            <a:ln>
              <a:noFill/>
            </a:ln>
          </a:endParaRPr>
        </a:p>
      </dgm:t>
    </dgm:pt>
    <dgm:pt modelId="{59612A87-9276-4220-AAFF-4050217704D2}" type="pres">
      <dgm:prSet presAssocID="{47F0CA20-8593-4B66-8F60-E0C3083D188B}" presName="linearFlow" presStyleCnt="0">
        <dgm:presLayoutVars>
          <dgm:resizeHandles val="exact"/>
        </dgm:presLayoutVars>
      </dgm:prSet>
      <dgm:spPr/>
    </dgm:pt>
    <dgm:pt modelId="{4E36DBA9-9C43-405A-BE2B-AFC4A73614C0}" type="pres">
      <dgm:prSet presAssocID="{A71A37D5-7036-4198-AEA7-8017441CFFCC}" presName="node" presStyleLbl="node1" presStyleIdx="0" presStyleCnt="3">
        <dgm:presLayoutVars>
          <dgm:bulletEnabled val="1"/>
        </dgm:presLayoutVars>
      </dgm:prSet>
      <dgm:spPr/>
      <dgm:t>
        <a:bodyPr/>
        <a:lstStyle/>
        <a:p>
          <a:endParaRPr lang="en-US"/>
        </a:p>
      </dgm:t>
    </dgm:pt>
    <dgm:pt modelId="{DA291BC0-8277-4412-8707-9FCAC25EDFC7}" type="pres">
      <dgm:prSet presAssocID="{47C7FBDE-8DB5-410D-B23F-21F4459EB7A5}" presName="sibTrans" presStyleLbl="sibTrans2D1" presStyleIdx="0" presStyleCnt="2"/>
      <dgm:spPr/>
      <dgm:t>
        <a:bodyPr/>
        <a:lstStyle/>
        <a:p>
          <a:endParaRPr lang="en-US"/>
        </a:p>
      </dgm:t>
    </dgm:pt>
    <dgm:pt modelId="{DD53B2B9-EAB7-4E0E-8C3F-9D0D3088B481}" type="pres">
      <dgm:prSet presAssocID="{47C7FBDE-8DB5-410D-B23F-21F4459EB7A5}" presName="connectorText" presStyleLbl="sibTrans2D1" presStyleIdx="0" presStyleCnt="2"/>
      <dgm:spPr/>
      <dgm:t>
        <a:bodyPr/>
        <a:lstStyle/>
        <a:p>
          <a:endParaRPr lang="en-US"/>
        </a:p>
      </dgm:t>
    </dgm:pt>
    <dgm:pt modelId="{5F9271B7-61C3-4678-B5EF-5254011FB038}" type="pres">
      <dgm:prSet presAssocID="{7F9DD0E2-18C5-45F9-8A21-B84947DF9368}" presName="node" presStyleLbl="node1" presStyleIdx="1" presStyleCnt="3">
        <dgm:presLayoutVars>
          <dgm:bulletEnabled val="1"/>
        </dgm:presLayoutVars>
      </dgm:prSet>
      <dgm:spPr/>
      <dgm:t>
        <a:bodyPr/>
        <a:lstStyle/>
        <a:p>
          <a:endParaRPr lang="en-US"/>
        </a:p>
      </dgm:t>
    </dgm:pt>
    <dgm:pt modelId="{AC6F0A88-EFB8-4EF8-905F-A7710230562A}" type="pres">
      <dgm:prSet presAssocID="{1C067553-F7D5-4537-9F48-E45EE1E14CD5}" presName="sibTrans" presStyleLbl="sibTrans2D1" presStyleIdx="1" presStyleCnt="2"/>
      <dgm:spPr/>
      <dgm:t>
        <a:bodyPr/>
        <a:lstStyle/>
        <a:p>
          <a:endParaRPr lang="en-US"/>
        </a:p>
      </dgm:t>
    </dgm:pt>
    <dgm:pt modelId="{0EED6A9D-2F16-4A14-9CD0-D64882558825}" type="pres">
      <dgm:prSet presAssocID="{1C067553-F7D5-4537-9F48-E45EE1E14CD5}" presName="connectorText" presStyleLbl="sibTrans2D1" presStyleIdx="1" presStyleCnt="2"/>
      <dgm:spPr/>
      <dgm:t>
        <a:bodyPr/>
        <a:lstStyle/>
        <a:p>
          <a:endParaRPr lang="en-US"/>
        </a:p>
      </dgm:t>
    </dgm:pt>
    <dgm:pt modelId="{900CC356-0DD7-4734-953E-23333BACAD5A}" type="pres">
      <dgm:prSet presAssocID="{92F5040D-19FA-4219-BE39-700D51DF0D43}" presName="node" presStyleLbl="node1" presStyleIdx="2" presStyleCnt="3">
        <dgm:presLayoutVars>
          <dgm:bulletEnabled val="1"/>
        </dgm:presLayoutVars>
      </dgm:prSet>
      <dgm:spPr/>
      <dgm:t>
        <a:bodyPr/>
        <a:lstStyle/>
        <a:p>
          <a:endParaRPr lang="en-US"/>
        </a:p>
      </dgm:t>
    </dgm:pt>
  </dgm:ptLst>
  <dgm:cxnLst>
    <dgm:cxn modelId="{44F2ED5D-9307-401D-815B-19527044AF9D}" type="presOf" srcId="{92F5040D-19FA-4219-BE39-700D51DF0D43}" destId="{900CC356-0DD7-4734-953E-23333BACAD5A}" srcOrd="0" destOrd="0" presId="urn:microsoft.com/office/officeart/2005/8/layout/process2"/>
    <dgm:cxn modelId="{96565C69-D428-42AF-9B94-38E5CA173FBF}" type="presOf" srcId="{A71A37D5-7036-4198-AEA7-8017441CFFCC}" destId="{4E36DBA9-9C43-405A-BE2B-AFC4A73614C0}" srcOrd="0" destOrd="0" presId="urn:microsoft.com/office/officeart/2005/8/layout/process2"/>
    <dgm:cxn modelId="{BB4A74FD-ADE5-42F0-89C4-371EB083451D}" type="presOf" srcId="{47F0CA20-8593-4B66-8F60-E0C3083D188B}" destId="{59612A87-9276-4220-AAFF-4050217704D2}" srcOrd="0" destOrd="0" presId="urn:microsoft.com/office/officeart/2005/8/layout/process2"/>
    <dgm:cxn modelId="{5CCE84CC-25D0-48AD-8F8E-9A54C4211861}" srcId="{47F0CA20-8593-4B66-8F60-E0C3083D188B}" destId="{92F5040D-19FA-4219-BE39-700D51DF0D43}" srcOrd="2" destOrd="0" parTransId="{B9D4111B-722D-40D5-AA6F-6083F79A9273}" sibTransId="{B7F83301-6B6A-4931-8600-90C4E8B71A52}"/>
    <dgm:cxn modelId="{63027C1F-6C20-4650-A0BB-3976DF0E43B8}" type="presOf" srcId="{1C067553-F7D5-4537-9F48-E45EE1E14CD5}" destId="{0EED6A9D-2F16-4A14-9CD0-D64882558825}" srcOrd="1" destOrd="0" presId="urn:microsoft.com/office/officeart/2005/8/layout/process2"/>
    <dgm:cxn modelId="{F58A1FD3-03D4-4413-A2A2-37032C8E718C}" srcId="{47F0CA20-8593-4B66-8F60-E0C3083D188B}" destId="{7F9DD0E2-18C5-45F9-8A21-B84947DF9368}" srcOrd="1" destOrd="0" parTransId="{8833C3EB-DF9A-42E9-BAEF-B00140713C46}" sibTransId="{1C067553-F7D5-4537-9F48-E45EE1E14CD5}"/>
    <dgm:cxn modelId="{BE15C691-B181-4674-BB2F-17A56FF650BC}" type="presOf" srcId="{47C7FBDE-8DB5-410D-B23F-21F4459EB7A5}" destId="{DD53B2B9-EAB7-4E0E-8C3F-9D0D3088B481}" srcOrd="1" destOrd="0" presId="urn:microsoft.com/office/officeart/2005/8/layout/process2"/>
    <dgm:cxn modelId="{B6748689-7230-451F-8FE0-09A460FE6334}" srcId="{47F0CA20-8593-4B66-8F60-E0C3083D188B}" destId="{A71A37D5-7036-4198-AEA7-8017441CFFCC}" srcOrd="0" destOrd="0" parTransId="{566F72EC-4AE3-40BD-804B-8CF368BCC2B9}" sibTransId="{47C7FBDE-8DB5-410D-B23F-21F4459EB7A5}"/>
    <dgm:cxn modelId="{DD4BE676-E40C-4F55-880C-00357668F716}" type="presOf" srcId="{47C7FBDE-8DB5-410D-B23F-21F4459EB7A5}" destId="{DA291BC0-8277-4412-8707-9FCAC25EDFC7}" srcOrd="0" destOrd="0" presId="urn:microsoft.com/office/officeart/2005/8/layout/process2"/>
    <dgm:cxn modelId="{6577BD14-978E-4B39-8F35-7BE0643875B0}" type="presOf" srcId="{7F9DD0E2-18C5-45F9-8A21-B84947DF9368}" destId="{5F9271B7-61C3-4678-B5EF-5254011FB038}" srcOrd="0" destOrd="0" presId="urn:microsoft.com/office/officeart/2005/8/layout/process2"/>
    <dgm:cxn modelId="{DE5D434B-981A-4B60-9DF3-EB5BCED77072}" type="presOf" srcId="{1C067553-F7D5-4537-9F48-E45EE1E14CD5}" destId="{AC6F0A88-EFB8-4EF8-905F-A7710230562A}" srcOrd="0" destOrd="0" presId="urn:microsoft.com/office/officeart/2005/8/layout/process2"/>
    <dgm:cxn modelId="{C7F7E26E-4F3C-467D-AEFB-CC60EBD46FE5}" type="presParOf" srcId="{59612A87-9276-4220-AAFF-4050217704D2}" destId="{4E36DBA9-9C43-405A-BE2B-AFC4A73614C0}" srcOrd="0" destOrd="0" presId="urn:microsoft.com/office/officeart/2005/8/layout/process2"/>
    <dgm:cxn modelId="{BB425844-1428-40A7-83C4-81731BA65E58}" type="presParOf" srcId="{59612A87-9276-4220-AAFF-4050217704D2}" destId="{DA291BC0-8277-4412-8707-9FCAC25EDFC7}" srcOrd="1" destOrd="0" presId="urn:microsoft.com/office/officeart/2005/8/layout/process2"/>
    <dgm:cxn modelId="{75848CE9-6779-44C1-9698-B9FD0B5E62B6}" type="presParOf" srcId="{DA291BC0-8277-4412-8707-9FCAC25EDFC7}" destId="{DD53B2B9-EAB7-4E0E-8C3F-9D0D3088B481}" srcOrd="0" destOrd="0" presId="urn:microsoft.com/office/officeart/2005/8/layout/process2"/>
    <dgm:cxn modelId="{6DAAC1DE-EF7D-437D-ABB1-0FD7C64B0FCD}" type="presParOf" srcId="{59612A87-9276-4220-AAFF-4050217704D2}" destId="{5F9271B7-61C3-4678-B5EF-5254011FB038}" srcOrd="2" destOrd="0" presId="urn:microsoft.com/office/officeart/2005/8/layout/process2"/>
    <dgm:cxn modelId="{79B44506-2054-4648-8E34-BD1CC6033D91}" type="presParOf" srcId="{59612A87-9276-4220-AAFF-4050217704D2}" destId="{AC6F0A88-EFB8-4EF8-905F-A7710230562A}" srcOrd="3" destOrd="0" presId="urn:microsoft.com/office/officeart/2005/8/layout/process2"/>
    <dgm:cxn modelId="{AB9A4CB2-995B-4CB8-9896-672E35AD8175}" type="presParOf" srcId="{AC6F0A88-EFB8-4EF8-905F-A7710230562A}" destId="{0EED6A9D-2F16-4A14-9CD0-D64882558825}" srcOrd="0" destOrd="0" presId="urn:microsoft.com/office/officeart/2005/8/layout/process2"/>
    <dgm:cxn modelId="{44A11307-44DA-42E3-A1C6-2F09F8F49803}" type="presParOf" srcId="{59612A87-9276-4220-AAFF-4050217704D2}" destId="{900CC356-0DD7-4734-953E-23333BACAD5A}" srcOrd="4" destOrd="0" presId="urn:microsoft.com/office/officeart/2005/8/layout/process2"/>
  </dgm:cxnLst>
  <dgm:bg/>
  <dgm:whole>
    <a:ln>
      <a:noFill/>
    </a:ln>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7F0CA20-8593-4B66-8F60-E0C3083D188B}" type="doc">
      <dgm:prSet loTypeId="urn:microsoft.com/office/officeart/2005/8/layout/process2" loCatId="process" qsTypeId="urn:microsoft.com/office/officeart/2005/8/quickstyle/simple1" qsCatId="simple" csTypeId="urn:microsoft.com/office/officeart/2005/8/colors/accent0_1" csCatId="mainScheme" phldr="1"/>
      <dgm:spPr/>
    </dgm:pt>
    <dgm:pt modelId="{A71A37D5-7036-4198-AEA7-8017441CFFCC}">
      <dgm:prSet phldrT="[Text]" custT="1"/>
      <dgm:spPr>
        <a:ln>
          <a:noFill/>
        </a:ln>
      </dgm:spPr>
      <dgm:t>
        <a:bodyPr/>
        <a:lstStyle/>
        <a:p>
          <a:r>
            <a:rPr lang="en-US" sz="7200" b="1" dirty="0" smtClean="0">
              <a:ln/>
              <a:solidFill>
                <a:schemeClr val="accent1">
                  <a:lumMod val="50000"/>
                </a:schemeClr>
              </a:solidFill>
            </a:rPr>
            <a:t>A</a:t>
          </a:r>
          <a:endParaRPr lang="en-US" sz="7200" b="1" dirty="0">
            <a:ln/>
            <a:solidFill>
              <a:schemeClr val="accent1">
                <a:lumMod val="50000"/>
              </a:schemeClr>
            </a:solidFill>
          </a:endParaRPr>
        </a:p>
      </dgm:t>
    </dgm:pt>
    <dgm:pt modelId="{566F72EC-4AE3-40BD-804B-8CF368BCC2B9}" type="parTrans" cxnId="{B6748689-7230-451F-8FE0-09A460FE6334}">
      <dgm:prSet/>
      <dgm:spPr/>
      <dgm:t>
        <a:bodyPr/>
        <a:lstStyle/>
        <a:p>
          <a:endParaRPr lang="en-US">
            <a:ln>
              <a:noFill/>
            </a:ln>
          </a:endParaRPr>
        </a:p>
      </dgm:t>
    </dgm:pt>
    <dgm:pt modelId="{47C7FBDE-8DB5-410D-B23F-21F4459EB7A5}" type="sibTrans" cxnId="{B6748689-7230-451F-8FE0-09A460FE6334}">
      <dgm:prSet custT="1"/>
      <dgm:spPr/>
      <dgm:t>
        <a:bodyPr/>
        <a:lstStyle/>
        <a:p>
          <a:endParaRPr lang="en-US" sz="6000" dirty="0">
            <a:ln>
              <a:noFill/>
            </a:ln>
          </a:endParaRPr>
        </a:p>
      </dgm:t>
    </dgm:pt>
    <dgm:pt modelId="{7F9DD0E2-18C5-45F9-8A21-B84947DF9368}">
      <dgm:prSet phldrT="[Text]" custT="1"/>
      <dgm:spPr>
        <a:ln>
          <a:noFill/>
        </a:ln>
      </dgm:spPr>
      <dgm:t>
        <a:bodyPr/>
        <a:lstStyle/>
        <a:p>
          <a:r>
            <a:rPr lang="en-US" sz="6000" dirty="0" smtClean="0">
              <a:ln/>
            </a:rPr>
            <a:t>B</a:t>
          </a:r>
          <a:endParaRPr lang="en-US" sz="6000" dirty="0">
            <a:ln/>
          </a:endParaRPr>
        </a:p>
      </dgm:t>
    </dgm:pt>
    <dgm:pt modelId="{8833C3EB-DF9A-42E9-BAEF-B00140713C46}" type="parTrans" cxnId="{F58A1FD3-03D4-4413-A2A2-37032C8E718C}">
      <dgm:prSet/>
      <dgm:spPr/>
      <dgm:t>
        <a:bodyPr/>
        <a:lstStyle/>
        <a:p>
          <a:endParaRPr lang="en-US">
            <a:ln>
              <a:noFill/>
            </a:ln>
          </a:endParaRPr>
        </a:p>
      </dgm:t>
    </dgm:pt>
    <dgm:pt modelId="{1C067553-F7D5-4537-9F48-E45EE1E14CD5}" type="sibTrans" cxnId="{F58A1FD3-03D4-4413-A2A2-37032C8E718C}">
      <dgm:prSet custT="1"/>
      <dgm:spPr/>
      <dgm:t>
        <a:bodyPr/>
        <a:lstStyle/>
        <a:p>
          <a:endParaRPr lang="en-US" sz="6000" dirty="0">
            <a:ln>
              <a:noFill/>
            </a:ln>
          </a:endParaRPr>
        </a:p>
      </dgm:t>
    </dgm:pt>
    <dgm:pt modelId="{92F5040D-19FA-4219-BE39-700D51DF0D43}">
      <dgm:prSet phldrT="[Text]" custT="1"/>
      <dgm:spPr>
        <a:noFill/>
        <a:ln>
          <a:noFill/>
        </a:ln>
      </dgm:spPr>
      <dgm:t>
        <a:bodyPr/>
        <a:lstStyle/>
        <a:p>
          <a:r>
            <a:rPr lang="en-US" sz="6000" dirty="0" smtClean="0">
              <a:ln/>
            </a:rPr>
            <a:t>C</a:t>
          </a:r>
          <a:endParaRPr lang="en-US" sz="6000" dirty="0">
            <a:ln/>
          </a:endParaRPr>
        </a:p>
      </dgm:t>
    </dgm:pt>
    <dgm:pt modelId="{B9D4111B-722D-40D5-AA6F-6083F79A9273}" type="parTrans" cxnId="{5CCE84CC-25D0-48AD-8F8E-9A54C4211861}">
      <dgm:prSet/>
      <dgm:spPr/>
      <dgm:t>
        <a:bodyPr/>
        <a:lstStyle/>
        <a:p>
          <a:endParaRPr lang="en-US">
            <a:ln>
              <a:noFill/>
            </a:ln>
          </a:endParaRPr>
        </a:p>
      </dgm:t>
    </dgm:pt>
    <dgm:pt modelId="{B7F83301-6B6A-4931-8600-90C4E8B71A52}" type="sibTrans" cxnId="{5CCE84CC-25D0-48AD-8F8E-9A54C4211861}">
      <dgm:prSet/>
      <dgm:spPr/>
      <dgm:t>
        <a:bodyPr/>
        <a:lstStyle/>
        <a:p>
          <a:endParaRPr lang="en-US">
            <a:ln>
              <a:noFill/>
            </a:ln>
          </a:endParaRPr>
        </a:p>
      </dgm:t>
    </dgm:pt>
    <dgm:pt modelId="{59612A87-9276-4220-AAFF-4050217704D2}" type="pres">
      <dgm:prSet presAssocID="{47F0CA20-8593-4B66-8F60-E0C3083D188B}" presName="linearFlow" presStyleCnt="0">
        <dgm:presLayoutVars>
          <dgm:resizeHandles val="exact"/>
        </dgm:presLayoutVars>
      </dgm:prSet>
      <dgm:spPr/>
    </dgm:pt>
    <dgm:pt modelId="{4E36DBA9-9C43-405A-BE2B-AFC4A73614C0}" type="pres">
      <dgm:prSet presAssocID="{A71A37D5-7036-4198-AEA7-8017441CFFCC}" presName="node" presStyleLbl="node1" presStyleIdx="0" presStyleCnt="3">
        <dgm:presLayoutVars>
          <dgm:bulletEnabled val="1"/>
        </dgm:presLayoutVars>
      </dgm:prSet>
      <dgm:spPr/>
      <dgm:t>
        <a:bodyPr/>
        <a:lstStyle/>
        <a:p>
          <a:endParaRPr lang="en-US"/>
        </a:p>
      </dgm:t>
    </dgm:pt>
    <dgm:pt modelId="{DA291BC0-8277-4412-8707-9FCAC25EDFC7}" type="pres">
      <dgm:prSet presAssocID="{47C7FBDE-8DB5-410D-B23F-21F4459EB7A5}" presName="sibTrans" presStyleLbl="sibTrans2D1" presStyleIdx="0" presStyleCnt="2"/>
      <dgm:spPr/>
      <dgm:t>
        <a:bodyPr/>
        <a:lstStyle/>
        <a:p>
          <a:endParaRPr lang="en-US"/>
        </a:p>
      </dgm:t>
    </dgm:pt>
    <dgm:pt modelId="{DD53B2B9-EAB7-4E0E-8C3F-9D0D3088B481}" type="pres">
      <dgm:prSet presAssocID="{47C7FBDE-8DB5-410D-B23F-21F4459EB7A5}" presName="connectorText" presStyleLbl="sibTrans2D1" presStyleIdx="0" presStyleCnt="2"/>
      <dgm:spPr/>
      <dgm:t>
        <a:bodyPr/>
        <a:lstStyle/>
        <a:p>
          <a:endParaRPr lang="en-US"/>
        </a:p>
      </dgm:t>
    </dgm:pt>
    <dgm:pt modelId="{5F9271B7-61C3-4678-B5EF-5254011FB038}" type="pres">
      <dgm:prSet presAssocID="{7F9DD0E2-18C5-45F9-8A21-B84947DF9368}" presName="node" presStyleLbl="node1" presStyleIdx="1" presStyleCnt="3">
        <dgm:presLayoutVars>
          <dgm:bulletEnabled val="1"/>
        </dgm:presLayoutVars>
      </dgm:prSet>
      <dgm:spPr/>
      <dgm:t>
        <a:bodyPr/>
        <a:lstStyle/>
        <a:p>
          <a:endParaRPr lang="en-US"/>
        </a:p>
      </dgm:t>
    </dgm:pt>
    <dgm:pt modelId="{AC6F0A88-EFB8-4EF8-905F-A7710230562A}" type="pres">
      <dgm:prSet presAssocID="{1C067553-F7D5-4537-9F48-E45EE1E14CD5}" presName="sibTrans" presStyleLbl="sibTrans2D1" presStyleIdx="1" presStyleCnt="2"/>
      <dgm:spPr/>
      <dgm:t>
        <a:bodyPr/>
        <a:lstStyle/>
        <a:p>
          <a:endParaRPr lang="en-US"/>
        </a:p>
      </dgm:t>
    </dgm:pt>
    <dgm:pt modelId="{0EED6A9D-2F16-4A14-9CD0-D64882558825}" type="pres">
      <dgm:prSet presAssocID="{1C067553-F7D5-4537-9F48-E45EE1E14CD5}" presName="connectorText" presStyleLbl="sibTrans2D1" presStyleIdx="1" presStyleCnt="2"/>
      <dgm:spPr/>
      <dgm:t>
        <a:bodyPr/>
        <a:lstStyle/>
        <a:p>
          <a:endParaRPr lang="en-US"/>
        </a:p>
      </dgm:t>
    </dgm:pt>
    <dgm:pt modelId="{900CC356-0DD7-4734-953E-23333BACAD5A}" type="pres">
      <dgm:prSet presAssocID="{92F5040D-19FA-4219-BE39-700D51DF0D43}" presName="node" presStyleLbl="node1" presStyleIdx="2" presStyleCnt="3">
        <dgm:presLayoutVars>
          <dgm:bulletEnabled val="1"/>
        </dgm:presLayoutVars>
      </dgm:prSet>
      <dgm:spPr/>
      <dgm:t>
        <a:bodyPr/>
        <a:lstStyle/>
        <a:p>
          <a:endParaRPr lang="en-US"/>
        </a:p>
      </dgm:t>
    </dgm:pt>
  </dgm:ptLst>
  <dgm:cxnLst>
    <dgm:cxn modelId="{CFCE0E2E-CD50-4546-8155-24D2278F8C6C}" type="presOf" srcId="{A71A37D5-7036-4198-AEA7-8017441CFFCC}" destId="{4E36DBA9-9C43-405A-BE2B-AFC4A73614C0}" srcOrd="0" destOrd="0" presId="urn:microsoft.com/office/officeart/2005/8/layout/process2"/>
    <dgm:cxn modelId="{2C0F799B-4687-4C43-B6A1-431A9816692B}" type="presOf" srcId="{7F9DD0E2-18C5-45F9-8A21-B84947DF9368}" destId="{5F9271B7-61C3-4678-B5EF-5254011FB038}" srcOrd="0" destOrd="0" presId="urn:microsoft.com/office/officeart/2005/8/layout/process2"/>
    <dgm:cxn modelId="{330926A1-2BAC-43E1-84C9-DE9C7FC417BC}" type="presOf" srcId="{47C7FBDE-8DB5-410D-B23F-21F4459EB7A5}" destId="{DD53B2B9-EAB7-4E0E-8C3F-9D0D3088B481}" srcOrd="1" destOrd="0" presId="urn:microsoft.com/office/officeart/2005/8/layout/process2"/>
    <dgm:cxn modelId="{13E4A898-F6F3-4393-9081-C38429ED4595}" type="presOf" srcId="{92F5040D-19FA-4219-BE39-700D51DF0D43}" destId="{900CC356-0DD7-4734-953E-23333BACAD5A}" srcOrd="0" destOrd="0" presId="urn:microsoft.com/office/officeart/2005/8/layout/process2"/>
    <dgm:cxn modelId="{F92C8221-434F-4517-A137-9C25AECF2EB5}" type="presOf" srcId="{1C067553-F7D5-4537-9F48-E45EE1E14CD5}" destId="{AC6F0A88-EFB8-4EF8-905F-A7710230562A}" srcOrd="0" destOrd="0" presId="urn:microsoft.com/office/officeart/2005/8/layout/process2"/>
    <dgm:cxn modelId="{0CDA1A77-B6B1-4C09-AC2A-6DC26D2CBBE3}" type="presOf" srcId="{47C7FBDE-8DB5-410D-B23F-21F4459EB7A5}" destId="{DA291BC0-8277-4412-8707-9FCAC25EDFC7}" srcOrd="0" destOrd="0" presId="urn:microsoft.com/office/officeart/2005/8/layout/process2"/>
    <dgm:cxn modelId="{5CCE84CC-25D0-48AD-8F8E-9A54C4211861}" srcId="{47F0CA20-8593-4B66-8F60-E0C3083D188B}" destId="{92F5040D-19FA-4219-BE39-700D51DF0D43}" srcOrd="2" destOrd="0" parTransId="{B9D4111B-722D-40D5-AA6F-6083F79A9273}" sibTransId="{B7F83301-6B6A-4931-8600-90C4E8B71A52}"/>
    <dgm:cxn modelId="{602B314F-5391-46A7-97F9-76F1186323CD}" type="presOf" srcId="{47F0CA20-8593-4B66-8F60-E0C3083D188B}" destId="{59612A87-9276-4220-AAFF-4050217704D2}" srcOrd="0" destOrd="0" presId="urn:microsoft.com/office/officeart/2005/8/layout/process2"/>
    <dgm:cxn modelId="{F58A1FD3-03D4-4413-A2A2-37032C8E718C}" srcId="{47F0CA20-8593-4B66-8F60-E0C3083D188B}" destId="{7F9DD0E2-18C5-45F9-8A21-B84947DF9368}" srcOrd="1" destOrd="0" parTransId="{8833C3EB-DF9A-42E9-BAEF-B00140713C46}" sibTransId="{1C067553-F7D5-4537-9F48-E45EE1E14CD5}"/>
    <dgm:cxn modelId="{B6748689-7230-451F-8FE0-09A460FE6334}" srcId="{47F0CA20-8593-4B66-8F60-E0C3083D188B}" destId="{A71A37D5-7036-4198-AEA7-8017441CFFCC}" srcOrd="0" destOrd="0" parTransId="{566F72EC-4AE3-40BD-804B-8CF368BCC2B9}" sibTransId="{47C7FBDE-8DB5-410D-B23F-21F4459EB7A5}"/>
    <dgm:cxn modelId="{F0657546-1E67-42FE-B67E-717A131C3785}" type="presOf" srcId="{1C067553-F7D5-4537-9F48-E45EE1E14CD5}" destId="{0EED6A9D-2F16-4A14-9CD0-D64882558825}" srcOrd="1" destOrd="0" presId="urn:microsoft.com/office/officeart/2005/8/layout/process2"/>
    <dgm:cxn modelId="{41D2B573-F092-414F-A357-E49A6463AB06}" type="presParOf" srcId="{59612A87-9276-4220-AAFF-4050217704D2}" destId="{4E36DBA9-9C43-405A-BE2B-AFC4A73614C0}" srcOrd="0" destOrd="0" presId="urn:microsoft.com/office/officeart/2005/8/layout/process2"/>
    <dgm:cxn modelId="{3B52138D-509F-467B-9A00-8F6B3E35EE35}" type="presParOf" srcId="{59612A87-9276-4220-AAFF-4050217704D2}" destId="{DA291BC0-8277-4412-8707-9FCAC25EDFC7}" srcOrd="1" destOrd="0" presId="urn:microsoft.com/office/officeart/2005/8/layout/process2"/>
    <dgm:cxn modelId="{3312660A-5162-4E95-A3A2-131FCDB90187}" type="presParOf" srcId="{DA291BC0-8277-4412-8707-9FCAC25EDFC7}" destId="{DD53B2B9-EAB7-4E0E-8C3F-9D0D3088B481}" srcOrd="0" destOrd="0" presId="urn:microsoft.com/office/officeart/2005/8/layout/process2"/>
    <dgm:cxn modelId="{9C1F847A-1BAB-4AF2-AF5B-0F236E7522BE}" type="presParOf" srcId="{59612A87-9276-4220-AAFF-4050217704D2}" destId="{5F9271B7-61C3-4678-B5EF-5254011FB038}" srcOrd="2" destOrd="0" presId="urn:microsoft.com/office/officeart/2005/8/layout/process2"/>
    <dgm:cxn modelId="{1363AF5B-992F-4F71-BD89-5925834D6F88}" type="presParOf" srcId="{59612A87-9276-4220-AAFF-4050217704D2}" destId="{AC6F0A88-EFB8-4EF8-905F-A7710230562A}" srcOrd="3" destOrd="0" presId="urn:microsoft.com/office/officeart/2005/8/layout/process2"/>
    <dgm:cxn modelId="{D8B6D81D-F7F1-4CF1-9FE5-EBB619B3C22E}" type="presParOf" srcId="{AC6F0A88-EFB8-4EF8-905F-A7710230562A}" destId="{0EED6A9D-2F16-4A14-9CD0-D64882558825}" srcOrd="0" destOrd="0" presId="urn:microsoft.com/office/officeart/2005/8/layout/process2"/>
    <dgm:cxn modelId="{A16A3539-8203-485E-A3A8-643B1787AC67}" type="presParOf" srcId="{59612A87-9276-4220-AAFF-4050217704D2}" destId="{900CC356-0DD7-4734-953E-23333BACAD5A}" srcOrd="4" destOrd="0" presId="urn:microsoft.com/office/officeart/2005/8/layout/process2"/>
  </dgm:cxnLst>
  <dgm:bg>
    <a:solidFill>
      <a:schemeClr val="bg1"/>
    </a:solidFill>
  </dgm:bg>
  <dgm:whole>
    <a:ln w="38100">
      <a:solidFill>
        <a:schemeClr val="tx1"/>
      </a:solidFill>
    </a:ln>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47F0CA20-8593-4B66-8F60-E0C3083D188B}" type="doc">
      <dgm:prSet loTypeId="urn:microsoft.com/office/officeart/2005/8/layout/process2" loCatId="process" qsTypeId="urn:microsoft.com/office/officeart/2005/8/quickstyle/simple1" qsCatId="simple" csTypeId="urn:microsoft.com/office/officeart/2005/8/colors/accent0_1" csCatId="mainScheme" phldr="1"/>
      <dgm:spPr/>
    </dgm:pt>
    <dgm:pt modelId="{A71A37D5-7036-4198-AEA7-8017441CFFCC}">
      <dgm:prSet phldrT="[Text]" custT="1"/>
      <dgm:spPr>
        <a:ln>
          <a:noFill/>
        </a:ln>
      </dgm:spPr>
      <dgm:t>
        <a:bodyPr/>
        <a:lstStyle/>
        <a:p>
          <a:r>
            <a:rPr lang="en-US" sz="6000" b="0" dirty="0" smtClean="0">
              <a:ln/>
              <a:solidFill>
                <a:schemeClr val="tx1"/>
              </a:solidFill>
            </a:rPr>
            <a:t>A</a:t>
          </a:r>
          <a:endParaRPr lang="en-US" sz="6000" b="0" dirty="0">
            <a:ln/>
            <a:solidFill>
              <a:schemeClr val="tx1"/>
            </a:solidFill>
          </a:endParaRPr>
        </a:p>
      </dgm:t>
    </dgm:pt>
    <dgm:pt modelId="{566F72EC-4AE3-40BD-804B-8CF368BCC2B9}" type="parTrans" cxnId="{B6748689-7230-451F-8FE0-09A460FE6334}">
      <dgm:prSet/>
      <dgm:spPr/>
      <dgm:t>
        <a:bodyPr/>
        <a:lstStyle/>
        <a:p>
          <a:endParaRPr lang="en-US">
            <a:ln>
              <a:noFill/>
            </a:ln>
          </a:endParaRPr>
        </a:p>
      </dgm:t>
    </dgm:pt>
    <dgm:pt modelId="{47C7FBDE-8DB5-410D-B23F-21F4459EB7A5}" type="sibTrans" cxnId="{B6748689-7230-451F-8FE0-09A460FE6334}">
      <dgm:prSet custT="1"/>
      <dgm:spPr/>
      <dgm:t>
        <a:bodyPr/>
        <a:lstStyle/>
        <a:p>
          <a:endParaRPr lang="en-US" sz="6000" dirty="0">
            <a:ln>
              <a:noFill/>
            </a:ln>
          </a:endParaRPr>
        </a:p>
      </dgm:t>
    </dgm:pt>
    <dgm:pt modelId="{7F9DD0E2-18C5-45F9-8A21-B84947DF9368}">
      <dgm:prSet phldrT="[Text]" custT="1"/>
      <dgm:spPr>
        <a:ln>
          <a:noFill/>
        </a:ln>
      </dgm:spPr>
      <dgm:t>
        <a:bodyPr/>
        <a:lstStyle/>
        <a:p>
          <a:r>
            <a:rPr lang="en-US" sz="7200" b="1" dirty="0" smtClean="0">
              <a:ln/>
              <a:solidFill>
                <a:schemeClr val="accent1">
                  <a:lumMod val="50000"/>
                </a:schemeClr>
              </a:solidFill>
            </a:rPr>
            <a:t>B</a:t>
          </a:r>
          <a:endParaRPr lang="en-US" sz="7200" b="1" dirty="0">
            <a:ln/>
            <a:solidFill>
              <a:schemeClr val="accent1">
                <a:lumMod val="50000"/>
              </a:schemeClr>
            </a:solidFill>
          </a:endParaRPr>
        </a:p>
      </dgm:t>
    </dgm:pt>
    <dgm:pt modelId="{8833C3EB-DF9A-42E9-BAEF-B00140713C46}" type="parTrans" cxnId="{F58A1FD3-03D4-4413-A2A2-37032C8E718C}">
      <dgm:prSet/>
      <dgm:spPr/>
      <dgm:t>
        <a:bodyPr/>
        <a:lstStyle/>
        <a:p>
          <a:endParaRPr lang="en-US">
            <a:ln>
              <a:noFill/>
            </a:ln>
          </a:endParaRPr>
        </a:p>
      </dgm:t>
    </dgm:pt>
    <dgm:pt modelId="{1C067553-F7D5-4537-9F48-E45EE1E14CD5}" type="sibTrans" cxnId="{F58A1FD3-03D4-4413-A2A2-37032C8E718C}">
      <dgm:prSet custT="1"/>
      <dgm:spPr/>
      <dgm:t>
        <a:bodyPr/>
        <a:lstStyle/>
        <a:p>
          <a:endParaRPr lang="en-US" sz="6000" dirty="0">
            <a:ln>
              <a:noFill/>
            </a:ln>
          </a:endParaRPr>
        </a:p>
      </dgm:t>
    </dgm:pt>
    <dgm:pt modelId="{92F5040D-19FA-4219-BE39-700D51DF0D43}">
      <dgm:prSet phldrT="[Text]" custT="1"/>
      <dgm:spPr>
        <a:noFill/>
        <a:ln>
          <a:noFill/>
        </a:ln>
      </dgm:spPr>
      <dgm:t>
        <a:bodyPr/>
        <a:lstStyle/>
        <a:p>
          <a:r>
            <a:rPr lang="en-US" sz="6000" dirty="0" smtClean="0">
              <a:ln/>
            </a:rPr>
            <a:t>C</a:t>
          </a:r>
          <a:endParaRPr lang="en-US" sz="6000" dirty="0">
            <a:ln/>
          </a:endParaRPr>
        </a:p>
      </dgm:t>
    </dgm:pt>
    <dgm:pt modelId="{B9D4111B-722D-40D5-AA6F-6083F79A9273}" type="parTrans" cxnId="{5CCE84CC-25D0-48AD-8F8E-9A54C4211861}">
      <dgm:prSet/>
      <dgm:spPr/>
      <dgm:t>
        <a:bodyPr/>
        <a:lstStyle/>
        <a:p>
          <a:endParaRPr lang="en-US">
            <a:ln>
              <a:noFill/>
            </a:ln>
          </a:endParaRPr>
        </a:p>
      </dgm:t>
    </dgm:pt>
    <dgm:pt modelId="{B7F83301-6B6A-4931-8600-90C4E8B71A52}" type="sibTrans" cxnId="{5CCE84CC-25D0-48AD-8F8E-9A54C4211861}">
      <dgm:prSet/>
      <dgm:spPr/>
      <dgm:t>
        <a:bodyPr/>
        <a:lstStyle/>
        <a:p>
          <a:endParaRPr lang="en-US">
            <a:ln>
              <a:noFill/>
            </a:ln>
          </a:endParaRPr>
        </a:p>
      </dgm:t>
    </dgm:pt>
    <dgm:pt modelId="{59612A87-9276-4220-AAFF-4050217704D2}" type="pres">
      <dgm:prSet presAssocID="{47F0CA20-8593-4B66-8F60-E0C3083D188B}" presName="linearFlow" presStyleCnt="0">
        <dgm:presLayoutVars>
          <dgm:resizeHandles val="exact"/>
        </dgm:presLayoutVars>
      </dgm:prSet>
      <dgm:spPr/>
    </dgm:pt>
    <dgm:pt modelId="{4E36DBA9-9C43-405A-BE2B-AFC4A73614C0}" type="pres">
      <dgm:prSet presAssocID="{A71A37D5-7036-4198-AEA7-8017441CFFCC}" presName="node" presStyleLbl="node1" presStyleIdx="0" presStyleCnt="3" custLinFactNeighborX="-10526" custLinFactNeighborY="-391">
        <dgm:presLayoutVars>
          <dgm:bulletEnabled val="1"/>
        </dgm:presLayoutVars>
      </dgm:prSet>
      <dgm:spPr/>
      <dgm:t>
        <a:bodyPr/>
        <a:lstStyle/>
        <a:p>
          <a:endParaRPr lang="en-US"/>
        </a:p>
      </dgm:t>
    </dgm:pt>
    <dgm:pt modelId="{DA291BC0-8277-4412-8707-9FCAC25EDFC7}" type="pres">
      <dgm:prSet presAssocID="{47C7FBDE-8DB5-410D-B23F-21F4459EB7A5}" presName="sibTrans" presStyleLbl="sibTrans2D1" presStyleIdx="0" presStyleCnt="2"/>
      <dgm:spPr/>
      <dgm:t>
        <a:bodyPr/>
        <a:lstStyle/>
        <a:p>
          <a:endParaRPr lang="en-US"/>
        </a:p>
      </dgm:t>
    </dgm:pt>
    <dgm:pt modelId="{DD53B2B9-EAB7-4E0E-8C3F-9D0D3088B481}" type="pres">
      <dgm:prSet presAssocID="{47C7FBDE-8DB5-410D-B23F-21F4459EB7A5}" presName="connectorText" presStyleLbl="sibTrans2D1" presStyleIdx="0" presStyleCnt="2"/>
      <dgm:spPr/>
      <dgm:t>
        <a:bodyPr/>
        <a:lstStyle/>
        <a:p>
          <a:endParaRPr lang="en-US"/>
        </a:p>
      </dgm:t>
    </dgm:pt>
    <dgm:pt modelId="{5F9271B7-61C3-4678-B5EF-5254011FB038}" type="pres">
      <dgm:prSet presAssocID="{7F9DD0E2-18C5-45F9-8A21-B84947DF9368}" presName="node" presStyleLbl="node1" presStyleIdx="1" presStyleCnt="3">
        <dgm:presLayoutVars>
          <dgm:bulletEnabled val="1"/>
        </dgm:presLayoutVars>
      </dgm:prSet>
      <dgm:spPr/>
      <dgm:t>
        <a:bodyPr/>
        <a:lstStyle/>
        <a:p>
          <a:endParaRPr lang="en-US"/>
        </a:p>
      </dgm:t>
    </dgm:pt>
    <dgm:pt modelId="{AC6F0A88-EFB8-4EF8-905F-A7710230562A}" type="pres">
      <dgm:prSet presAssocID="{1C067553-F7D5-4537-9F48-E45EE1E14CD5}" presName="sibTrans" presStyleLbl="sibTrans2D1" presStyleIdx="1" presStyleCnt="2"/>
      <dgm:spPr/>
      <dgm:t>
        <a:bodyPr/>
        <a:lstStyle/>
        <a:p>
          <a:endParaRPr lang="en-US"/>
        </a:p>
      </dgm:t>
    </dgm:pt>
    <dgm:pt modelId="{0EED6A9D-2F16-4A14-9CD0-D64882558825}" type="pres">
      <dgm:prSet presAssocID="{1C067553-F7D5-4537-9F48-E45EE1E14CD5}" presName="connectorText" presStyleLbl="sibTrans2D1" presStyleIdx="1" presStyleCnt="2"/>
      <dgm:spPr/>
      <dgm:t>
        <a:bodyPr/>
        <a:lstStyle/>
        <a:p>
          <a:endParaRPr lang="en-US"/>
        </a:p>
      </dgm:t>
    </dgm:pt>
    <dgm:pt modelId="{900CC356-0DD7-4734-953E-23333BACAD5A}" type="pres">
      <dgm:prSet presAssocID="{92F5040D-19FA-4219-BE39-700D51DF0D43}" presName="node" presStyleLbl="node1" presStyleIdx="2" presStyleCnt="3">
        <dgm:presLayoutVars>
          <dgm:bulletEnabled val="1"/>
        </dgm:presLayoutVars>
      </dgm:prSet>
      <dgm:spPr/>
      <dgm:t>
        <a:bodyPr/>
        <a:lstStyle/>
        <a:p>
          <a:endParaRPr lang="en-US"/>
        </a:p>
      </dgm:t>
    </dgm:pt>
  </dgm:ptLst>
  <dgm:cxnLst>
    <dgm:cxn modelId="{82ABEC3B-0DFB-41C7-8EC6-55F5250C7B2D}" type="presOf" srcId="{1C067553-F7D5-4537-9F48-E45EE1E14CD5}" destId="{0EED6A9D-2F16-4A14-9CD0-D64882558825}" srcOrd="1" destOrd="0" presId="urn:microsoft.com/office/officeart/2005/8/layout/process2"/>
    <dgm:cxn modelId="{482542B3-C9FD-47DF-9372-68395DD8840C}" type="presOf" srcId="{92F5040D-19FA-4219-BE39-700D51DF0D43}" destId="{900CC356-0DD7-4734-953E-23333BACAD5A}" srcOrd="0" destOrd="0" presId="urn:microsoft.com/office/officeart/2005/8/layout/process2"/>
    <dgm:cxn modelId="{B9168E8A-9CA9-42AD-8E3D-051119AC4F25}" type="presOf" srcId="{47C7FBDE-8DB5-410D-B23F-21F4459EB7A5}" destId="{DA291BC0-8277-4412-8707-9FCAC25EDFC7}" srcOrd="0" destOrd="0" presId="urn:microsoft.com/office/officeart/2005/8/layout/process2"/>
    <dgm:cxn modelId="{9ADB6AF4-5EE4-4AD1-9239-7B09C7D43D65}" type="presOf" srcId="{47C7FBDE-8DB5-410D-B23F-21F4459EB7A5}" destId="{DD53B2B9-EAB7-4E0E-8C3F-9D0D3088B481}" srcOrd="1" destOrd="0" presId="urn:microsoft.com/office/officeart/2005/8/layout/process2"/>
    <dgm:cxn modelId="{021702D1-3248-4DCE-8C99-B103AEB3B39F}" type="presOf" srcId="{A71A37D5-7036-4198-AEA7-8017441CFFCC}" destId="{4E36DBA9-9C43-405A-BE2B-AFC4A73614C0}" srcOrd="0" destOrd="0" presId="urn:microsoft.com/office/officeart/2005/8/layout/process2"/>
    <dgm:cxn modelId="{5CCE84CC-25D0-48AD-8F8E-9A54C4211861}" srcId="{47F0CA20-8593-4B66-8F60-E0C3083D188B}" destId="{92F5040D-19FA-4219-BE39-700D51DF0D43}" srcOrd="2" destOrd="0" parTransId="{B9D4111B-722D-40D5-AA6F-6083F79A9273}" sibTransId="{B7F83301-6B6A-4931-8600-90C4E8B71A52}"/>
    <dgm:cxn modelId="{9B237EB3-6915-4EF4-9FE6-5A75B9A41A89}" type="presOf" srcId="{47F0CA20-8593-4B66-8F60-E0C3083D188B}" destId="{59612A87-9276-4220-AAFF-4050217704D2}" srcOrd="0" destOrd="0" presId="urn:microsoft.com/office/officeart/2005/8/layout/process2"/>
    <dgm:cxn modelId="{F58A1FD3-03D4-4413-A2A2-37032C8E718C}" srcId="{47F0CA20-8593-4B66-8F60-E0C3083D188B}" destId="{7F9DD0E2-18C5-45F9-8A21-B84947DF9368}" srcOrd="1" destOrd="0" parTransId="{8833C3EB-DF9A-42E9-BAEF-B00140713C46}" sibTransId="{1C067553-F7D5-4537-9F48-E45EE1E14CD5}"/>
    <dgm:cxn modelId="{DCFFEFDF-006A-40A5-B388-482D6921F29A}" type="presOf" srcId="{1C067553-F7D5-4537-9F48-E45EE1E14CD5}" destId="{AC6F0A88-EFB8-4EF8-905F-A7710230562A}" srcOrd="0" destOrd="0" presId="urn:microsoft.com/office/officeart/2005/8/layout/process2"/>
    <dgm:cxn modelId="{B6748689-7230-451F-8FE0-09A460FE6334}" srcId="{47F0CA20-8593-4B66-8F60-E0C3083D188B}" destId="{A71A37D5-7036-4198-AEA7-8017441CFFCC}" srcOrd="0" destOrd="0" parTransId="{566F72EC-4AE3-40BD-804B-8CF368BCC2B9}" sibTransId="{47C7FBDE-8DB5-410D-B23F-21F4459EB7A5}"/>
    <dgm:cxn modelId="{01D66BB6-D3CB-4238-AF50-3168D13C50DC}" type="presOf" srcId="{7F9DD0E2-18C5-45F9-8A21-B84947DF9368}" destId="{5F9271B7-61C3-4678-B5EF-5254011FB038}" srcOrd="0" destOrd="0" presId="urn:microsoft.com/office/officeart/2005/8/layout/process2"/>
    <dgm:cxn modelId="{013D07FC-D0BB-4846-B8FD-0F75601525A7}" type="presParOf" srcId="{59612A87-9276-4220-AAFF-4050217704D2}" destId="{4E36DBA9-9C43-405A-BE2B-AFC4A73614C0}" srcOrd="0" destOrd="0" presId="urn:microsoft.com/office/officeart/2005/8/layout/process2"/>
    <dgm:cxn modelId="{7A12D95A-0C74-430A-9C48-CE1FE8C4ED70}" type="presParOf" srcId="{59612A87-9276-4220-AAFF-4050217704D2}" destId="{DA291BC0-8277-4412-8707-9FCAC25EDFC7}" srcOrd="1" destOrd="0" presId="urn:microsoft.com/office/officeart/2005/8/layout/process2"/>
    <dgm:cxn modelId="{D778CFA3-60FF-4001-97D8-B2B884200340}" type="presParOf" srcId="{DA291BC0-8277-4412-8707-9FCAC25EDFC7}" destId="{DD53B2B9-EAB7-4E0E-8C3F-9D0D3088B481}" srcOrd="0" destOrd="0" presId="urn:microsoft.com/office/officeart/2005/8/layout/process2"/>
    <dgm:cxn modelId="{D3DEEE3D-B07F-4BC8-BFD8-7D1F648A077A}" type="presParOf" srcId="{59612A87-9276-4220-AAFF-4050217704D2}" destId="{5F9271B7-61C3-4678-B5EF-5254011FB038}" srcOrd="2" destOrd="0" presId="urn:microsoft.com/office/officeart/2005/8/layout/process2"/>
    <dgm:cxn modelId="{993A7582-D041-43AB-8A07-8E206C903F65}" type="presParOf" srcId="{59612A87-9276-4220-AAFF-4050217704D2}" destId="{AC6F0A88-EFB8-4EF8-905F-A7710230562A}" srcOrd="3" destOrd="0" presId="urn:microsoft.com/office/officeart/2005/8/layout/process2"/>
    <dgm:cxn modelId="{8039DBE1-115F-4F7D-B51C-C0374DEFFA58}" type="presParOf" srcId="{AC6F0A88-EFB8-4EF8-905F-A7710230562A}" destId="{0EED6A9D-2F16-4A14-9CD0-D64882558825}" srcOrd="0" destOrd="0" presId="urn:microsoft.com/office/officeart/2005/8/layout/process2"/>
    <dgm:cxn modelId="{42D08B1E-5D1A-4E7D-8465-2135CE0B01F1}" type="presParOf" srcId="{59612A87-9276-4220-AAFF-4050217704D2}" destId="{900CC356-0DD7-4734-953E-23333BACAD5A}" srcOrd="4" destOrd="0" presId="urn:microsoft.com/office/officeart/2005/8/layout/process2"/>
  </dgm:cxnLst>
  <dgm:bg>
    <a:solidFill>
      <a:schemeClr val="bg1"/>
    </a:solidFill>
  </dgm:bg>
  <dgm:whole>
    <a:ln w="38100">
      <a:solidFill>
        <a:schemeClr val="tx1"/>
      </a:solidFill>
    </a:ln>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47F0CA20-8593-4B66-8F60-E0C3083D188B}" type="doc">
      <dgm:prSet loTypeId="urn:microsoft.com/office/officeart/2005/8/layout/process2" loCatId="process" qsTypeId="urn:microsoft.com/office/officeart/2005/8/quickstyle/simple1" qsCatId="simple" csTypeId="urn:microsoft.com/office/officeart/2005/8/colors/accent0_1" csCatId="mainScheme" phldr="1"/>
      <dgm:spPr/>
    </dgm:pt>
    <dgm:pt modelId="{A71A37D5-7036-4198-AEA7-8017441CFFCC}">
      <dgm:prSet phldrT="[Text]" custT="1"/>
      <dgm:spPr>
        <a:ln>
          <a:noFill/>
        </a:ln>
      </dgm:spPr>
      <dgm:t>
        <a:bodyPr/>
        <a:lstStyle/>
        <a:p>
          <a:r>
            <a:rPr lang="en-US" sz="6000" b="0" dirty="0" smtClean="0">
              <a:ln/>
              <a:solidFill>
                <a:schemeClr val="tx1"/>
              </a:solidFill>
            </a:rPr>
            <a:t>A</a:t>
          </a:r>
          <a:endParaRPr lang="en-US" sz="6000" b="0" dirty="0">
            <a:ln/>
            <a:solidFill>
              <a:schemeClr val="tx1"/>
            </a:solidFill>
          </a:endParaRPr>
        </a:p>
      </dgm:t>
    </dgm:pt>
    <dgm:pt modelId="{566F72EC-4AE3-40BD-804B-8CF368BCC2B9}" type="parTrans" cxnId="{B6748689-7230-451F-8FE0-09A460FE6334}">
      <dgm:prSet/>
      <dgm:spPr/>
      <dgm:t>
        <a:bodyPr/>
        <a:lstStyle/>
        <a:p>
          <a:endParaRPr lang="en-US">
            <a:ln>
              <a:noFill/>
            </a:ln>
          </a:endParaRPr>
        </a:p>
      </dgm:t>
    </dgm:pt>
    <dgm:pt modelId="{47C7FBDE-8DB5-410D-B23F-21F4459EB7A5}" type="sibTrans" cxnId="{B6748689-7230-451F-8FE0-09A460FE6334}">
      <dgm:prSet custT="1"/>
      <dgm:spPr/>
      <dgm:t>
        <a:bodyPr/>
        <a:lstStyle/>
        <a:p>
          <a:endParaRPr lang="en-US" sz="6000" dirty="0">
            <a:ln>
              <a:noFill/>
            </a:ln>
          </a:endParaRPr>
        </a:p>
      </dgm:t>
    </dgm:pt>
    <dgm:pt modelId="{7F9DD0E2-18C5-45F9-8A21-B84947DF9368}">
      <dgm:prSet phldrT="[Text]" custT="1"/>
      <dgm:spPr>
        <a:ln>
          <a:noFill/>
        </a:ln>
      </dgm:spPr>
      <dgm:t>
        <a:bodyPr/>
        <a:lstStyle/>
        <a:p>
          <a:r>
            <a:rPr lang="en-US" sz="6000" dirty="0" smtClean="0">
              <a:ln/>
            </a:rPr>
            <a:t>B</a:t>
          </a:r>
          <a:endParaRPr lang="en-US" sz="6000" dirty="0">
            <a:ln/>
          </a:endParaRPr>
        </a:p>
      </dgm:t>
    </dgm:pt>
    <dgm:pt modelId="{8833C3EB-DF9A-42E9-BAEF-B00140713C46}" type="parTrans" cxnId="{F58A1FD3-03D4-4413-A2A2-37032C8E718C}">
      <dgm:prSet/>
      <dgm:spPr/>
      <dgm:t>
        <a:bodyPr/>
        <a:lstStyle/>
        <a:p>
          <a:endParaRPr lang="en-US">
            <a:ln>
              <a:noFill/>
            </a:ln>
          </a:endParaRPr>
        </a:p>
      </dgm:t>
    </dgm:pt>
    <dgm:pt modelId="{1C067553-F7D5-4537-9F48-E45EE1E14CD5}" type="sibTrans" cxnId="{F58A1FD3-03D4-4413-A2A2-37032C8E718C}">
      <dgm:prSet custT="1"/>
      <dgm:spPr/>
      <dgm:t>
        <a:bodyPr/>
        <a:lstStyle/>
        <a:p>
          <a:endParaRPr lang="en-US" sz="6000" dirty="0">
            <a:ln>
              <a:noFill/>
            </a:ln>
          </a:endParaRPr>
        </a:p>
      </dgm:t>
    </dgm:pt>
    <dgm:pt modelId="{92F5040D-19FA-4219-BE39-700D51DF0D43}">
      <dgm:prSet phldrT="[Text]" custT="1"/>
      <dgm:spPr>
        <a:noFill/>
        <a:ln>
          <a:noFill/>
        </a:ln>
      </dgm:spPr>
      <dgm:t>
        <a:bodyPr/>
        <a:lstStyle/>
        <a:p>
          <a:r>
            <a:rPr lang="en-US" sz="7200" b="1" dirty="0" smtClean="0">
              <a:ln/>
              <a:solidFill>
                <a:schemeClr val="accent1">
                  <a:lumMod val="50000"/>
                </a:schemeClr>
              </a:solidFill>
            </a:rPr>
            <a:t>C</a:t>
          </a:r>
          <a:endParaRPr lang="en-US" sz="6600" b="1" dirty="0">
            <a:ln/>
            <a:solidFill>
              <a:schemeClr val="accent1">
                <a:lumMod val="50000"/>
              </a:schemeClr>
            </a:solidFill>
          </a:endParaRPr>
        </a:p>
      </dgm:t>
    </dgm:pt>
    <dgm:pt modelId="{B9D4111B-722D-40D5-AA6F-6083F79A9273}" type="parTrans" cxnId="{5CCE84CC-25D0-48AD-8F8E-9A54C4211861}">
      <dgm:prSet/>
      <dgm:spPr/>
      <dgm:t>
        <a:bodyPr/>
        <a:lstStyle/>
        <a:p>
          <a:endParaRPr lang="en-US">
            <a:ln>
              <a:noFill/>
            </a:ln>
          </a:endParaRPr>
        </a:p>
      </dgm:t>
    </dgm:pt>
    <dgm:pt modelId="{B7F83301-6B6A-4931-8600-90C4E8B71A52}" type="sibTrans" cxnId="{5CCE84CC-25D0-48AD-8F8E-9A54C4211861}">
      <dgm:prSet/>
      <dgm:spPr/>
      <dgm:t>
        <a:bodyPr/>
        <a:lstStyle/>
        <a:p>
          <a:endParaRPr lang="en-US">
            <a:ln>
              <a:noFill/>
            </a:ln>
          </a:endParaRPr>
        </a:p>
      </dgm:t>
    </dgm:pt>
    <dgm:pt modelId="{59612A87-9276-4220-AAFF-4050217704D2}" type="pres">
      <dgm:prSet presAssocID="{47F0CA20-8593-4B66-8F60-E0C3083D188B}" presName="linearFlow" presStyleCnt="0">
        <dgm:presLayoutVars>
          <dgm:resizeHandles val="exact"/>
        </dgm:presLayoutVars>
      </dgm:prSet>
      <dgm:spPr/>
    </dgm:pt>
    <dgm:pt modelId="{4E36DBA9-9C43-405A-BE2B-AFC4A73614C0}" type="pres">
      <dgm:prSet presAssocID="{A71A37D5-7036-4198-AEA7-8017441CFFCC}" presName="node" presStyleLbl="node1" presStyleIdx="0" presStyleCnt="3" custLinFactNeighborX="-10526" custLinFactNeighborY="-391">
        <dgm:presLayoutVars>
          <dgm:bulletEnabled val="1"/>
        </dgm:presLayoutVars>
      </dgm:prSet>
      <dgm:spPr/>
      <dgm:t>
        <a:bodyPr/>
        <a:lstStyle/>
        <a:p>
          <a:endParaRPr lang="en-US"/>
        </a:p>
      </dgm:t>
    </dgm:pt>
    <dgm:pt modelId="{DA291BC0-8277-4412-8707-9FCAC25EDFC7}" type="pres">
      <dgm:prSet presAssocID="{47C7FBDE-8DB5-410D-B23F-21F4459EB7A5}" presName="sibTrans" presStyleLbl="sibTrans2D1" presStyleIdx="0" presStyleCnt="2"/>
      <dgm:spPr/>
      <dgm:t>
        <a:bodyPr/>
        <a:lstStyle/>
        <a:p>
          <a:endParaRPr lang="en-US"/>
        </a:p>
      </dgm:t>
    </dgm:pt>
    <dgm:pt modelId="{DD53B2B9-EAB7-4E0E-8C3F-9D0D3088B481}" type="pres">
      <dgm:prSet presAssocID="{47C7FBDE-8DB5-410D-B23F-21F4459EB7A5}" presName="connectorText" presStyleLbl="sibTrans2D1" presStyleIdx="0" presStyleCnt="2"/>
      <dgm:spPr/>
      <dgm:t>
        <a:bodyPr/>
        <a:lstStyle/>
        <a:p>
          <a:endParaRPr lang="en-US"/>
        </a:p>
      </dgm:t>
    </dgm:pt>
    <dgm:pt modelId="{5F9271B7-61C3-4678-B5EF-5254011FB038}" type="pres">
      <dgm:prSet presAssocID="{7F9DD0E2-18C5-45F9-8A21-B84947DF9368}" presName="node" presStyleLbl="node1" presStyleIdx="1" presStyleCnt="3">
        <dgm:presLayoutVars>
          <dgm:bulletEnabled val="1"/>
        </dgm:presLayoutVars>
      </dgm:prSet>
      <dgm:spPr/>
      <dgm:t>
        <a:bodyPr/>
        <a:lstStyle/>
        <a:p>
          <a:endParaRPr lang="en-US"/>
        </a:p>
      </dgm:t>
    </dgm:pt>
    <dgm:pt modelId="{AC6F0A88-EFB8-4EF8-905F-A7710230562A}" type="pres">
      <dgm:prSet presAssocID="{1C067553-F7D5-4537-9F48-E45EE1E14CD5}" presName="sibTrans" presStyleLbl="sibTrans2D1" presStyleIdx="1" presStyleCnt="2"/>
      <dgm:spPr/>
      <dgm:t>
        <a:bodyPr/>
        <a:lstStyle/>
        <a:p>
          <a:endParaRPr lang="en-US"/>
        </a:p>
      </dgm:t>
    </dgm:pt>
    <dgm:pt modelId="{0EED6A9D-2F16-4A14-9CD0-D64882558825}" type="pres">
      <dgm:prSet presAssocID="{1C067553-F7D5-4537-9F48-E45EE1E14CD5}" presName="connectorText" presStyleLbl="sibTrans2D1" presStyleIdx="1" presStyleCnt="2"/>
      <dgm:spPr/>
      <dgm:t>
        <a:bodyPr/>
        <a:lstStyle/>
        <a:p>
          <a:endParaRPr lang="en-US"/>
        </a:p>
      </dgm:t>
    </dgm:pt>
    <dgm:pt modelId="{900CC356-0DD7-4734-953E-23333BACAD5A}" type="pres">
      <dgm:prSet presAssocID="{92F5040D-19FA-4219-BE39-700D51DF0D43}" presName="node" presStyleLbl="node1" presStyleIdx="2" presStyleCnt="3">
        <dgm:presLayoutVars>
          <dgm:bulletEnabled val="1"/>
        </dgm:presLayoutVars>
      </dgm:prSet>
      <dgm:spPr/>
      <dgm:t>
        <a:bodyPr/>
        <a:lstStyle/>
        <a:p>
          <a:endParaRPr lang="en-US"/>
        </a:p>
      </dgm:t>
    </dgm:pt>
  </dgm:ptLst>
  <dgm:cxnLst>
    <dgm:cxn modelId="{57D4655D-7739-447E-BA6A-5DAF91108C28}" type="presOf" srcId="{92F5040D-19FA-4219-BE39-700D51DF0D43}" destId="{900CC356-0DD7-4734-953E-23333BACAD5A}" srcOrd="0" destOrd="0" presId="urn:microsoft.com/office/officeart/2005/8/layout/process2"/>
    <dgm:cxn modelId="{706022F0-BFDA-4588-85E6-0C83FB289624}" type="presOf" srcId="{1C067553-F7D5-4537-9F48-E45EE1E14CD5}" destId="{0EED6A9D-2F16-4A14-9CD0-D64882558825}" srcOrd="1" destOrd="0" presId="urn:microsoft.com/office/officeart/2005/8/layout/process2"/>
    <dgm:cxn modelId="{A94D19EF-5BE5-4B19-84ED-EBCCC4104BFE}" type="presOf" srcId="{47C7FBDE-8DB5-410D-B23F-21F4459EB7A5}" destId="{DA291BC0-8277-4412-8707-9FCAC25EDFC7}" srcOrd="0" destOrd="0" presId="urn:microsoft.com/office/officeart/2005/8/layout/process2"/>
    <dgm:cxn modelId="{D263A01E-31D2-49F2-95B0-8F6177BA6A04}" type="presOf" srcId="{A71A37D5-7036-4198-AEA7-8017441CFFCC}" destId="{4E36DBA9-9C43-405A-BE2B-AFC4A73614C0}" srcOrd="0" destOrd="0" presId="urn:microsoft.com/office/officeart/2005/8/layout/process2"/>
    <dgm:cxn modelId="{55E0ADC0-9AEF-453D-BC21-93CAC795C79C}" type="presOf" srcId="{47F0CA20-8593-4B66-8F60-E0C3083D188B}" destId="{59612A87-9276-4220-AAFF-4050217704D2}" srcOrd="0" destOrd="0" presId="urn:microsoft.com/office/officeart/2005/8/layout/process2"/>
    <dgm:cxn modelId="{CAF12B48-77DD-412A-9F32-B9DE95EC59EE}" type="presOf" srcId="{47C7FBDE-8DB5-410D-B23F-21F4459EB7A5}" destId="{DD53B2B9-EAB7-4E0E-8C3F-9D0D3088B481}" srcOrd="1" destOrd="0" presId="urn:microsoft.com/office/officeart/2005/8/layout/process2"/>
    <dgm:cxn modelId="{9761A53B-354B-4843-A26E-83B9F9BC8FC0}" type="presOf" srcId="{7F9DD0E2-18C5-45F9-8A21-B84947DF9368}" destId="{5F9271B7-61C3-4678-B5EF-5254011FB038}" srcOrd="0" destOrd="0" presId="urn:microsoft.com/office/officeart/2005/8/layout/process2"/>
    <dgm:cxn modelId="{5CCE84CC-25D0-48AD-8F8E-9A54C4211861}" srcId="{47F0CA20-8593-4B66-8F60-E0C3083D188B}" destId="{92F5040D-19FA-4219-BE39-700D51DF0D43}" srcOrd="2" destOrd="0" parTransId="{B9D4111B-722D-40D5-AA6F-6083F79A9273}" sibTransId="{B7F83301-6B6A-4931-8600-90C4E8B71A52}"/>
    <dgm:cxn modelId="{F58A1FD3-03D4-4413-A2A2-37032C8E718C}" srcId="{47F0CA20-8593-4B66-8F60-E0C3083D188B}" destId="{7F9DD0E2-18C5-45F9-8A21-B84947DF9368}" srcOrd="1" destOrd="0" parTransId="{8833C3EB-DF9A-42E9-BAEF-B00140713C46}" sibTransId="{1C067553-F7D5-4537-9F48-E45EE1E14CD5}"/>
    <dgm:cxn modelId="{B6748689-7230-451F-8FE0-09A460FE6334}" srcId="{47F0CA20-8593-4B66-8F60-E0C3083D188B}" destId="{A71A37D5-7036-4198-AEA7-8017441CFFCC}" srcOrd="0" destOrd="0" parTransId="{566F72EC-4AE3-40BD-804B-8CF368BCC2B9}" sibTransId="{47C7FBDE-8DB5-410D-B23F-21F4459EB7A5}"/>
    <dgm:cxn modelId="{702611AF-3C85-46BF-8A33-03CCA7359C00}" type="presOf" srcId="{1C067553-F7D5-4537-9F48-E45EE1E14CD5}" destId="{AC6F0A88-EFB8-4EF8-905F-A7710230562A}" srcOrd="0" destOrd="0" presId="urn:microsoft.com/office/officeart/2005/8/layout/process2"/>
    <dgm:cxn modelId="{38D567C8-9828-47DD-B924-7113E5FD82C5}" type="presParOf" srcId="{59612A87-9276-4220-AAFF-4050217704D2}" destId="{4E36DBA9-9C43-405A-BE2B-AFC4A73614C0}" srcOrd="0" destOrd="0" presId="urn:microsoft.com/office/officeart/2005/8/layout/process2"/>
    <dgm:cxn modelId="{25E5B3DE-8E79-499E-ADAA-08221800078E}" type="presParOf" srcId="{59612A87-9276-4220-AAFF-4050217704D2}" destId="{DA291BC0-8277-4412-8707-9FCAC25EDFC7}" srcOrd="1" destOrd="0" presId="urn:microsoft.com/office/officeart/2005/8/layout/process2"/>
    <dgm:cxn modelId="{ED22772D-BB62-4EC2-811C-F83F378C8CA5}" type="presParOf" srcId="{DA291BC0-8277-4412-8707-9FCAC25EDFC7}" destId="{DD53B2B9-EAB7-4E0E-8C3F-9D0D3088B481}" srcOrd="0" destOrd="0" presId="urn:microsoft.com/office/officeart/2005/8/layout/process2"/>
    <dgm:cxn modelId="{042A63DA-FA71-4335-9458-7039D1307912}" type="presParOf" srcId="{59612A87-9276-4220-AAFF-4050217704D2}" destId="{5F9271B7-61C3-4678-B5EF-5254011FB038}" srcOrd="2" destOrd="0" presId="urn:microsoft.com/office/officeart/2005/8/layout/process2"/>
    <dgm:cxn modelId="{1B8E40EA-9A8B-41DC-9700-2E4CBEA5737D}" type="presParOf" srcId="{59612A87-9276-4220-AAFF-4050217704D2}" destId="{AC6F0A88-EFB8-4EF8-905F-A7710230562A}" srcOrd="3" destOrd="0" presId="urn:microsoft.com/office/officeart/2005/8/layout/process2"/>
    <dgm:cxn modelId="{BEBE4F6A-26FC-4F5D-AE96-B22E2AB453B4}" type="presParOf" srcId="{AC6F0A88-EFB8-4EF8-905F-A7710230562A}" destId="{0EED6A9D-2F16-4A14-9CD0-D64882558825}" srcOrd="0" destOrd="0" presId="urn:microsoft.com/office/officeart/2005/8/layout/process2"/>
    <dgm:cxn modelId="{86972882-8B12-48A2-B682-27C2F1AD80BB}" type="presParOf" srcId="{59612A87-9276-4220-AAFF-4050217704D2}" destId="{900CC356-0DD7-4734-953E-23333BACAD5A}" srcOrd="4" destOrd="0" presId="urn:microsoft.com/office/officeart/2005/8/layout/process2"/>
  </dgm:cxnLst>
  <dgm:bg>
    <a:solidFill>
      <a:schemeClr val="bg1"/>
    </a:solidFill>
  </dgm:bg>
  <dgm:whole>
    <a:ln w="38100">
      <a:solidFill>
        <a:schemeClr val="tx1"/>
      </a:solidFill>
    </a:ln>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55396ACA-8BAC-4AFD-BF5C-248AC12A1395}" type="doc">
      <dgm:prSet loTypeId="urn:microsoft.com/office/officeart/2005/8/layout/hList1" loCatId="list" qsTypeId="urn:microsoft.com/office/officeart/2005/8/quickstyle/simple1" qsCatId="simple" csTypeId="urn:microsoft.com/office/officeart/2005/8/colors/accent0_3" csCatId="mainScheme" phldr="1"/>
      <dgm:spPr/>
      <dgm:t>
        <a:bodyPr/>
        <a:lstStyle/>
        <a:p>
          <a:endParaRPr lang="en-US"/>
        </a:p>
      </dgm:t>
    </dgm:pt>
    <dgm:pt modelId="{AFFCB6AD-43DE-4994-8734-3150EA9EA6FC}">
      <dgm:prSet phldrT="[Text]"/>
      <dgm:spPr/>
      <dgm:t>
        <a:bodyPr/>
        <a:lstStyle/>
        <a:p>
          <a:r>
            <a:rPr lang="en-US" dirty="0" smtClean="0"/>
            <a:t>General Education Students</a:t>
          </a:r>
          <a:endParaRPr lang="en-US" dirty="0"/>
        </a:p>
      </dgm:t>
    </dgm:pt>
    <dgm:pt modelId="{0D1E8165-B518-45E0-BB50-BD692C08449B}" type="parTrans" cxnId="{9EA26A8A-FEFD-42A0-89AA-540992F20BCD}">
      <dgm:prSet/>
      <dgm:spPr/>
      <dgm:t>
        <a:bodyPr/>
        <a:lstStyle/>
        <a:p>
          <a:endParaRPr lang="en-US"/>
        </a:p>
      </dgm:t>
    </dgm:pt>
    <dgm:pt modelId="{45A74990-150D-4368-9DE1-5E38B6565C69}" type="sibTrans" cxnId="{9EA26A8A-FEFD-42A0-89AA-540992F20BCD}">
      <dgm:prSet/>
      <dgm:spPr/>
      <dgm:t>
        <a:bodyPr/>
        <a:lstStyle/>
        <a:p>
          <a:endParaRPr lang="en-US"/>
        </a:p>
      </dgm:t>
    </dgm:pt>
    <dgm:pt modelId="{990B6137-790A-4620-BFEE-DA97A1FC4069}">
      <dgm:prSet phldrT="[Text]"/>
      <dgm:spPr/>
      <dgm:t>
        <a:bodyPr/>
        <a:lstStyle/>
        <a:p>
          <a:r>
            <a:rPr lang="en-US" dirty="0" smtClean="0"/>
            <a:t>Hyperactive</a:t>
          </a:r>
          <a:endParaRPr lang="en-US" dirty="0"/>
        </a:p>
      </dgm:t>
    </dgm:pt>
    <dgm:pt modelId="{B938422F-9EFA-4E4F-813D-E32C0F37B8F6}" type="parTrans" cxnId="{FE233C08-3A69-4EBD-91A3-AB71CEC2956A}">
      <dgm:prSet/>
      <dgm:spPr/>
      <dgm:t>
        <a:bodyPr/>
        <a:lstStyle/>
        <a:p>
          <a:endParaRPr lang="en-US"/>
        </a:p>
      </dgm:t>
    </dgm:pt>
    <dgm:pt modelId="{A3A4EF87-1939-474F-B68D-E861567FA469}" type="sibTrans" cxnId="{FE233C08-3A69-4EBD-91A3-AB71CEC2956A}">
      <dgm:prSet/>
      <dgm:spPr/>
      <dgm:t>
        <a:bodyPr/>
        <a:lstStyle/>
        <a:p>
          <a:endParaRPr lang="en-US"/>
        </a:p>
      </dgm:t>
    </dgm:pt>
    <dgm:pt modelId="{CDA1A84B-3956-4D66-AD7C-3B9E72748F81}">
      <dgm:prSet phldrT="[Text]"/>
      <dgm:spPr/>
      <dgm:t>
        <a:bodyPr/>
        <a:lstStyle/>
        <a:p>
          <a:r>
            <a:rPr lang="en-US" dirty="0" smtClean="0"/>
            <a:t>Low motivation/ engagement</a:t>
          </a:r>
          <a:endParaRPr lang="en-US" dirty="0"/>
        </a:p>
      </dgm:t>
    </dgm:pt>
    <dgm:pt modelId="{BCA14280-9C9B-447D-9363-76E840A579D5}" type="parTrans" cxnId="{E3BB769E-58DC-49C4-B0DD-577628CC2052}">
      <dgm:prSet/>
      <dgm:spPr/>
      <dgm:t>
        <a:bodyPr/>
        <a:lstStyle/>
        <a:p>
          <a:endParaRPr lang="en-US"/>
        </a:p>
      </dgm:t>
    </dgm:pt>
    <dgm:pt modelId="{B2861EBF-923F-4021-8FEC-83888CCD06A8}" type="sibTrans" cxnId="{E3BB769E-58DC-49C4-B0DD-577628CC2052}">
      <dgm:prSet/>
      <dgm:spPr/>
      <dgm:t>
        <a:bodyPr/>
        <a:lstStyle/>
        <a:p>
          <a:endParaRPr lang="en-US"/>
        </a:p>
      </dgm:t>
    </dgm:pt>
    <dgm:pt modelId="{3C6BF4EA-9D6D-496E-9139-10BD9BADE694}">
      <dgm:prSet phldrT="[Text]"/>
      <dgm:spPr/>
      <dgm:t>
        <a:bodyPr/>
        <a:lstStyle/>
        <a:p>
          <a:r>
            <a:rPr lang="en-US" dirty="0" smtClean="0"/>
            <a:t>Students </a:t>
          </a:r>
          <a:r>
            <a:rPr lang="en-US" smtClean="0"/>
            <a:t>Receiving </a:t>
          </a:r>
          <a:endParaRPr lang="en-US" dirty="0"/>
        </a:p>
      </dgm:t>
    </dgm:pt>
    <dgm:pt modelId="{FD91BF36-3D5F-40B0-8E05-0B3366CE017D}" type="parTrans" cxnId="{54F4EB38-070D-47D5-8E66-2147B18E13FA}">
      <dgm:prSet/>
      <dgm:spPr/>
      <dgm:t>
        <a:bodyPr/>
        <a:lstStyle/>
        <a:p>
          <a:endParaRPr lang="en-US"/>
        </a:p>
      </dgm:t>
    </dgm:pt>
    <dgm:pt modelId="{59929B0C-1EAD-4629-B0C4-C7F8E7E62E55}" type="sibTrans" cxnId="{54F4EB38-070D-47D5-8E66-2147B18E13FA}">
      <dgm:prSet/>
      <dgm:spPr/>
      <dgm:t>
        <a:bodyPr/>
        <a:lstStyle/>
        <a:p>
          <a:endParaRPr lang="en-US"/>
        </a:p>
      </dgm:t>
    </dgm:pt>
    <dgm:pt modelId="{922F5413-0B9A-4936-AF95-146B5D8D0FF6}">
      <dgm:prSet phldrT="[Text]"/>
      <dgm:spPr/>
      <dgm:t>
        <a:bodyPr/>
        <a:lstStyle/>
        <a:p>
          <a:r>
            <a:rPr lang="en-US" dirty="0" smtClean="0"/>
            <a:t>Any category!</a:t>
          </a:r>
          <a:endParaRPr lang="en-US" dirty="0"/>
        </a:p>
      </dgm:t>
    </dgm:pt>
    <dgm:pt modelId="{AE170E50-56B0-4F91-8E31-67E65AB39896}" type="parTrans" cxnId="{DFC1E819-96E8-44CF-B233-C3B6123C9EF6}">
      <dgm:prSet/>
      <dgm:spPr/>
      <dgm:t>
        <a:bodyPr/>
        <a:lstStyle/>
        <a:p>
          <a:endParaRPr lang="en-US"/>
        </a:p>
      </dgm:t>
    </dgm:pt>
    <dgm:pt modelId="{B7C41F41-2CC0-4A9F-A9F1-332F6800F700}" type="sibTrans" cxnId="{DFC1E819-96E8-44CF-B233-C3B6123C9EF6}">
      <dgm:prSet/>
      <dgm:spPr/>
      <dgm:t>
        <a:bodyPr/>
        <a:lstStyle/>
        <a:p>
          <a:endParaRPr lang="en-US"/>
        </a:p>
      </dgm:t>
    </dgm:pt>
    <dgm:pt modelId="{9A2C7493-2C27-4583-A6F6-1D714DD2A77E}">
      <dgm:prSet phldrT="[Text]"/>
      <dgm:spPr/>
      <dgm:t>
        <a:bodyPr/>
        <a:lstStyle/>
        <a:p>
          <a:r>
            <a:rPr lang="en-US" dirty="0" smtClean="0"/>
            <a:t>Disruptive</a:t>
          </a:r>
          <a:endParaRPr lang="en-US" dirty="0"/>
        </a:p>
      </dgm:t>
    </dgm:pt>
    <dgm:pt modelId="{54CF97BE-369A-4D88-8546-F78AF0C1D7E7}" type="parTrans" cxnId="{AB013CE6-C2B7-49CA-9F3B-8FFE857EC14D}">
      <dgm:prSet/>
      <dgm:spPr/>
      <dgm:t>
        <a:bodyPr/>
        <a:lstStyle/>
        <a:p>
          <a:endParaRPr lang="en-US"/>
        </a:p>
      </dgm:t>
    </dgm:pt>
    <dgm:pt modelId="{B2145D7F-8BB8-4C3B-AD12-E1E53984F3BD}" type="sibTrans" cxnId="{AB013CE6-C2B7-49CA-9F3B-8FFE857EC14D}">
      <dgm:prSet/>
      <dgm:spPr/>
      <dgm:t>
        <a:bodyPr/>
        <a:lstStyle/>
        <a:p>
          <a:endParaRPr lang="en-US"/>
        </a:p>
      </dgm:t>
    </dgm:pt>
    <dgm:pt modelId="{E833B863-5D22-42DE-82E9-20F3BC94B7E1}">
      <dgm:prSet phldrT="[Text]"/>
      <dgm:spPr/>
      <dgm:t>
        <a:bodyPr/>
        <a:lstStyle/>
        <a:p>
          <a:r>
            <a:rPr lang="en-US" dirty="0" smtClean="0"/>
            <a:t>Socially withdrawn</a:t>
          </a:r>
          <a:endParaRPr lang="en-US" dirty="0"/>
        </a:p>
      </dgm:t>
    </dgm:pt>
    <dgm:pt modelId="{58E620DD-A517-4ED5-9C59-ECCB2C832B62}" type="parTrans" cxnId="{2742ADAA-6088-47B6-9623-B75294F51CCB}">
      <dgm:prSet/>
      <dgm:spPr/>
      <dgm:t>
        <a:bodyPr/>
        <a:lstStyle/>
        <a:p>
          <a:endParaRPr lang="en-US"/>
        </a:p>
      </dgm:t>
    </dgm:pt>
    <dgm:pt modelId="{E1BE96AF-6BAE-47DD-B19E-B6D6953416D1}" type="sibTrans" cxnId="{2742ADAA-6088-47B6-9623-B75294F51CCB}">
      <dgm:prSet/>
      <dgm:spPr/>
      <dgm:t>
        <a:bodyPr/>
        <a:lstStyle/>
        <a:p>
          <a:endParaRPr lang="en-US"/>
        </a:p>
      </dgm:t>
    </dgm:pt>
    <dgm:pt modelId="{BA7DE609-F4C8-4239-A119-6FAC5D2A07C8}" type="pres">
      <dgm:prSet presAssocID="{55396ACA-8BAC-4AFD-BF5C-248AC12A1395}" presName="Name0" presStyleCnt="0">
        <dgm:presLayoutVars>
          <dgm:dir/>
          <dgm:animLvl val="lvl"/>
          <dgm:resizeHandles val="exact"/>
        </dgm:presLayoutVars>
      </dgm:prSet>
      <dgm:spPr/>
      <dgm:t>
        <a:bodyPr/>
        <a:lstStyle/>
        <a:p>
          <a:endParaRPr lang="en-US"/>
        </a:p>
      </dgm:t>
    </dgm:pt>
    <dgm:pt modelId="{A161342C-0F1D-4AD3-BEE4-AA9CB9B63FF3}" type="pres">
      <dgm:prSet presAssocID="{AFFCB6AD-43DE-4994-8734-3150EA9EA6FC}" presName="composite" presStyleCnt="0"/>
      <dgm:spPr/>
    </dgm:pt>
    <dgm:pt modelId="{2F5A7A22-62A8-4BF6-B86C-43E576CB15D2}" type="pres">
      <dgm:prSet presAssocID="{AFFCB6AD-43DE-4994-8734-3150EA9EA6FC}" presName="parTx" presStyleLbl="alignNode1" presStyleIdx="0" presStyleCnt="2">
        <dgm:presLayoutVars>
          <dgm:chMax val="0"/>
          <dgm:chPref val="0"/>
          <dgm:bulletEnabled val="1"/>
        </dgm:presLayoutVars>
      </dgm:prSet>
      <dgm:spPr/>
      <dgm:t>
        <a:bodyPr/>
        <a:lstStyle/>
        <a:p>
          <a:endParaRPr lang="en-US"/>
        </a:p>
      </dgm:t>
    </dgm:pt>
    <dgm:pt modelId="{1AACA708-7D8D-4AAB-8F49-D281A88B78C5}" type="pres">
      <dgm:prSet presAssocID="{AFFCB6AD-43DE-4994-8734-3150EA9EA6FC}" presName="desTx" presStyleLbl="alignAccFollowNode1" presStyleIdx="0" presStyleCnt="2">
        <dgm:presLayoutVars>
          <dgm:bulletEnabled val="1"/>
        </dgm:presLayoutVars>
      </dgm:prSet>
      <dgm:spPr/>
      <dgm:t>
        <a:bodyPr/>
        <a:lstStyle/>
        <a:p>
          <a:endParaRPr lang="en-US"/>
        </a:p>
      </dgm:t>
    </dgm:pt>
    <dgm:pt modelId="{AB641A0B-A8D8-4264-A485-984EA079B875}" type="pres">
      <dgm:prSet presAssocID="{45A74990-150D-4368-9DE1-5E38B6565C69}" presName="space" presStyleCnt="0"/>
      <dgm:spPr/>
    </dgm:pt>
    <dgm:pt modelId="{FBF3D997-F5E1-4245-8AF6-CE16A73D77B9}" type="pres">
      <dgm:prSet presAssocID="{3C6BF4EA-9D6D-496E-9139-10BD9BADE694}" presName="composite" presStyleCnt="0"/>
      <dgm:spPr/>
    </dgm:pt>
    <dgm:pt modelId="{FCDF0507-C17D-4614-AD9F-24983B205E62}" type="pres">
      <dgm:prSet presAssocID="{3C6BF4EA-9D6D-496E-9139-10BD9BADE694}" presName="parTx" presStyleLbl="alignNode1" presStyleIdx="1" presStyleCnt="2">
        <dgm:presLayoutVars>
          <dgm:chMax val="0"/>
          <dgm:chPref val="0"/>
          <dgm:bulletEnabled val="1"/>
        </dgm:presLayoutVars>
      </dgm:prSet>
      <dgm:spPr/>
      <dgm:t>
        <a:bodyPr/>
        <a:lstStyle/>
        <a:p>
          <a:endParaRPr lang="en-US"/>
        </a:p>
      </dgm:t>
    </dgm:pt>
    <dgm:pt modelId="{657D44BA-EDFA-4223-8E69-D51331EBF021}" type="pres">
      <dgm:prSet presAssocID="{3C6BF4EA-9D6D-496E-9139-10BD9BADE694}" presName="desTx" presStyleLbl="alignAccFollowNode1" presStyleIdx="1" presStyleCnt="2">
        <dgm:presLayoutVars>
          <dgm:bulletEnabled val="1"/>
        </dgm:presLayoutVars>
      </dgm:prSet>
      <dgm:spPr/>
      <dgm:t>
        <a:bodyPr/>
        <a:lstStyle/>
        <a:p>
          <a:endParaRPr lang="en-US"/>
        </a:p>
      </dgm:t>
    </dgm:pt>
  </dgm:ptLst>
  <dgm:cxnLst>
    <dgm:cxn modelId="{B8EE9B92-9DFE-43D4-93BD-B5A69C549886}" type="presOf" srcId="{55396ACA-8BAC-4AFD-BF5C-248AC12A1395}" destId="{BA7DE609-F4C8-4239-A119-6FAC5D2A07C8}" srcOrd="0" destOrd="0" presId="urn:microsoft.com/office/officeart/2005/8/layout/hList1"/>
    <dgm:cxn modelId="{D5DB7C31-72C7-43DC-82F9-1E7817C4900A}" type="presOf" srcId="{9A2C7493-2C27-4583-A6F6-1D714DD2A77E}" destId="{1AACA708-7D8D-4AAB-8F49-D281A88B78C5}" srcOrd="0" destOrd="1" presId="urn:microsoft.com/office/officeart/2005/8/layout/hList1"/>
    <dgm:cxn modelId="{DFC1E819-96E8-44CF-B233-C3B6123C9EF6}" srcId="{3C6BF4EA-9D6D-496E-9139-10BD9BADE694}" destId="{922F5413-0B9A-4936-AF95-146B5D8D0FF6}" srcOrd="0" destOrd="0" parTransId="{AE170E50-56B0-4F91-8E31-67E65AB39896}" sibTransId="{B7C41F41-2CC0-4A9F-A9F1-332F6800F700}"/>
    <dgm:cxn modelId="{E3BB769E-58DC-49C4-B0DD-577628CC2052}" srcId="{AFFCB6AD-43DE-4994-8734-3150EA9EA6FC}" destId="{CDA1A84B-3956-4D66-AD7C-3B9E72748F81}" srcOrd="2" destOrd="0" parTransId="{BCA14280-9C9B-447D-9363-76E840A579D5}" sibTransId="{B2861EBF-923F-4021-8FEC-83888CCD06A8}"/>
    <dgm:cxn modelId="{FE233C08-3A69-4EBD-91A3-AB71CEC2956A}" srcId="{AFFCB6AD-43DE-4994-8734-3150EA9EA6FC}" destId="{990B6137-790A-4620-BFEE-DA97A1FC4069}" srcOrd="0" destOrd="0" parTransId="{B938422F-9EFA-4E4F-813D-E32C0F37B8F6}" sibTransId="{A3A4EF87-1939-474F-B68D-E861567FA469}"/>
    <dgm:cxn modelId="{15DB511F-BFA9-40D7-9B3F-DD326AC73572}" type="presOf" srcId="{E833B863-5D22-42DE-82E9-20F3BC94B7E1}" destId="{1AACA708-7D8D-4AAB-8F49-D281A88B78C5}" srcOrd="0" destOrd="3" presId="urn:microsoft.com/office/officeart/2005/8/layout/hList1"/>
    <dgm:cxn modelId="{54F4EB38-070D-47D5-8E66-2147B18E13FA}" srcId="{55396ACA-8BAC-4AFD-BF5C-248AC12A1395}" destId="{3C6BF4EA-9D6D-496E-9139-10BD9BADE694}" srcOrd="1" destOrd="0" parTransId="{FD91BF36-3D5F-40B0-8E05-0B3366CE017D}" sibTransId="{59929B0C-1EAD-4629-B0C4-C7F8E7E62E55}"/>
    <dgm:cxn modelId="{7004AE86-F7A8-4810-A236-A834A2A081F1}" type="presOf" srcId="{AFFCB6AD-43DE-4994-8734-3150EA9EA6FC}" destId="{2F5A7A22-62A8-4BF6-B86C-43E576CB15D2}" srcOrd="0" destOrd="0" presId="urn:microsoft.com/office/officeart/2005/8/layout/hList1"/>
    <dgm:cxn modelId="{87980E5E-C9B3-4CD3-BCFE-B207141411BB}" type="presOf" srcId="{3C6BF4EA-9D6D-496E-9139-10BD9BADE694}" destId="{FCDF0507-C17D-4614-AD9F-24983B205E62}" srcOrd="0" destOrd="0" presId="urn:microsoft.com/office/officeart/2005/8/layout/hList1"/>
    <dgm:cxn modelId="{AEE03B00-433A-4627-8984-F98F77E57B07}" type="presOf" srcId="{922F5413-0B9A-4936-AF95-146B5D8D0FF6}" destId="{657D44BA-EDFA-4223-8E69-D51331EBF021}" srcOrd="0" destOrd="0" presId="urn:microsoft.com/office/officeart/2005/8/layout/hList1"/>
    <dgm:cxn modelId="{2742ADAA-6088-47B6-9623-B75294F51CCB}" srcId="{AFFCB6AD-43DE-4994-8734-3150EA9EA6FC}" destId="{E833B863-5D22-42DE-82E9-20F3BC94B7E1}" srcOrd="3" destOrd="0" parTransId="{58E620DD-A517-4ED5-9C59-ECCB2C832B62}" sibTransId="{E1BE96AF-6BAE-47DD-B19E-B6D6953416D1}"/>
    <dgm:cxn modelId="{AB013CE6-C2B7-49CA-9F3B-8FFE857EC14D}" srcId="{AFFCB6AD-43DE-4994-8734-3150EA9EA6FC}" destId="{9A2C7493-2C27-4583-A6F6-1D714DD2A77E}" srcOrd="1" destOrd="0" parTransId="{54CF97BE-369A-4D88-8546-F78AF0C1D7E7}" sibTransId="{B2145D7F-8BB8-4C3B-AD12-E1E53984F3BD}"/>
    <dgm:cxn modelId="{BEF7BC00-F28D-414B-AA8B-AB3789F6B38B}" type="presOf" srcId="{CDA1A84B-3956-4D66-AD7C-3B9E72748F81}" destId="{1AACA708-7D8D-4AAB-8F49-D281A88B78C5}" srcOrd="0" destOrd="2" presId="urn:microsoft.com/office/officeart/2005/8/layout/hList1"/>
    <dgm:cxn modelId="{132A5B20-8AE4-40DC-B5FC-CACCE0534655}" type="presOf" srcId="{990B6137-790A-4620-BFEE-DA97A1FC4069}" destId="{1AACA708-7D8D-4AAB-8F49-D281A88B78C5}" srcOrd="0" destOrd="0" presId="urn:microsoft.com/office/officeart/2005/8/layout/hList1"/>
    <dgm:cxn modelId="{9EA26A8A-FEFD-42A0-89AA-540992F20BCD}" srcId="{55396ACA-8BAC-4AFD-BF5C-248AC12A1395}" destId="{AFFCB6AD-43DE-4994-8734-3150EA9EA6FC}" srcOrd="0" destOrd="0" parTransId="{0D1E8165-B518-45E0-BB50-BD692C08449B}" sibTransId="{45A74990-150D-4368-9DE1-5E38B6565C69}"/>
    <dgm:cxn modelId="{7FDA2E7F-952A-4AB1-B61F-40AD0ED49D79}" type="presParOf" srcId="{BA7DE609-F4C8-4239-A119-6FAC5D2A07C8}" destId="{A161342C-0F1D-4AD3-BEE4-AA9CB9B63FF3}" srcOrd="0" destOrd="0" presId="urn:microsoft.com/office/officeart/2005/8/layout/hList1"/>
    <dgm:cxn modelId="{25490A7F-B4EE-4AB9-8018-9A1277916288}" type="presParOf" srcId="{A161342C-0F1D-4AD3-BEE4-AA9CB9B63FF3}" destId="{2F5A7A22-62A8-4BF6-B86C-43E576CB15D2}" srcOrd="0" destOrd="0" presId="urn:microsoft.com/office/officeart/2005/8/layout/hList1"/>
    <dgm:cxn modelId="{67F69404-C386-47E7-803C-B84E6E9E90F4}" type="presParOf" srcId="{A161342C-0F1D-4AD3-BEE4-AA9CB9B63FF3}" destId="{1AACA708-7D8D-4AAB-8F49-D281A88B78C5}" srcOrd="1" destOrd="0" presId="urn:microsoft.com/office/officeart/2005/8/layout/hList1"/>
    <dgm:cxn modelId="{C3121555-FCDE-40B7-83CD-62419D5C0AE1}" type="presParOf" srcId="{BA7DE609-F4C8-4239-A119-6FAC5D2A07C8}" destId="{AB641A0B-A8D8-4264-A485-984EA079B875}" srcOrd="1" destOrd="0" presId="urn:microsoft.com/office/officeart/2005/8/layout/hList1"/>
    <dgm:cxn modelId="{C6E2346F-F88A-43E8-8083-3F63FFC27299}" type="presParOf" srcId="{BA7DE609-F4C8-4239-A119-6FAC5D2A07C8}" destId="{FBF3D997-F5E1-4245-8AF6-CE16A73D77B9}" srcOrd="2" destOrd="0" presId="urn:microsoft.com/office/officeart/2005/8/layout/hList1"/>
    <dgm:cxn modelId="{78FD95AC-B906-493F-A612-44F12C243B5B}" type="presParOf" srcId="{FBF3D997-F5E1-4245-8AF6-CE16A73D77B9}" destId="{FCDF0507-C17D-4614-AD9F-24983B205E62}" srcOrd="0" destOrd="0" presId="urn:microsoft.com/office/officeart/2005/8/layout/hList1"/>
    <dgm:cxn modelId="{C056F812-C569-4239-B156-9568755BA7E1}" type="presParOf" srcId="{FBF3D997-F5E1-4245-8AF6-CE16A73D77B9}" destId="{657D44BA-EDFA-4223-8E69-D51331EBF021}" srcOrd="1"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E36DBA9-9C43-405A-BE2B-AFC4A73614C0}">
      <dsp:nvSpPr>
        <dsp:cNvPr id="0" name=""/>
        <dsp:cNvSpPr/>
      </dsp:nvSpPr>
      <dsp:spPr>
        <a:xfrm>
          <a:off x="191392" y="1984"/>
          <a:ext cx="1827014" cy="1015007"/>
        </a:xfrm>
        <a:prstGeom prst="roundRect">
          <a:avLst>
            <a:gd name="adj" fmla="val 10000"/>
          </a:avLst>
        </a:prstGeom>
        <a:solidFill>
          <a:schemeClr val="lt1">
            <a:hueOff val="0"/>
            <a:satOff val="0"/>
            <a:lumOff val="0"/>
            <a:alphaOff val="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0" tIns="228600" rIns="228600" bIns="228600" numCol="1" spcCol="1270" anchor="ctr" anchorCtr="0">
          <a:noAutofit/>
        </a:bodyPr>
        <a:lstStyle/>
        <a:p>
          <a:pPr lvl="0" algn="ctr" defTabSz="2667000">
            <a:lnSpc>
              <a:spcPct val="90000"/>
            </a:lnSpc>
            <a:spcBef>
              <a:spcPct val="0"/>
            </a:spcBef>
            <a:spcAft>
              <a:spcPct val="35000"/>
            </a:spcAft>
          </a:pPr>
          <a:r>
            <a:rPr lang="en-US" sz="6000" kern="1200" dirty="0" smtClean="0">
              <a:ln/>
            </a:rPr>
            <a:t>A</a:t>
          </a:r>
          <a:endParaRPr lang="en-US" sz="6000" kern="1200" dirty="0">
            <a:ln/>
          </a:endParaRPr>
        </a:p>
      </dsp:txBody>
      <dsp:txXfrm>
        <a:off x="221121" y="31713"/>
        <a:ext cx="1767556" cy="955549"/>
      </dsp:txXfrm>
    </dsp:sp>
    <dsp:sp modelId="{DA291BC0-8277-4412-8707-9FCAC25EDFC7}">
      <dsp:nvSpPr>
        <dsp:cNvPr id="0" name=""/>
        <dsp:cNvSpPr/>
      </dsp:nvSpPr>
      <dsp:spPr>
        <a:xfrm rot="5400000">
          <a:off x="914586" y="1042367"/>
          <a:ext cx="380627" cy="456753"/>
        </a:xfrm>
        <a:prstGeom prst="rightArrow">
          <a:avLst>
            <a:gd name="adj1" fmla="val 60000"/>
            <a:gd name="adj2" fmla="val 50000"/>
          </a:avLst>
        </a:prstGeom>
        <a:solidFill>
          <a:schemeClr val="dk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2667000">
            <a:lnSpc>
              <a:spcPct val="90000"/>
            </a:lnSpc>
            <a:spcBef>
              <a:spcPct val="0"/>
            </a:spcBef>
            <a:spcAft>
              <a:spcPct val="35000"/>
            </a:spcAft>
          </a:pPr>
          <a:endParaRPr lang="en-US" sz="6000" kern="1200" dirty="0">
            <a:ln>
              <a:noFill/>
            </a:ln>
          </a:endParaRPr>
        </a:p>
      </dsp:txBody>
      <dsp:txXfrm rot="-5400000">
        <a:off x="967874" y="1080430"/>
        <a:ext cx="274051" cy="266439"/>
      </dsp:txXfrm>
    </dsp:sp>
    <dsp:sp modelId="{5F9271B7-61C3-4678-B5EF-5254011FB038}">
      <dsp:nvSpPr>
        <dsp:cNvPr id="0" name=""/>
        <dsp:cNvSpPr/>
      </dsp:nvSpPr>
      <dsp:spPr>
        <a:xfrm>
          <a:off x="191392" y="1524496"/>
          <a:ext cx="1827014" cy="1015007"/>
        </a:xfrm>
        <a:prstGeom prst="roundRect">
          <a:avLst>
            <a:gd name="adj" fmla="val 10000"/>
          </a:avLst>
        </a:prstGeom>
        <a:solidFill>
          <a:schemeClr val="lt1">
            <a:hueOff val="0"/>
            <a:satOff val="0"/>
            <a:lumOff val="0"/>
            <a:alphaOff val="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0" tIns="228600" rIns="228600" bIns="228600" numCol="1" spcCol="1270" anchor="ctr" anchorCtr="0">
          <a:noAutofit/>
        </a:bodyPr>
        <a:lstStyle/>
        <a:p>
          <a:pPr lvl="0" algn="ctr" defTabSz="2667000">
            <a:lnSpc>
              <a:spcPct val="90000"/>
            </a:lnSpc>
            <a:spcBef>
              <a:spcPct val="0"/>
            </a:spcBef>
            <a:spcAft>
              <a:spcPct val="35000"/>
            </a:spcAft>
          </a:pPr>
          <a:r>
            <a:rPr lang="en-US" sz="6000" kern="1200" dirty="0" smtClean="0">
              <a:ln/>
            </a:rPr>
            <a:t>B</a:t>
          </a:r>
          <a:endParaRPr lang="en-US" sz="6000" kern="1200" dirty="0">
            <a:ln/>
          </a:endParaRPr>
        </a:p>
      </dsp:txBody>
      <dsp:txXfrm>
        <a:off x="221121" y="1554225"/>
        <a:ext cx="1767556" cy="955549"/>
      </dsp:txXfrm>
    </dsp:sp>
    <dsp:sp modelId="{AC6F0A88-EFB8-4EF8-905F-A7710230562A}">
      <dsp:nvSpPr>
        <dsp:cNvPr id="0" name=""/>
        <dsp:cNvSpPr/>
      </dsp:nvSpPr>
      <dsp:spPr>
        <a:xfrm rot="5400000">
          <a:off x="914586" y="2564879"/>
          <a:ext cx="380627" cy="456753"/>
        </a:xfrm>
        <a:prstGeom prst="rightArrow">
          <a:avLst>
            <a:gd name="adj1" fmla="val 60000"/>
            <a:gd name="adj2" fmla="val 50000"/>
          </a:avLst>
        </a:prstGeom>
        <a:solidFill>
          <a:schemeClr val="dk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2667000">
            <a:lnSpc>
              <a:spcPct val="90000"/>
            </a:lnSpc>
            <a:spcBef>
              <a:spcPct val="0"/>
            </a:spcBef>
            <a:spcAft>
              <a:spcPct val="35000"/>
            </a:spcAft>
          </a:pPr>
          <a:endParaRPr lang="en-US" sz="6000" kern="1200" dirty="0">
            <a:ln>
              <a:noFill/>
            </a:ln>
          </a:endParaRPr>
        </a:p>
      </dsp:txBody>
      <dsp:txXfrm rot="-5400000">
        <a:off x="967874" y="2602942"/>
        <a:ext cx="274051" cy="266439"/>
      </dsp:txXfrm>
    </dsp:sp>
    <dsp:sp modelId="{900CC356-0DD7-4734-953E-23333BACAD5A}">
      <dsp:nvSpPr>
        <dsp:cNvPr id="0" name=""/>
        <dsp:cNvSpPr/>
      </dsp:nvSpPr>
      <dsp:spPr>
        <a:xfrm>
          <a:off x="191392" y="3047007"/>
          <a:ext cx="1827014" cy="1015007"/>
        </a:xfrm>
        <a:prstGeom prst="roundRect">
          <a:avLst>
            <a:gd name="adj" fmla="val 10000"/>
          </a:avLst>
        </a:prstGeom>
        <a:no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0" tIns="228600" rIns="228600" bIns="228600" numCol="1" spcCol="1270" anchor="ctr" anchorCtr="0">
          <a:noAutofit/>
        </a:bodyPr>
        <a:lstStyle/>
        <a:p>
          <a:pPr lvl="0" algn="ctr" defTabSz="2667000">
            <a:lnSpc>
              <a:spcPct val="90000"/>
            </a:lnSpc>
            <a:spcBef>
              <a:spcPct val="0"/>
            </a:spcBef>
            <a:spcAft>
              <a:spcPct val="35000"/>
            </a:spcAft>
          </a:pPr>
          <a:r>
            <a:rPr lang="en-US" sz="6000" kern="1200" dirty="0" smtClean="0">
              <a:ln/>
            </a:rPr>
            <a:t>C</a:t>
          </a:r>
          <a:endParaRPr lang="en-US" sz="6000" kern="1200" dirty="0">
            <a:ln/>
          </a:endParaRPr>
        </a:p>
      </dsp:txBody>
      <dsp:txXfrm>
        <a:off x="221121" y="3076736"/>
        <a:ext cx="1767556" cy="95554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E36DBA9-9C43-405A-BE2B-AFC4A73614C0}">
      <dsp:nvSpPr>
        <dsp:cNvPr id="0" name=""/>
        <dsp:cNvSpPr/>
      </dsp:nvSpPr>
      <dsp:spPr>
        <a:xfrm>
          <a:off x="0" y="1984"/>
          <a:ext cx="1447800" cy="1015007"/>
        </a:xfrm>
        <a:prstGeom prst="roundRect">
          <a:avLst>
            <a:gd name="adj" fmla="val 10000"/>
          </a:avLst>
        </a:prstGeom>
        <a:solidFill>
          <a:schemeClr val="lt1">
            <a:hueOff val="0"/>
            <a:satOff val="0"/>
            <a:lumOff val="0"/>
            <a:alphaOff val="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4320" tIns="274320" rIns="274320" bIns="274320" numCol="1" spcCol="1270" anchor="ctr" anchorCtr="0">
          <a:noAutofit/>
        </a:bodyPr>
        <a:lstStyle/>
        <a:p>
          <a:pPr lvl="0" algn="ctr" defTabSz="3200400">
            <a:lnSpc>
              <a:spcPct val="90000"/>
            </a:lnSpc>
            <a:spcBef>
              <a:spcPct val="0"/>
            </a:spcBef>
            <a:spcAft>
              <a:spcPct val="35000"/>
            </a:spcAft>
          </a:pPr>
          <a:r>
            <a:rPr lang="en-US" sz="7200" b="1" kern="1200" dirty="0" smtClean="0">
              <a:ln/>
              <a:solidFill>
                <a:schemeClr val="accent1">
                  <a:lumMod val="50000"/>
                </a:schemeClr>
              </a:solidFill>
            </a:rPr>
            <a:t>A</a:t>
          </a:r>
          <a:endParaRPr lang="en-US" sz="7200" b="1" kern="1200" dirty="0">
            <a:ln/>
            <a:solidFill>
              <a:schemeClr val="accent1">
                <a:lumMod val="50000"/>
              </a:schemeClr>
            </a:solidFill>
          </a:endParaRPr>
        </a:p>
      </dsp:txBody>
      <dsp:txXfrm>
        <a:off x="29729" y="31713"/>
        <a:ext cx="1388342" cy="955549"/>
      </dsp:txXfrm>
    </dsp:sp>
    <dsp:sp modelId="{DA291BC0-8277-4412-8707-9FCAC25EDFC7}">
      <dsp:nvSpPr>
        <dsp:cNvPr id="0" name=""/>
        <dsp:cNvSpPr/>
      </dsp:nvSpPr>
      <dsp:spPr>
        <a:xfrm rot="5400000">
          <a:off x="533586" y="1042367"/>
          <a:ext cx="380627" cy="456753"/>
        </a:xfrm>
        <a:prstGeom prst="rightArrow">
          <a:avLst>
            <a:gd name="adj1" fmla="val 60000"/>
            <a:gd name="adj2" fmla="val 50000"/>
          </a:avLst>
        </a:prstGeom>
        <a:solidFill>
          <a:schemeClr val="dk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2667000">
            <a:lnSpc>
              <a:spcPct val="90000"/>
            </a:lnSpc>
            <a:spcBef>
              <a:spcPct val="0"/>
            </a:spcBef>
            <a:spcAft>
              <a:spcPct val="35000"/>
            </a:spcAft>
          </a:pPr>
          <a:endParaRPr lang="en-US" sz="6000" kern="1200" dirty="0">
            <a:ln>
              <a:noFill/>
            </a:ln>
          </a:endParaRPr>
        </a:p>
      </dsp:txBody>
      <dsp:txXfrm rot="-5400000">
        <a:off x="586874" y="1080430"/>
        <a:ext cx="274051" cy="266439"/>
      </dsp:txXfrm>
    </dsp:sp>
    <dsp:sp modelId="{5F9271B7-61C3-4678-B5EF-5254011FB038}">
      <dsp:nvSpPr>
        <dsp:cNvPr id="0" name=""/>
        <dsp:cNvSpPr/>
      </dsp:nvSpPr>
      <dsp:spPr>
        <a:xfrm>
          <a:off x="0" y="1524496"/>
          <a:ext cx="1447800" cy="1015007"/>
        </a:xfrm>
        <a:prstGeom prst="roundRect">
          <a:avLst>
            <a:gd name="adj" fmla="val 10000"/>
          </a:avLst>
        </a:prstGeom>
        <a:solidFill>
          <a:schemeClr val="lt1">
            <a:hueOff val="0"/>
            <a:satOff val="0"/>
            <a:lumOff val="0"/>
            <a:alphaOff val="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0" tIns="228600" rIns="228600" bIns="228600" numCol="1" spcCol="1270" anchor="ctr" anchorCtr="0">
          <a:noAutofit/>
        </a:bodyPr>
        <a:lstStyle/>
        <a:p>
          <a:pPr lvl="0" algn="ctr" defTabSz="2667000">
            <a:lnSpc>
              <a:spcPct val="90000"/>
            </a:lnSpc>
            <a:spcBef>
              <a:spcPct val="0"/>
            </a:spcBef>
            <a:spcAft>
              <a:spcPct val="35000"/>
            </a:spcAft>
          </a:pPr>
          <a:r>
            <a:rPr lang="en-US" sz="6000" kern="1200" dirty="0" smtClean="0">
              <a:ln/>
            </a:rPr>
            <a:t>B</a:t>
          </a:r>
          <a:endParaRPr lang="en-US" sz="6000" kern="1200" dirty="0">
            <a:ln/>
          </a:endParaRPr>
        </a:p>
      </dsp:txBody>
      <dsp:txXfrm>
        <a:off x="29729" y="1554225"/>
        <a:ext cx="1388342" cy="955549"/>
      </dsp:txXfrm>
    </dsp:sp>
    <dsp:sp modelId="{AC6F0A88-EFB8-4EF8-905F-A7710230562A}">
      <dsp:nvSpPr>
        <dsp:cNvPr id="0" name=""/>
        <dsp:cNvSpPr/>
      </dsp:nvSpPr>
      <dsp:spPr>
        <a:xfrm rot="5400000">
          <a:off x="533586" y="2564879"/>
          <a:ext cx="380627" cy="456753"/>
        </a:xfrm>
        <a:prstGeom prst="rightArrow">
          <a:avLst>
            <a:gd name="adj1" fmla="val 60000"/>
            <a:gd name="adj2" fmla="val 50000"/>
          </a:avLst>
        </a:prstGeom>
        <a:solidFill>
          <a:schemeClr val="dk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2667000">
            <a:lnSpc>
              <a:spcPct val="90000"/>
            </a:lnSpc>
            <a:spcBef>
              <a:spcPct val="0"/>
            </a:spcBef>
            <a:spcAft>
              <a:spcPct val="35000"/>
            </a:spcAft>
          </a:pPr>
          <a:endParaRPr lang="en-US" sz="6000" kern="1200" dirty="0">
            <a:ln>
              <a:noFill/>
            </a:ln>
          </a:endParaRPr>
        </a:p>
      </dsp:txBody>
      <dsp:txXfrm rot="-5400000">
        <a:off x="586874" y="2602942"/>
        <a:ext cx="274051" cy="266439"/>
      </dsp:txXfrm>
    </dsp:sp>
    <dsp:sp modelId="{900CC356-0DD7-4734-953E-23333BACAD5A}">
      <dsp:nvSpPr>
        <dsp:cNvPr id="0" name=""/>
        <dsp:cNvSpPr/>
      </dsp:nvSpPr>
      <dsp:spPr>
        <a:xfrm>
          <a:off x="0" y="3047007"/>
          <a:ext cx="1447800" cy="1015007"/>
        </a:xfrm>
        <a:prstGeom prst="roundRect">
          <a:avLst>
            <a:gd name="adj" fmla="val 10000"/>
          </a:avLst>
        </a:prstGeom>
        <a:no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0" tIns="228600" rIns="228600" bIns="228600" numCol="1" spcCol="1270" anchor="ctr" anchorCtr="0">
          <a:noAutofit/>
        </a:bodyPr>
        <a:lstStyle/>
        <a:p>
          <a:pPr lvl="0" algn="ctr" defTabSz="2667000">
            <a:lnSpc>
              <a:spcPct val="90000"/>
            </a:lnSpc>
            <a:spcBef>
              <a:spcPct val="0"/>
            </a:spcBef>
            <a:spcAft>
              <a:spcPct val="35000"/>
            </a:spcAft>
          </a:pPr>
          <a:r>
            <a:rPr lang="en-US" sz="6000" kern="1200" dirty="0" smtClean="0">
              <a:ln/>
            </a:rPr>
            <a:t>C</a:t>
          </a:r>
          <a:endParaRPr lang="en-US" sz="6000" kern="1200" dirty="0">
            <a:ln/>
          </a:endParaRPr>
        </a:p>
      </dsp:txBody>
      <dsp:txXfrm>
        <a:off x="29729" y="3076736"/>
        <a:ext cx="1388342" cy="955549"/>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E36DBA9-9C43-405A-BE2B-AFC4A73614C0}">
      <dsp:nvSpPr>
        <dsp:cNvPr id="0" name=""/>
        <dsp:cNvSpPr/>
      </dsp:nvSpPr>
      <dsp:spPr>
        <a:xfrm>
          <a:off x="0" y="0"/>
          <a:ext cx="1447800" cy="1015007"/>
        </a:xfrm>
        <a:prstGeom prst="roundRect">
          <a:avLst>
            <a:gd name="adj" fmla="val 10000"/>
          </a:avLst>
        </a:prstGeom>
        <a:solidFill>
          <a:schemeClr val="lt1">
            <a:hueOff val="0"/>
            <a:satOff val="0"/>
            <a:lumOff val="0"/>
            <a:alphaOff val="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0" tIns="228600" rIns="228600" bIns="228600" numCol="1" spcCol="1270" anchor="ctr" anchorCtr="0">
          <a:noAutofit/>
        </a:bodyPr>
        <a:lstStyle/>
        <a:p>
          <a:pPr lvl="0" algn="ctr" defTabSz="2667000">
            <a:lnSpc>
              <a:spcPct val="90000"/>
            </a:lnSpc>
            <a:spcBef>
              <a:spcPct val="0"/>
            </a:spcBef>
            <a:spcAft>
              <a:spcPct val="35000"/>
            </a:spcAft>
          </a:pPr>
          <a:r>
            <a:rPr lang="en-US" sz="6000" b="0" kern="1200" dirty="0" smtClean="0">
              <a:ln/>
              <a:solidFill>
                <a:schemeClr val="tx1"/>
              </a:solidFill>
            </a:rPr>
            <a:t>A</a:t>
          </a:r>
          <a:endParaRPr lang="en-US" sz="6000" b="0" kern="1200" dirty="0">
            <a:ln/>
            <a:solidFill>
              <a:schemeClr val="tx1"/>
            </a:solidFill>
          </a:endParaRPr>
        </a:p>
      </dsp:txBody>
      <dsp:txXfrm>
        <a:off x="29729" y="29729"/>
        <a:ext cx="1388342" cy="955549"/>
      </dsp:txXfrm>
    </dsp:sp>
    <dsp:sp modelId="{DA291BC0-8277-4412-8707-9FCAC25EDFC7}">
      <dsp:nvSpPr>
        <dsp:cNvPr id="0" name=""/>
        <dsp:cNvSpPr/>
      </dsp:nvSpPr>
      <dsp:spPr>
        <a:xfrm rot="5400000">
          <a:off x="532841" y="1041375"/>
          <a:ext cx="382116" cy="456753"/>
        </a:xfrm>
        <a:prstGeom prst="rightArrow">
          <a:avLst>
            <a:gd name="adj1" fmla="val 60000"/>
            <a:gd name="adj2" fmla="val 50000"/>
          </a:avLst>
        </a:prstGeom>
        <a:solidFill>
          <a:schemeClr val="dk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2667000">
            <a:lnSpc>
              <a:spcPct val="90000"/>
            </a:lnSpc>
            <a:spcBef>
              <a:spcPct val="0"/>
            </a:spcBef>
            <a:spcAft>
              <a:spcPct val="35000"/>
            </a:spcAft>
          </a:pPr>
          <a:endParaRPr lang="en-US" sz="6000" kern="1200" dirty="0">
            <a:ln>
              <a:noFill/>
            </a:ln>
          </a:endParaRPr>
        </a:p>
      </dsp:txBody>
      <dsp:txXfrm rot="-5400000">
        <a:off x="586874" y="1078694"/>
        <a:ext cx="274051" cy="267481"/>
      </dsp:txXfrm>
    </dsp:sp>
    <dsp:sp modelId="{5F9271B7-61C3-4678-B5EF-5254011FB038}">
      <dsp:nvSpPr>
        <dsp:cNvPr id="0" name=""/>
        <dsp:cNvSpPr/>
      </dsp:nvSpPr>
      <dsp:spPr>
        <a:xfrm>
          <a:off x="0" y="1524496"/>
          <a:ext cx="1447800" cy="1015007"/>
        </a:xfrm>
        <a:prstGeom prst="roundRect">
          <a:avLst>
            <a:gd name="adj" fmla="val 10000"/>
          </a:avLst>
        </a:prstGeom>
        <a:solidFill>
          <a:schemeClr val="lt1">
            <a:hueOff val="0"/>
            <a:satOff val="0"/>
            <a:lumOff val="0"/>
            <a:alphaOff val="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4320" tIns="274320" rIns="274320" bIns="274320" numCol="1" spcCol="1270" anchor="ctr" anchorCtr="0">
          <a:noAutofit/>
        </a:bodyPr>
        <a:lstStyle/>
        <a:p>
          <a:pPr lvl="0" algn="ctr" defTabSz="3200400">
            <a:lnSpc>
              <a:spcPct val="90000"/>
            </a:lnSpc>
            <a:spcBef>
              <a:spcPct val="0"/>
            </a:spcBef>
            <a:spcAft>
              <a:spcPct val="35000"/>
            </a:spcAft>
          </a:pPr>
          <a:r>
            <a:rPr lang="en-US" sz="7200" b="1" kern="1200" dirty="0" smtClean="0">
              <a:ln/>
              <a:solidFill>
                <a:schemeClr val="accent1">
                  <a:lumMod val="50000"/>
                </a:schemeClr>
              </a:solidFill>
            </a:rPr>
            <a:t>B</a:t>
          </a:r>
          <a:endParaRPr lang="en-US" sz="7200" b="1" kern="1200" dirty="0">
            <a:ln/>
            <a:solidFill>
              <a:schemeClr val="accent1">
                <a:lumMod val="50000"/>
              </a:schemeClr>
            </a:solidFill>
          </a:endParaRPr>
        </a:p>
      </dsp:txBody>
      <dsp:txXfrm>
        <a:off x="29729" y="1554225"/>
        <a:ext cx="1388342" cy="955549"/>
      </dsp:txXfrm>
    </dsp:sp>
    <dsp:sp modelId="{AC6F0A88-EFB8-4EF8-905F-A7710230562A}">
      <dsp:nvSpPr>
        <dsp:cNvPr id="0" name=""/>
        <dsp:cNvSpPr/>
      </dsp:nvSpPr>
      <dsp:spPr>
        <a:xfrm rot="5400000">
          <a:off x="533586" y="2564879"/>
          <a:ext cx="380627" cy="456753"/>
        </a:xfrm>
        <a:prstGeom prst="rightArrow">
          <a:avLst>
            <a:gd name="adj1" fmla="val 60000"/>
            <a:gd name="adj2" fmla="val 50000"/>
          </a:avLst>
        </a:prstGeom>
        <a:solidFill>
          <a:schemeClr val="dk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2667000">
            <a:lnSpc>
              <a:spcPct val="90000"/>
            </a:lnSpc>
            <a:spcBef>
              <a:spcPct val="0"/>
            </a:spcBef>
            <a:spcAft>
              <a:spcPct val="35000"/>
            </a:spcAft>
          </a:pPr>
          <a:endParaRPr lang="en-US" sz="6000" kern="1200" dirty="0">
            <a:ln>
              <a:noFill/>
            </a:ln>
          </a:endParaRPr>
        </a:p>
      </dsp:txBody>
      <dsp:txXfrm rot="-5400000">
        <a:off x="586874" y="2602942"/>
        <a:ext cx="274051" cy="266439"/>
      </dsp:txXfrm>
    </dsp:sp>
    <dsp:sp modelId="{900CC356-0DD7-4734-953E-23333BACAD5A}">
      <dsp:nvSpPr>
        <dsp:cNvPr id="0" name=""/>
        <dsp:cNvSpPr/>
      </dsp:nvSpPr>
      <dsp:spPr>
        <a:xfrm>
          <a:off x="0" y="3047007"/>
          <a:ext cx="1447800" cy="1015007"/>
        </a:xfrm>
        <a:prstGeom prst="roundRect">
          <a:avLst>
            <a:gd name="adj" fmla="val 10000"/>
          </a:avLst>
        </a:prstGeom>
        <a:no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0" tIns="228600" rIns="228600" bIns="228600" numCol="1" spcCol="1270" anchor="ctr" anchorCtr="0">
          <a:noAutofit/>
        </a:bodyPr>
        <a:lstStyle/>
        <a:p>
          <a:pPr lvl="0" algn="ctr" defTabSz="2667000">
            <a:lnSpc>
              <a:spcPct val="90000"/>
            </a:lnSpc>
            <a:spcBef>
              <a:spcPct val="0"/>
            </a:spcBef>
            <a:spcAft>
              <a:spcPct val="35000"/>
            </a:spcAft>
          </a:pPr>
          <a:r>
            <a:rPr lang="en-US" sz="6000" kern="1200" dirty="0" smtClean="0">
              <a:ln/>
            </a:rPr>
            <a:t>C</a:t>
          </a:r>
          <a:endParaRPr lang="en-US" sz="6000" kern="1200" dirty="0">
            <a:ln/>
          </a:endParaRPr>
        </a:p>
      </dsp:txBody>
      <dsp:txXfrm>
        <a:off x="29729" y="3076736"/>
        <a:ext cx="1388342" cy="955549"/>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E36DBA9-9C43-405A-BE2B-AFC4A73614C0}">
      <dsp:nvSpPr>
        <dsp:cNvPr id="0" name=""/>
        <dsp:cNvSpPr/>
      </dsp:nvSpPr>
      <dsp:spPr>
        <a:xfrm>
          <a:off x="0" y="0"/>
          <a:ext cx="1447800" cy="1015007"/>
        </a:xfrm>
        <a:prstGeom prst="roundRect">
          <a:avLst>
            <a:gd name="adj" fmla="val 10000"/>
          </a:avLst>
        </a:prstGeom>
        <a:solidFill>
          <a:schemeClr val="lt1">
            <a:hueOff val="0"/>
            <a:satOff val="0"/>
            <a:lumOff val="0"/>
            <a:alphaOff val="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0" tIns="228600" rIns="228600" bIns="228600" numCol="1" spcCol="1270" anchor="ctr" anchorCtr="0">
          <a:noAutofit/>
        </a:bodyPr>
        <a:lstStyle/>
        <a:p>
          <a:pPr lvl="0" algn="ctr" defTabSz="2667000">
            <a:lnSpc>
              <a:spcPct val="90000"/>
            </a:lnSpc>
            <a:spcBef>
              <a:spcPct val="0"/>
            </a:spcBef>
            <a:spcAft>
              <a:spcPct val="35000"/>
            </a:spcAft>
          </a:pPr>
          <a:r>
            <a:rPr lang="en-US" sz="6000" b="0" kern="1200" dirty="0" smtClean="0">
              <a:ln/>
              <a:solidFill>
                <a:schemeClr val="tx1"/>
              </a:solidFill>
            </a:rPr>
            <a:t>A</a:t>
          </a:r>
          <a:endParaRPr lang="en-US" sz="6000" b="0" kern="1200" dirty="0">
            <a:ln/>
            <a:solidFill>
              <a:schemeClr val="tx1"/>
            </a:solidFill>
          </a:endParaRPr>
        </a:p>
      </dsp:txBody>
      <dsp:txXfrm>
        <a:off x="29729" y="29729"/>
        <a:ext cx="1388342" cy="955549"/>
      </dsp:txXfrm>
    </dsp:sp>
    <dsp:sp modelId="{DA291BC0-8277-4412-8707-9FCAC25EDFC7}">
      <dsp:nvSpPr>
        <dsp:cNvPr id="0" name=""/>
        <dsp:cNvSpPr/>
      </dsp:nvSpPr>
      <dsp:spPr>
        <a:xfrm rot="5400000">
          <a:off x="532841" y="1041375"/>
          <a:ext cx="382116" cy="456753"/>
        </a:xfrm>
        <a:prstGeom prst="rightArrow">
          <a:avLst>
            <a:gd name="adj1" fmla="val 60000"/>
            <a:gd name="adj2" fmla="val 50000"/>
          </a:avLst>
        </a:prstGeom>
        <a:solidFill>
          <a:schemeClr val="dk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2667000">
            <a:lnSpc>
              <a:spcPct val="90000"/>
            </a:lnSpc>
            <a:spcBef>
              <a:spcPct val="0"/>
            </a:spcBef>
            <a:spcAft>
              <a:spcPct val="35000"/>
            </a:spcAft>
          </a:pPr>
          <a:endParaRPr lang="en-US" sz="6000" kern="1200" dirty="0">
            <a:ln>
              <a:noFill/>
            </a:ln>
          </a:endParaRPr>
        </a:p>
      </dsp:txBody>
      <dsp:txXfrm rot="-5400000">
        <a:off x="586874" y="1078694"/>
        <a:ext cx="274051" cy="267481"/>
      </dsp:txXfrm>
    </dsp:sp>
    <dsp:sp modelId="{5F9271B7-61C3-4678-B5EF-5254011FB038}">
      <dsp:nvSpPr>
        <dsp:cNvPr id="0" name=""/>
        <dsp:cNvSpPr/>
      </dsp:nvSpPr>
      <dsp:spPr>
        <a:xfrm>
          <a:off x="0" y="1524496"/>
          <a:ext cx="1447800" cy="1015007"/>
        </a:xfrm>
        <a:prstGeom prst="roundRect">
          <a:avLst>
            <a:gd name="adj" fmla="val 10000"/>
          </a:avLst>
        </a:prstGeom>
        <a:solidFill>
          <a:schemeClr val="lt1">
            <a:hueOff val="0"/>
            <a:satOff val="0"/>
            <a:lumOff val="0"/>
            <a:alphaOff val="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0" tIns="228600" rIns="228600" bIns="228600" numCol="1" spcCol="1270" anchor="ctr" anchorCtr="0">
          <a:noAutofit/>
        </a:bodyPr>
        <a:lstStyle/>
        <a:p>
          <a:pPr lvl="0" algn="ctr" defTabSz="2667000">
            <a:lnSpc>
              <a:spcPct val="90000"/>
            </a:lnSpc>
            <a:spcBef>
              <a:spcPct val="0"/>
            </a:spcBef>
            <a:spcAft>
              <a:spcPct val="35000"/>
            </a:spcAft>
          </a:pPr>
          <a:r>
            <a:rPr lang="en-US" sz="6000" kern="1200" dirty="0" smtClean="0">
              <a:ln/>
            </a:rPr>
            <a:t>B</a:t>
          </a:r>
          <a:endParaRPr lang="en-US" sz="6000" kern="1200" dirty="0">
            <a:ln/>
          </a:endParaRPr>
        </a:p>
      </dsp:txBody>
      <dsp:txXfrm>
        <a:off x="29729" y="1554225"/>
        <a:ext cx="1388342" cy="955549"/>
      </dsp:txXfrm>
    </dsp:sp>
    <dsp:sp modelId="{AC6F0A88-EFB8-4EF8-905F-A7710230562A}">
      <dsp:nvSpPr>
        <dsp:cNvPr id="0" name=""/>
        <dsp:cNvSpPr/>
      </dsp:nvSpPr>
      <dsp:spPr>
        <a:xfrm rot="5400000">
          <a:off x="533586" y="2564879"/>
          <a:ext cx="380627" cy="456753"/>
        </a:xfrm>
        <a:prstGeom prst="rightArrow">
          <a:avLst>
            <a:gd name="adj1" fmla="val 60000"/>
            <a:gd name="adj2" fmla="val 50000"/>
          </a:avLst>
        </a:prstGeom>
        <a:solidFill>
          <a:schemeClr val="dk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2667000">
            <a:lnSpc>
              <a:spcPct val="90000"/>
            </a:lnSpc>
            <a:spcBef>
              <a:spcPct val="0"/>
            </a:spcBef>
            <a:spcAft>
              <a:spcPct val="35000"/>
            </a:spcAft>
          </a:pPr>
          <a:endParaRPr lang="en-US" sz="6000" kern="1200" dirty="0">
            <a:ln>
              <a:noFill/>
            </a:ln>
          </a:endParaRPr>
        </a:p>
      </dsp:txBody>
      <dsp:txXfrm rot="-5400000">
        <a:off x="586874" y="2602942"/>
        <a:ext cx="274051" cy="266439"/>
      </dsp:txXfrm>
    </dsp:sp>
    <dsp:sp modelId="{900CC356-0DD7-4734-953E-23333BACAD5A}">
      <dsp:nvSpPr>
        <dsp:cNvPr id="0" name=""/>
        <dsp:cNvSpPr/>
      </dsp:nvSpPr>
      <dsp:spPr>
        <a:xfrm>
          <a:off x="0" y="3047007"/>
          <a:ext cx="1447800" cy="1015007"/>
        </a:xfrm>
        <a:prstGeom prst="roundRect">
          <a:avLst>
            <a:gd name="adj" fmla="val 10000"/>
          </a:avLst>
        </a:prstGeom>
        <a:no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4320" tIns="274320" rIns="274320" bIns="274320" numCol="1" spcCol="1270" anchor="ctr" anchorCtr="0">
          <a:noAutofit/>
        </a:bodyPr>
        <a:lstStyle/>
        <a:p>
          <a:pPr lvl="0" algn="ctr" defTabSz="3200400">
            <a:lnSpc>
              <a:spcPct val="90000"/>
            </a:lnSpc>
            <a:spcBef>
              <a:spcPct val="0"/>
            </a:spcBef>
            <a:spcAft>
              <a:spcPct val="35000"/>
            </a:spcAft>
          </a:pPr>
          <a:r>
            <a:rPr lang="en-US" sz="7200" b="1" kern="1200" dirty="0" smtClean="0">
              <a:ln/>
              <a:solidFill>
                <a:schemeClr val="accent1">
                  <a:lumMod val="50000"/>
                </a:schemeClr>
              </a:solidFill>
            </a:rPr>
            <a:t>C</a:t>
          </a:r>
          <a:endParaRPr lang="en-US" sz="6600" b="1" kern="1200" dirty="0">
            <a:ln/>
            <a:solidFill>
              <a:schemeClr val="accent1">
                <a:lumMod val="50000"/>
              </a:schemeClr>
            </a:solidFill>
          </a:endParaRPr>
        </a:p>
      </dsp:txBody>
      <dsp:txXfrm>
        <a:off x="29729" y="3076736"/>
        <a:ext cx="1388342" cy="955549"/>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F5A7A22-62A8-4BF6-B86C-43E576CB15D2}">
      <dsp:nvSpPr>
        <dsp:cNvPr id="0" name=""/>
        <dsp:cNvSpPr/>
      </dsp:nvSpPr>
      <dsp:spPr>
        <a:xfrm>
          <a:off x="35" y="459659"/>
          <a:ext cx="3382677" cy="1011401"/>
        </a:xfrm>
        <a:prstGeom prst="rect">
          <a:avLst/>
        </a:prstGeom>
        <a:solidFill>
          <a:schemeClr val="dk2">
            <a:hueOff val="0"/>
            <a:satOff val="0"/>
            <a:lumOff val="0"/>
            <a:alphaOff val="0"/>
          </a:schemeClr>
        </a:solidFill>
        <a:ln w="254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9136" tIns="113792" rIns="199136" bIns="113792" numCol="1" spcCol="1270" anchor="ctr" anchorCtr="0">
          <a:noAutofit/>
        </a:bodyPr>
        <a:lstStyle/>
        <a:p>
          <a:pPr lvl="0" algn="ctr" defTabSz="1244600">
            <a:lnSpc>
              <a:spcPct val="90000"/>
            </a:lnSpc>
            <a:spcBef>
              <a:spcPct val="0"/>
            </a:spcBef>
            <a:spcAft>
              <a:spcPct val="35000"/>
            </a:spcAft>
          </a:pPr>
          <a:r>
            <a:rPr lang="en-US" sz="2800" kern="1200" dirty="0" smtClean="0"/>
            <a:t>General Education Students</a:t>
          </a:r>
          <a:endParaRPr lang="en-US" sz="2800" kern="1200" dirty="0"/>
        </a:p>
      </dsp:txBody>
      <dsp:txXfrm>
        <a:off x="35" y="459659"/>
        <a:ext cx="3382677" cy="1011401"/>
      </dsp:txXfrm>
    </dsp:sp>
    <dsp:sp modelId="{1AACA708-7D8D-4AAB-8F49-D281A88B78C5}">
      <dsp:nvSpPr>
        <dsp:cNvPr id="0" name=""/>
        <dsp:cNvSpPr/>
      </dsp:nvSpPr>
      <dsp:spPr>
        <a:xfrm>
          <a:off x="35" y="1471060"/>
          <a:ext cx="3382677" cy="2920679"/>
        </a:xfrm>
        <a:prstGeom prst="rect">
          <a:avLst/>
        </a:prstGeom>
        <a:solidFill>
          <a:schemeClr val="dk2">
            <a:alpha val="90000"/>
            <a:tint val="40000"/>
            <a:hueOff val="0"/>
            <a:satOff val="0"/>
            <a:lumOff val="0"/>
            <a:alphaOff val="0"/>
          </a:schemeClr>
        </a:solidFill>
        <a:ln w="25400" cap="flat" cmpd="sng" algn="ctr">
          <a:solidFill>
            <a:schemeClr val="dk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9352" tIns="149352" rIns="199136" bIns="224028" numCol="1" spcCol="1270" anchor="t" anchorCtr="0">
          <a:noAutofit/>
        </a:bodyPr>
        <a:lstStyle/>
        <a:p>
          <a:pPr marL="285750" lvl="1" indent="-285750" algn="l" defTabSz="1244600">
            <a:lnSpc>
              <a:spcPct val="90000"/>
            </a:lnSpc>
            <a:spcBef>
              <a:spcPct val="0"/>
            </a:spcBef>
            <a:spcAft>
              <a:spcPct val="15000"/>
            </a:spcAft>
            <a:buChar char="••"/>
          </a:pPr>
          <a:r>
            <a:rPr lang="en-US" sz="2800" kern="1200" dirty="0" smtClean="0"/>
            <a:t>Hyperactive</a:t>
          </a:r>
          <a:endParaRPr lang="en-US" sz="2800" kern="1200" dirty="0"/>
        </a:p>
        <a:p>
          <a:pPr marL="285750" lvl="1" indent="-285750" algn="l" defTabSz="1244600">
            <a:lnSpc>
              <a:spcPct val="90000"/>
            </a:lnSpc>
            <a:spcBef>
              <a:spcPct val="0"/>
            </a:spcBef>
            <a:spcAft>
              <a:spcPct val="15000"/>
            </a:spcAft>
            <a:buChar char="••"/>
          </a:pPr>
          <a:r>
            <a:rPr lang="en-US" sz="2800" kern="1200" dirty="0" smtClean="0"/>
            <a:t>Disruptive</a:t>
          </a:r>
          <a:endParaRPr lang="en-US" sz="2800" kern="1200" dirty="0"/>
        </a:p>
        <a:p>
          <a:pPr marL="285750" lvl="1" indent="-285750" algn="l" defTabSz="1244600">
            <a:lnSpc>
              <a:spcPct val="90000"/>
            </a:lnSpc>
            <a:spcBef>
              <a:spcPct val="0"/>
            </a:spcBef>
            <a:spcAft>
              <a:spcPct val="15000"/>
            </a:spcAft>
            <a:buChar char="••"/>
          </a:pPr>
          <a:r>
            <a:rPr lang="en-US" sz="2800" kern="1200" dirty="0" smtClean="0"/>
            <a:t>Low motivation/ engagement</a:t>
          </a:r>
          <a:endParaRPr lang="en-US" sz="2800" kern="1200" dirty="0"/>
        </a:p>
        <a:p>
          <a:pPr marL="285750" lvl="1" indent="-285750" algn="l" defTabSz="1244600">
            <a:lnSpc>
              <a:spcPct val="90000"/>
            </a:lnSpc>
            <a:spcBef>
              <a:spcPct val="0"/>
            </a:spcBef>
            <a:spcAft>
              <a:spcPct val="15000"/>
            </a:spcAft>
            <a:buChar char="••"/>
          </a:pPr>
          <a:r>
            <a:rPr lang="en-US" sz="2800" kern="1200" dirty="0" smtClean="0"/>
            <a:t>Socially withdrawn</a:t>
          </a:r>
          <a:endParaRPr lang="en-US" sz="2800" kern="1200" dirty="0"/>
        </a:p>
      </dsp:txBody>
      <dsp:txXfrm>
        <a:off x="35" y="1471060"/>
        <a:ext cx="3382677" cy="2920679"/>
      </dsp:txXfrm>
    </dsp:sp>
    <dsp:sp modelId="{FCDF0507-C17D-4614-AD9F-24983B205E62}">
      <dsp:nvSpPr>
        <dsp:cNvPr id="0" name=""/>
        <dsp:cNvSpPr/>
      </dsp:nvSpPr>
      <dsp:spPr>
        <a:xfrm>
          <a:off x="3856287" y="459659"/>
          <a:ext cx="3382677" cy="1011401"/>
        </a:xfrm>
        <a:prstGeom prst="rect">
          <a:avLst/>
        </a:prstGeom>
        <a:solidFill>
          <a:schemeClr val="dk2">
            <a:hueOff val="0"/>
            <a:satOff val="0"/>
            <a:lumOff val="0"/>
            <a:alphaOff val="0"/>
          </a:schemeClr>
        </a:solidFill>
        <a:ln w="254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9136" tIns="113792" rIns="199136" bIns="113792" numCol="1" spcCol="1270" anchor="ctr" anchorCtr="0">
          <a:noAutofit/>
        </a:bodyPr>
        <a:lstStyle/>
        <a:p>
          <a:pPr lvl="0" algn="ctr" defTabSz="1244600">
            <a:lnSpc>
              <a:spcPct val="90000"/>
            </a:lnSpc>
            <a:spcBef>
              <a:spcPct val="0"/>
            </a:spcBef>
            <a:spcAft>
              <a:spcPct val="35000"/>
            </a:spcAft>
          </a:pPr>
          <a:r>
            <a:rPr lang="en-US" sz="2800" kern="1200" dirty="0" smtClean="0"/>
            <a:t>Students </a:t>
          </a:r>
          <a:r>
            <a:rPr lang="en-US" sz="2800" kern="1200" smtClean="0"/>
            <a:t>Receiving </a:t>
          </a:r>
          <a:endParaRPr lang="en-US" sz="2800" kern="1200" dirty="0"/>
        </a:p>
      </dsp:txBody>
      <dsp:txXfrm>
        <a:off x="3856287" y="459659"/>
        <a:ext cx="3382677" cy="1011401"/>
      </dsp:txXfrm>
    </dsp:sp>
    <dsp:sp modelId="{657D44BA-EDFA-4223-8E69-D51331EBF021}">
      <dsp:nvSpPr>
        <dsp:cNvPr id="0" name=""/>
        <dsp:cNvSpPr/>
      </dsp:nvSpPr>
      <dsp:spPr>
        <a:xfrm>
          <a:off x="3856287" y="1471060"/>
          <a:ext cx="3382677" cy="2920679"/>
        </a:xfrm>
        <a:prstGeom prst="rect">
          <a:avLst/>
        </a:prstGeom>
        <a:solidFill>
          <a:schemeClr val="dk2">
            <a:alpha val="90000"/>
            <a:tint val="40000"/>
            <a:hueOff val="0"/>
            <a:satOff val="0"/>
            <a:lumOff val="0"/>
            <a:alphaOff val="0"/>
          </a:schemeClr>
        </a:solidFill>
        <a:ln w="25400" cap="flat" cmpd="sng" algn="ctr">
          <a:solidFill>
            <a:schemeClr val="dk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9352" tIns="149352" rIns="199136" bIns="224028" numCol="1" spcCol="1270" anchor="t" anchorCtr="0">
          <a:noAutofit/>
        </a:bodyPr>
        <a:lstStyle/>
        <a:p>
          <a:pPr marL="285750" lvl="1" indent="-285750" algn="l" defTabSz="1244600">
            <a:lnSpc>
              <a:spcPct val="90000"/>
            </a:lnSpc>
            <a:spcBef>
              <a:spcPct val="0"/>
            </a:spcBef>
            <a:spcAft>
              <a:spcPct val="15000"/>
            </a:spcAft>
            <a:buChar char="••"/>
          </a:pPr>
          <a:r>
            <a:rPr lang="en-US" sz="2800" kern="1200" dirty="0" smtClean="0"/>
            <a:t>Any category!</a:t>
          </a:r>
          <a:endParaRPr lang="en-US" sz="2800" kern="1200" dirty="0"/>
        </a:p>
      </dsp:txBody>
      <dsp:txXfrm>
        <a:off x="3856287" y="1471060"/>
        <a:ext cx="3382677" cy="2920679"/>
      </dsp:txXfrm>
    </dsp:sp>
  </dsp:spTree>
</dsp:drawing>
</file>

<file path=ppt/diagrams/layout1.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238" cy="46513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78275" y="0"/>
            <a:ext cx="3043238" cy="465138"/>
          </a:xfrm>
          <a:prstGeom prst="rect">
            <a:avLst/>
          </a:prstGeom>
        </p:spPr>
        <p:txBody>
          <a:bodyPr vert="horz" lIns="91440" tIns="45720" rIns="91440" bIns="45720" rtlCol="0"/>
          <a:lstStyle>
            <a:lvl1pPr algn="r">
              <a:defRPr sz="1200"/>
            </a:lvl1pPr>
          </a:lstStyle>
          <a:p>
            <a:fld id="{AB94DC38-2CD4-47E7-9A17-D85102369DF5}" type="datetimeFigureOut">
              <a:rPr lang="en-US" smtClean="0"/>
              <a:t>1/14/15</a:t>
            </a:fld>
            <a:endParaRPr lang="en-US" dirty="0"/>
          </a:p>
        </p:txBody>
      </p:sp>
      <p:sp>
        <p:nvSpPr>
          <p:cNvPr id="4" name="Footer Placeholder 3"/>
          <p:cNvSpPr>
            <a:spLocks noGrp="1"/>
          </p:cNvSpPr>
          <p:nvPr>
            <p:ph type="ftr" sz="quarter" idx="2"/>
          </p:nvPr>
        </p:nvSpPr>
        <p:spPr>
          <a:xfrm>
            <a:off x="0" y="8842375"/>
            <a:ext cx="3043238" cy="465138"/>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8275" y="8842375"/>
            <a:ext cx="3043238" cy="465138"/>
          </a:xfrm>
          <a:prstGeom prst="rect">
            <a:avLst/>
          </a:prstGeom>
        </p:spPr>
        <p:txBody>
          <a:bodyPr vert="horz" lIns="91440" tIns="45720" rIns="91440" bIns="45720" rtlCol="0" anchor="b"/>
          <a:lstStyle>
            <a:lvl1pPr algn="r">
              <a:defRPr sz="1200"/>
            </a:lvl1pPr>
          </a:lstStyle>
          <a:p>
            <a:fld id="{844F2543-4C11-4D86-BAD7-50E50446F0F2}" type="slidenum">
              <a:rPr lang="en-US" smtClean="0"/>
              <a:t>‹#›</a:t>
            </a:fld>
            <a:endParaRPr lang="en-US" dirty="0"/>
          </a:p>
        </p:txBody>
      </p:sp>
    </p:spTree>
    <p:extLst>
      <p:ext uri="{BB962C8B-B14F-4D97-AF65-F5344CB8AC3E}">
        <p14:creationId xmlns:p14="http://schemas.microsoft.com/office/powerpoint/2010/main" val="117300685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3324" tIns="46662" rIns="93324" bIns="46662" rtlCol="0"/>
          <a:lstStyle>
            <a:lvl1pPr algn="l">
              <a:defRPr sz="1200"/>
            </a:lvl1pPr>
          </a:lstStyle>
          <a:p>
            <a:endParaRPr lang="en-US" dirty="0"/>
          </a:p>
        </p:txBody>
      </p:sp>
      <p:sp>
        <p:nvSpPr>
          <p:cNvPr id="3" name="Date Placeholder 2"/>
          <p:cNvSpPr>
            <a:spLocks noGrp="1"/>
          </p:cNvSpPr>
          <p:nvPr>
            <p:ph type="dt" idx="1"/>
          </p:nvPr>
        </p:nvSpPr>
        <p:spPr>
          <a:xfrm>
            <a:off x="3978132" y="0"/>
            <a:ext cx="3043343" cy="465455"/>
          </a:xfrm>
          <a:prstGeom prst="rect">
            <a:avLst/>
          </a:prstGeom>
        </p:spPr>
        <p:txBody>
          <a:bodyPr vert="horz" lIns="93324" tIns="46662" rIns="93324" bIns="46662" rtlCol="0"/>
          <a:lstStyle>
            <a:lvl1pPr algn="r">
              <a:defRPr sz="1200"/>
            </a:lvl1pPr>
          </a:lstStyle>
          <a:p>
            <a:fld id="{BAA6E843-536A-4C80-8645-80A4A0DA5932}" type="datetimeFigureOut">
              <a:rPr lang="en-US" smtClean="0"/>
              <a:t>1/14/15</a:t>
            </a:fld>
            <a:endParaRPr lang="en-US" dirty="0"/>
          </a:p>
        </p:txBody>
      </p:sp>
      <p:sp>
        <p:nvSpPr>
          <p:cNvPr id="4" name="Slide Image Placeholder 3"/>
          <p:cNvSpPr>
            <a:spLocks noGrp="1" noRot="1" noChangeAspect="1"/>
          </p:cNvSpPr>
          <p:nvPr>
            <p:ph type="sldImg" idx="2"/>
          </p:nvPr>
        </p:nvSpPr>
        <p:spPr>
          <a:xfrm>
            <a:off x="1184275" y="698500"/>
            <a:ext cx="4654550" cy="3490913"/>
          </a:xfrm>
          <a:prstGeom prst="rect">
            <a:avLst/>
          </a:prstGeom>
          <a:noFill/>
          <a:ln w="12700">
            <a:solidFill>
              <a:prstClr val="black"/>
            </a:solidFill>
          </a:ln>
        </p:spPr>
        <p:txBody>
          <a:bodyPr vert="horz" lIns="93324" tIns="46662" rIns="93324" bIns="46662" rtlCol="0" anchor="ctr"/>
          <a:lstStyle/>
          <a:p>
            <a:endParaRPr lang="en-US" dirty="0"/>
          </a:p>
        </p:txBody>
      </p:sp>
      <p:sp>
        <p:nvSpPr>
          <p:cNvPr id="5" name="Notes Placeholder 4"/>
          <p:cNvSpPr>
            <a:spLocks noGrp="1"/>
          </p:cNvSpPr>
          <p:nvPr>
            <p:ph type="body" sz="quarter" idx="3"/>
          </p:nvPr>
        </p:nvSpPr>
        <p:spPr>
          <a:xfrm>
            <a:off x="702310" y="4421823"/>
            <a:ext cx="5618480" cy="4189095"/>
          </a:xfrm>
          <a:prstGeom prst="rect">
            <a:avLst/>
          </a:prstGeom>
        </p:spPr>
        <p:txBody>
          <a:bodyPr vert="horz" lIns="93324" tIns="46662" rIns="93324" bIns="46662"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42029"/>
            <a:ext cx="3043343" cy="465455"/>
          </a:xfrm>
          <a:prstGeom prst="rect">
            <a:avLst/>
          </a:prstGeom>
        </p:spPr>
        <p:txBody>
          <a:bodyPr vert="horz" lIns="93324" tIns="46662" rIns="93324" bIns="46662"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8132" y="8842029"/>
            <a:ext cx="3043343" cy="465455"/>
          </a:xfrm>
          <a:prstGeom prst="rect">
            <a:avLst/>
          </a:prstGeom>
        </p:spPr>
        <p:txBody>
          <a:bodyPr vert="horz" lIns="93324" tIns="46662" rIns="93324" bIns="46662" rtlCol="0" anchor="b"/>
          <a:lstStyle>
            <a:lvl1pPr algn="r">
              <a:defRPr sz="1200"/>
            </a:lvl1pPr>
          </a:lstStyle>
          <a:p>
            <a:fld id="{6959DA82-0948-4812-A78B-BE6AF51C4604}" type="slidenum">
              <a:rPr lang="en-US" smtClean="0"/>
              <a:t>‹#›</a:t>
            </a:fld>
            <a:endParaRPr lang="en-US" dirty="0"/>
          </a:p>
        </p:txBody>
      </p:sp>
    </p:spTree>
    <p:extLst>
      <p:ext uri="{BB962C8B-B14F-4D97-AF65-F5344CB8AC3E}">
        <p14:creationId xmlns:p14="http://schemas.microsoft.com/office/powerpoint/2010/main" val="36935229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3.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4.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5.xml"/></Relationships>
</file>

<file path=ppt/notesSlides/_rels/notesSlide3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6.xml"/></Relationships>
</file>

<file path=ppt/notesSlides/_rels/notesSlide3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7.xml"/></Relationships>
</file>

<file path=ppt/notesSlides/_rels/notesSlide3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8.xml"/></Relationships>
</file>

<file path=ppt/notesSlides/_rels/notesSlide3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9.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0.xml"/></Relationships>
</file>

<file path=ppt/notesSlides/_rels/notesSlide4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1.xml"/></Relationships>
</file>

<file path=ppt/notesSlides/_rels/notesSlide4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2.xml"/></Relationships>
</file>

<file path=ppt/notesSlides/_rels/notesSlide4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3.xml"/></Relationships>
</file>

<file path=ppt/notesSlides/_rels/notesSlide4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4.xml"/></Relationships>
</file>

<file path=ppt/notesSlides/_rels/notesSlide4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5.xml"/></Relationships>
</file>

<file path=ppt/notesSlides/_rels/notesSlide4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6.xml"/></Relationships>
</file>

<file path=ppt/notesSlides/_rels/notesSlide4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7.xml"/></Relationships>
</file>

<file path=ppt/notesSlides/_rels/notesSlide4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8.xml"/></Relationships>
</file>

<file path=ppt/notesSlides/_rels/notesSlide4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9.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0.xml"/></Relationships>
</file>

<file path=ppt/notesSlides/_rels/notesSlide5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1.xml"/></Relationships>
</file>

<file path=ppt/notesSlides/_rels/notesSlide5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2.xml"/></Relationships>
</file>

<file path=ppt/notesSlides/_rels/notesSlide5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3.xml"/></Relationships>
</file>

<file path=ppt/notesSlides/_rels/notesSlide5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4.xml"/></Relationships>
</file>

<file path=ppt/notesSlides/_rels/notesSlide5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5.xml"/></Relationships>
</file>

<file path=ppt/notesSlides/_rels/notesSlide5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6.xml"/></Relationships>
</file>

<file path=ppt/notesSlides/_rels/notesSlide5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7.xml"/></Relationships>
</file>

<file path=ppt/notesSlides/_rels/notesSlide5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8.xml"/></Relationships>
</file>

<file path=ppt/notesSlides/_rels/notesSlide5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9.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0.xml"/></Relationships>
</file>

<file path=ppt/notesSlides/_rels/notesSlide6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1.xml"/></Relationships>
</file>

<file path=ppt/notesSlides/_rels/notesSlide6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2.xml"/></Relationships>
</file>

<file path=ppt/notesSlides/_rels/notesSlide6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3.xml"/></Relationships>
</file>

<file path=ppt/notesSlides/_rels/notesSlide6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4.xml"/></Relationships>
</file>

<file path=ppt/notesSlides/_rels/notesSlide6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5.xml"/></Relationships>
</file>

<file path=ppt/notesSlides/_rels/notesSlide6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6.xml"/></Relationships>
</file>

<file path=ppt/notesSlides/_rels/notesSlide6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7.xml"/></Relationships>
</file>

<file path=ppt/notesSlides/_rels/notesSlide6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8.xml"/></Relationships>
</file>

<file path=ppt/notesSlides/_rels/notesSlide6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9.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7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0.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3"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9634"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dirty="0" smtClean="0"/>
              <a:t>A</a:t>
            </a:r>
            <a:r>
              <a:rPr lang="en-US" baseline="0" dirty="0" smtClean="0"/>
              <a:t>n overview of the </a:t>
            </a:r>
            <a:r>
              <a:rPr lang="en-US" dirty="0" smtClean="0"/>
              <a:t>Course Enhancement Module (CEM) on Evidence-Based Behavioral Interventions is provided in the facilitator’s </a:t>
            </a:r>
            <a:r>
              <a:rPr lang="en-US" baseline="0" dirty="0" smtClean="0"/>
              <a:t>guide for Part 1</a:t>
            </a:r>
            <a:r>
              <a:rPr lang="en-US" dirty="0" smtClean="0"/>
              <a:t>.</a:t>
            </a:r>
          </a:p>
          <a:p>
            <a:endParaRPr lang="en-US" dirty="0" smtClean="0"/>
          </a:p>
          <a:p>
            <a:r>
              <a:rPr lang="en-US" dirty="0" smtClean="0"/>
              <a:t>The module provides a complementary set of resources</a:t>
            </a:r>
            <a:r>
              <a:rPr lang="en-US" baseline="0" dirty="0" smtClean="0"/>
              <a:t> </a:t>
            </a:r>
            <a:r>
              <a:rPr lang="en-US" dirty="0" smtClean="0"/>
              <a:t>resources </a:t>
            </a:r>
            <a:r>
              <a:rPr lang="en-US" dirty="0"/>
              <a:t>intended for use </a:t>
            </a:r>
            <a:r>
              <a:rPr lang="en-US" sz="1200" kern="1200" dirty="0" smtClean="0">
                <a:solidFill>
                  <a:schemeClr val="tx1"/>
                </a:solidFill>
                <a:effectLst/>
                <a:latin typeface="+mn-lt"/>
                <a:ea typeface="+mn-ea"/>
                <a:cs typeface="+mn-cs"/>
              </a:rPr>
              <a:t>by university and college faculty and other appropriate Institute of Higher Education (</a:t>
            </a:r>
            <a:r>
              <a:rPr lang="en-US" sz="1200" kern="1200" dirty="0" err="1" smtClean="0">
                <a:solidFill>
                  <a:schemeClr val="tx1"/>
                </a:solidFill>
                <a:effectLst/>
                <a:latin typeface="+mn-lt"/>
                <a:ea typeface="+mn-ea"/>
                <a:cs typeface="+mn-cs"/>
              </a:rPr>
              <a:t>IHE</a:t>
            </a:r>
            <a:r>
              <a:rPr lang="en-US" sz="1200" kern="1200" dirty="0" smtClean="0">
                <a:solidFill>
                  <a:schemeClr val="tx1"/>
                </a:solidFill>
                <a:effectLst/>
                <a:latin typeface="+mn-lt"/>
                <a:ea typeface="+mn-ea"/>
                <a:cs typeface="+mn-cs"/>
              </a:rPr>
              <a:t>) staff to develop and enhance their teacher and leadership education courses as well as their professional development programs for practitioners. </a:t>
            </a:r>
          </a:p>
          <a:p>
            <a:pPr algn="l"/>
            <a:endParaRPr lang="en-US" baseline="0" dirty="0" smtClean="0">
              <a:ea typeface="ＭＳ Ｐゴシック" pitchFamily="34" charset="-128"/>
            </a:endParaRPr>
          </a:p>
          <a:p>
            <a:pPr algn="l"/>
            <a:r>
              <a:rPr lang="en-US" baseline="0" dirty="0" smtClean="0">
                <a:ea typeface="ＭＳ Ｐゴシック" pitchFamily="34" charset="-128"/>
              </a:rPr>
              <a:t>This CEM describes behavioral interventions that are based on research evidence at multiple levels of support: schoolwide, classwide, small group, and individual. Data guide decisions about matching the function of a behavior and the intensity</a:t>
            </a:r>
            <a:r>
              <a:rPr lang="en-US" dirty="0" smtClean="0">
                <a:ea typeface="ＭＳ Ｐゴシック" pitchFamily="34" charset="-128"/>
              </a:rPr>
              <a:t> of the student’s need to the behavioral intervention. </a:t>
            </a:r>
            <a:r>
              <a:rPr lang="en-US" baseline="0" dirty="0" smtClean="0">
                <a:ea typeface="ＭＳ Ｐゴシック" pitchFamily="34" charset="-128"/>
              </a:rPr>
              <a:t>Teachers and other educators can use these interventions to help their students with and without disabilities learn how to manage their own behavior appropriately and independently in a variety of situations and environments at school, at home, and within the community at large.</a:t>
            </a:r>
          </a:p>
          <a:p>
            <a:pPr algn="l"/>
            <a:endParaRPr lang="en-US" u="none" baseline="0" dirty="0" smtClean="0">
              <a:ea typeface="ＭＳ Ｐゴシック" pitchFamily="34" charset="-128"/>
            </a:endParaRPr>
          </a:p>
          <a:p>
            <a:r>
              <a:rPr lang="en-US" u="none" dirty="0" smtClean="0"/>
              <a:t>Speaker notes are provided for most of the PowerPoint</a:t>
            </a:r>
            <a:r>
              <a:rPr lang="en-US" u="none" baseline="0" dirty="0" smtClean="0"/>
              <a:t> slides included in each of the five parts of this </a:t>
            </a:r>
            <a:r>
              <a:rPr lang="en-US" u="none" baseline="0" dirty="0" err="1" smtClean="0"/>
              <a:t>CEM</a:t>
            </a:r>
            <a:r>
              <a:rPr lang="en-US" u="none" baseline="0" dirty="0" smtClean="0"/>
              <a:t>. The notes provide additional details about the information presented in a particular slide, including the context for the information being presented as well as further elaboration of key points being discussed. </a:t>
            </a:r>
            <a:r>
              <a:rPr lang="en-US" baseline="0" dirty="0" smtClean="0"/>
              <a:t> Thus, the speaker notes are intended as a guide for a presenter who is using the PowerPoint slides and may be modified as needed.</a:t>
            </a:r>
          </a:p>
        </p:txBody>
      </p:sp>
      <p:sp>
        <p:nvSpPr>
          <p:cNvPr id="69635"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ＭＳ Ｐゴシック" pitchFamily="34" charset="-128"/>
              </a:defRPr>
            </a:lvl1pPr>
            <a:lvl2pPr marL="758255" indent="-291636" eaLnBrk="0" hangingPunct="0">
              <a:defRPr sz="2400">
                <a:solidFill>
                  <a:schemeClr val="tx1"/>
                </a:solidFill>
                <a:latin typeface="Arial" pitchFamily="34" charset="0"/>
                <a:ea typeface="ＭＳ Ｐゴシック" pitchFamily="34" charset="-128"/>
              </a:defRPr>
            </a:lvl2pPr>
            <a:lvl3pPr marL="1166546" indent="-233309" eaLnBrk="0" hangingPunct="0">
              <a:defRPr sz="2400">
                <a:solidFill>
                  <a:schemeClr val="tx1"/>
                </a:solidFill>
                <a:latin typeface="Arial" pitchFamily="34" charset="0"/>
                <a:ea typeface="ＭＳ Ｐゴシック" pitchFamily="34" charset="-128"/>
              </a:defRPr>
            </a:lvl3pPr>
            <a:lvl4pPr marL="1633164" indent="-233309" eaLnBrk="0" hangingPunct="0">
              <a:defRPr sz="2400">
                <a:solidFill>
                  <a:schemeClr val="tx1"/>
                </a:solidFill>
                <a:latin typeface="Arial" pitchFamily="34" charset="0"/>
                <a:ea typeface="ＭＳ Ｐゴシック" pitchFamily="34" charset="-128"/>
              </a:defRPr>
            </a:lvl4pPr>
            <a:lvl5pPr marL="2099782" indent="-233309" eaLnBrk="0" hangingPunct="0">
              <a:defRPr sz="2400">
                <a:solidFill>
                  <a:schemeClr val="tx1"/>
                </a:solidFill>
                <a:latin typeface="Arial" pitchFamily="34" charset="0"/>
                <a:ea typeface="ＭＳ Ｐゴシック" pitchFamily="34" charset="-128"/>
              </a:defRPr>
            </a:lvl5pPr>
            <a:lvl6pPr marL="2566401" indent="-233309"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3033019" indent="-233309"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99637" indent="-233309"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966256" indent="-233309"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fld id="{AAFB836E-9014-4C65-913B-31E14F53E42A}" type="slidenum">
              <a:rPr lang="en-US" sz="1200">
                <a:solidFill>
                  <a:prstClr val="black"/>
                </a:solidFill>
              </a:rPr>
              <a:pPr eaLnBrk="1" hangingPunct="1"/>
              <a:t>1</a:t>
            </a:fld>
            <a:endParaRPr lang="en-US" sz="1200" dirty="0">
              <a:solidFill>
                <a:prstClr val="black"/>
              </a:solidFill>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this section we will discuss how instructional practices and the school environment influence student behavior.</a:t>
            </a:r>
            <a:endParaRPr lang="en-US" dirty="0"/>
          </a:p>
        </p:txBody>
      </p:sp>
      <p:sp>
        <p:nvSpPr>
          <p:cNvPr id="4" name="Slide Number Placeholder 3"/>
          <p:cNvSpPr>
            <a:spLocks noGrp="1"/>
          </p:cNvSpPr>
          <p:nvPr>
            <p:ph type="sldNum" sz="quarter" idx="10"/>
          </p:nvPr>
        </p:nvSpPr>
        <p:spPr/>
        <p:txBody>
          <a:bodyPr/>
          <a:lstStyle/>
          <a:p>
            <a:fld id="{6959DA82-0948-4812-A78B-BE6AF51C4604}" type="slidenum">
              <a:rPr lang="en-US" smtClean="0"/>
              <a:t>10</a:t>
            </a:fld>
            <a:endParaRPr lang="en-US" dirty="0"/>
          </a:p>
        </p:txBody>
      </p:sp>
    </p:spTree>
    <p:extLst>
      <p:ext uri="{BB962C8B-B14F-4D97-AF65-F5344CB8AC3E}">
        <p14:creationId xmlns:p14="http://schemas.microsoft.com/office/powerpoint/2010/main" val="156432887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2310" y="4421823"/>
            <a:ext cx="5618480" cy="4777378"/>
          </a:xfrm>
        </p:spPr>
        <p:txBody>
          <a:bodyPr/>
          <a:lstStyle/>
          <a:p>
            <a:pPr>
              <a:defRPr/>
            </a:pPr>
            <a:r>
              <a:rPr lang="en-US" sz="1100" b="1" dirty="0"/>
              <a:t>Directions –</a:t>
            </a:r>
          </a:p>
          <a:p>
            <a:pPr marL="233309" indent="-233309">
              <a:buFont typeface="+mj-lt"/>
              <a:buAutoNum type="arabicPeriod"/>
              <a:defRPr/>
            </a:pPr>
            <a:r>
              <a:rPr lang="en-US" sz="1100" i="1" dirty="0"/>
              <a:t>Designate four corners in the room as follows: </a:t>
            </a:r>
            <a:r>
              <a:rPr lang="en-US" sz="1100" dirty="0"/>
              <a:t>	</a:t>
            </a:r>
          </a:p>
          <a:p>
            <a:pPr>
              <a:defRPr/>
            </a:pPr>
            <a:r>
              <a:rPr lang="en-US" sz="1100" dirty="0"/>
              <a:t>	</a:t>
            </a:r>
            <a:r>
              <a:rPr lang="en-US" sz="1100" b="1" dirty="0"/>
              <a:t>Corner 1 – Totally Agree</a:t>
            </a:r>
          </a:p>
          <a:p>
            <a:pPr>
              <a:defRPr/>
            </a:pPr>
            <a:r>
              <a:rPr lang="en-US" sz="1100" b="1" dirty="0"/>
              <a:t>	Corner 2 –  Somewhat Agree</a:t>
            </a:r>
          </a:p>
          <a:p>
            <a:pPr>
              <a:defRPr/>
            </a:pPr>
            <a:r>
              <a:rPr lang="en-US" sz="1100" b="1" dirty="0"/>
              <a:t>	Corner 3 –  Disagree</a:t>
            </a:r>
          </a:p>
          <a:p>
            <a:pPr>
              <a:defRPr/>
            </a:pPr>
            <a:r>
              <a:rPr lang="en-US" sz="1100" b="1" dirty="0"/>
              <a:t>	Corner 4 – Undecided</a:t>
            </a:r>
          </a:p>
          <a:p>
            <a:pPr>
              <a:defRPr/>
            </a:pPr>
            <a:r>
              <a:rPr lang="en-US" sz="1100" i="1" dirty="0"/>
              <a:t>2. Read the following statements (and/or add your own) and give participants time to pick the corners that reflect their thinking after each statement is read. Once each participant is in a corner have some participants share why they chose the corner they did. After hearing other participants’ explanations, each participant may change their mind and move to another corner that best reflects their current thinking.</a:t>
            </a:r>
          </a:p>
          <a:p>
            <a:pPr>
              <a:defRPr/>
            </a:pPr>
            <a:r>
              <a:rPr lang="en-US" sz="1100" b="1" dirty="0"/>
              <a:t>Statement 1 </a:t>
            </a:r>
            <a:r>
              <a:rPr lang="en-US" sz="1100" dirty="0"/>
              <a:t>– Academic instruction impacts classroom management.</a:t>
            </a:r>
          </a:p>
          <a:p>
            <a:pPr>
              <a:defRPr/>
            </a:pPr>
            <a:r>
              <a:rPr lang="en-US" sz="1100" b="1" dirty="0"/>
              <a:t>Statement 2 </a:t>
            </a:r>
            <a:r>
              <a:rPr lang="en-US" sz="1100" dirty="0"/>
              <a:t>– Poor behavior outcomes are more likely for students with disabilities.</a:t>
            </a:r>
          </a:p>
          <a:p>
            <a:pPr>
              <a:defRPr/>
            </a:pPr>
            <a:r>
              <a:rPr lang="en-US" sz="1100" b="1" dirty="0"/>
              <a:t>Statement 3 </a:t>
            </a:r>
            <a:r>
              <a:rPr lang="en-US" sz="1100" dirty="0"/>
              <a:t>– It is important to involve families in a school-wide behavior program.</a:t>
            </a:r>
          </a:p>
          <a:p>
            <a:pPr>
              <a:defRPr/>
            </a:pPr>
            <a:r>
              <a:rPr lang="en-US" sz="1100" b="1" dirty="0"/>
              <a:t>Statement 4 </a:t>
            </a:r>
            <a:r>
              <a:rPr lang="en-US" sz="1100" dirty="0"/>
              <a:t>– </a:t>
            </a:r>
            <a:r>
              <a:rPr lang="en-US" sz="1100" dirty="0" smtClean="0"/>
              <a:t>Students’ learning and academic performance influences</a:t>
            </a:r>
            <a:r>
              <a:rPr lang="en-US" sz="1100" baseline="0" dirty="0" smtClean="0"/>
              <a:t> their behavior at school. </a:t>
            </a:r>
            <a:endParaRPr lang="en-US" sz="1100" dirty="0"/>
          </a:p>
          <a:p>
            <a:pPr>
              <a:defRPr/>
            </a:pPr>
            <a:r>
              <a:rPr lang="en-US" sz="1100" b="1" dirty="0"/>
              <a:t>Statement 5 </a:t>
            </a:r>
            <a:r>
              <a:rPr lang="en-US" sz="1100" dirty="0"/>
              <a:t>– Students’ behavior </a:t>
            </a:r>
            <a:r>
              <a:rPr lang="en-US" sz="1100" dirty="0" smtClean="0"/>
              <a:t>at school often</a:t>
            </a:r>
            <a:r>
              <a:rPr lang="en-US" sz="1100" baseline="0" dirty="0" smtClean="0"/>
              <a:t>  </a:t>
            </a:r>
            <a:r>
              <a:rPr lang="en-US" sz="1100" dirty="0" smtClean="0"/>
              <a:t>influences </a:t>
            </a:r>
            <a:r>
              <a:rPr lang="en-US" sz="1100" dirty="0"/>
              <a:t>their learning and academic performance.</a:t>
            </a:r>
          </a:p>
          <a:p>
            <a:pPr>
              <a:defRPr/>
            </a:pPr>
            <a:r>
              <a:rPr lang="en-US" sz="1100" b="1" i="1" dirty="0"/>
              <a:t>Purpose of the activity </a:t>
            </a:r>
            <a:r>
              <a:rPr lang="en-US" sz="1100" i="1" dirty="0"/>
              <a:t>- This activity will demonstrate participants current thinking about topics that will be discussed in this section of the power point and will give participants additional knowledge </a:t>
            </a:r>
            <a:r>
              <a:rPr lang="en-US" sz="1100" i="1" dirty="0" smtClean="0"/>
              <a:t>in </a:t>
            </a:r>
            <a:r>
              <a:rPr lang="en-US" sz="1100" i="1" dirty="0"/>
              <a:t>order to alter their thinking.</a:t>
            </a:r>
          </a:p>
          <a:p>
            <a:pPr>
              <a:defRPr/>
            </a:pPr>
            <a:r>
              <a:rPr lang="en-US" sz="1100" b="1" i="1" dirty="0"/>
              <a:t>Note - </a:t>
            </a:r>
            <a:r>
              <a:rPr lang="en-US" sz="1100" i="1" dirty="0"/>
              <a:t>This activity can be repeated at the end of the Part 1 Power Point to determine if participants have changed their thinking to reflect their learning.</a:t>
            </a:r>
          </a:p>
          <a:p>
            <a:pPr>
              <a:defRPr/>
            </a:pPr>
            <a:endParaRPr lang="en-US" sz="1100" i="1" dirty="0"/>
          </a:p>
        </p:txBody>
      </p:sp>
      <p:sp>
        <p:nvSpPr>
          <p:cNvPr id="44036" name="Slide Number Placeholder 3"/>
          <p:cNvSpPr>
            <a:spLocks noGrp="1"/>
          </p:cNvSpPr>
          <p:nvPr>
            <p:ph type="sldNum" sz="quarter" idx="5"/>
          </p:nvPr>
        </p:nvSpPr>
        <p:spPr bwMode="auto">
          <a:xfrm>
            <a:off x="3978132" y="9126474"/>
            <a:ext cx="3043343" cy="18101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itchFamily="34" charset="0"/>
                <a:ea typeface="ＭＳ Ｐゴシック" pitchFamily="34" charset="-128"/>
              </a:defRPr>
            </a:lvl1pPr>
            <a:lvl2pPr marL="758255" indent="-291636" eaLnBrk="0" hangingPunct="0">
              <a:spcBef>
                <a:spcPct val="30000"/>
              </a:spcBef>
              <a:defRPr sz="1200">
                <a:solidFill>
                  <a:schemeClr val="tx1"/>
                </a:solidFill>
                <a:latin typeface="Calibri" pitchFamily="34" charset="0"/>
                <a:ea typeface="ＭＳ Ｐゴシック" pitchFamily="34" charset="-128"/>
              </a:defRPr>
            </a:lvl2pPr>
            <a:lvl3pPr marL="1166546" indent="-233309" eaLnBrk="0" hangingPunct="0">
              <a:spcBef>
                <a:spcPct val="30000"/>
              </a:spcBef>
              <a:defRPr sz="1200">
                <a:solidFill>
                  <a:schemeClr val="tx1"/>
                </a:solidFill>
                <a:latin typeface="Calibri" pitchFamily="34" charset="0"/>
                <a:ea typeface="ＭＳ Ｐゴシック" pitchFamily="34" charset="-128"/>
              </a:defRPr>
            </a:lvl3pPr>
            <a:lvl4pPr marL="1633164" indent="-233309" eaLnBrk="0" hangingPunct="0">
              <a:spcBef>
                <a:spcPct val="30000"/>
              </a:spcBef>
              <a:defRPr sz="1200">
                <a:solidFill>
                  <a:schemeClr val="tx1"/>
                </a:solidFill>
                <a:latin typeface="Calibri" pitchFamily="34" charset="0"/>
                <a:ea typeface="ＭＳ Ｐゴシック" pitchFamily="34" charset="-128"/>
              </a:defRPr>
            </a:lvl4pPr>
            <a:lvl5pPr marL="2099782" indent="-233309" eaLnBrk="0" hangingPunct="0">
              <a:spcBef>
                <a:spcPct val="30000"/>
              </a:spcBef>
              <a:defRPr sz="1200">
                <a:solidFill>
                  <a:schemeClr val="tx1"/>
                </a:solidFill>
                <a:latin typeface="Calibri" pitchFamily="34" charset="0"/>
                <a:ea typeface="ＭＳ Ｐゴシック" pitchFamily="34" charset="-128"/>
              </a:defRPr>
            </a:lvl5pPr>
            <a:lvl6pPr marL="2566401" indent="-233309" eaLnBrk="0" fontAlgn="base" hangingPunct="0">
              <a:spcBef>
                <a:spcPct val="30000"/>
              </a:spcBef>
              <a:spcAft>
                <a:spcPct val="0"/>
              </a:spcAft>
              <a:defRPr sz="1200">
                <a:solidFill>
                  <a:schemeClr val="tx1"/>
                </a:solidFill>
                <a:latin typeface="Calibri" pitchFamily="34" charset="0"/>
                <a:ea typeface="ＭＳ Ｐゴシック" pitchFamily="34" charset="-128"/>
              </a:defRPr>
            </a:lvl6pPr>
            <a:lvl7pPr marL="3033019" indent="-233309" eaLnBrk="0" fontAlgn="base" hangingPunct="0">
              <a:spcBef>
                <a:spcPct val="30000"/>
              </a:spcBef>
              <a:spcAft>
                <a:spcPct val="0"/>
              </a:spcAft>
              <a:defRPr sz="1200">
                <a:solidFill>
                  <a:schemeClr val="tx1"/>
                </a:solidFill>
                <a:latin typeface="Calibri" pitchFamily="34" charset="0"/>
                <a:ea typeface="ＭＳ Ｐゴシック" pitchFamily="34" charset="-128"/>
              </a:defRPr>
            </a:lvl7pPr>
            <a:lvl8pPr marL="3499637" indent="-233309" eaLnBrk="0" fontAlgn="base" hangingPunct="0">
              <a:spcBef>
                <a:spcPct val="30000"/>
              </a:spcBef>
              <a:spcAft>
                <a:spcPct val="0"/>
              </a:spcAft>
              <a:defRPr sz="1200">
                <a:solidFill>
                  <a:schemeClr val="tx1"/>
                </a:solidFill>
                <a:latin typeface="Calibri" pitchFamily="34" charset="0"/>
                <a:ea typeface="ＭＳ Ｐゴシック" pitchFamily="34" charset="-128"/>
              </a:defRPr>
            </a:lvl8pPr>
            <a:lvl9pPr marL="3966256" indent="-233309" eaLnBrk="0" fontAlgn="base" hangingPunct="0">
              <a:spcBef>
                <a:spcPct val="30000"/>
              </a:spcBef>
              <a:spcAft>
                <a:spcPct val="0"/>
              </a:spcAft>
              <a:defRPr sz="1200">
                <a:solidFill>
                  <a:schemeClr val="tx1"/>
                </a:solidFill>
                <a:latin typeface="Calibri" pitchFamily="34" charset="0"/>
                <a:ea typeface="ＭＳ Ｐゴシック" pitchFamily="34" charset="-128"/>
              </a:defRPr>
            </a:lvl9pPr>
          </a:lstStyle>
          <a:p>
            <a:pPr eaLnBrk="1" hangingPunct="1">
              <a:spcBef>
                <a:spcPct val="0"/>
              </a:spcBef>
            </a:pPr>
            <a:fld id="{DE757252-5498-4ADC-BDF9-955D5A5446EE}" type="slidenum">
              <a:rPr lang="en-US" altLang="en-US" smtClean="0">
                <a:latin typeface="Arial" charset="0"/>
                <a:cs typeface="Arial" charset="0"/>
              </a:rPr>
              <a:pPr eaLnBrk="1" hangingPunct="1">
                <a:spcBef>
                  <a:spcPct val="0"/>
                </a:spcBef>
              </a:pPr>
              <a:t>11</a:t>
            </a:fld>
            <a:endParaRPr lang="en-US" altLang="en-US" smtClean="0">
              <a:latin typeface="Arial" charset="0"/>
              <a:cs typeface="Arial"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Positive school culture requires</a:t>
            </a:r>
            <a:r>
              <a:rPr lang="en-US" baseline="0" dirty="0" smtClean="0"/>
              <a:t> effective academic and behavioral support.  Core instruction or intervention as well as behavioral intervention must be implemented with fidelity, or delivered as planned, in order to be effective.  Data guides us in selecting appropriate supports for individuals or groups and in determining a student’s response to those supports.  When students are succeeding in school, socially and academically, school climate improves.</a:t>
            </a:r>
            <a:endParaRPr lang="en-US" dirty="0"/>
          </a:p>
        </p:txBody>
      </p:sp>
      <p:sp>
        <p:nvSpPr>
          <p:cNvPr id="4" name="Slide Number Placeholder 3"/>
          <p:cNvSpPr>
            <a:spLocks noGrp="1"/>
          </p:cNvSpPr>
          <p:nvPr>
            <p:ph type="sldNum" sz="quarter" idx="10"/>
          </p:nvPr>
        </p:nvSpPr>
        <p:spPr/>
        <p:txBody>
          <a:bodyPr/>
          <a:lstStyle/>
          <a:p>
            <a:fld id="{6959DA82-0948-4812-A78B-BE6AF51C4604}" type="slidenum">
              <a:rPr lang="en-US" smtClean="0"/>
              <a:t>12</a:t>
            </a:fld>
            <a:endParaRPr lang="en-US" dirty="0"/>
          </a:p>
        </p:txBody>
      </p:sp>
    </p:spTree>
    <p:extLst>
      <p:ext uri="{BB962C8B-B14F-4D97-AF65-F5344CB8AC3E}">
        <p14:creationId xmlns:p14="http://schemas.microsoft.com/office/powerpoint/2010/main" val="58486761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96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ea typeface="ＭＳ Ｐゴシック" pitchFamily="34" charset="-128"/>
              </a:rPr>
              <a:t>Students who are academically engaged and successful are less likely to feel frustrated and engage in problem behavior to escape academic tasks.</a:t>
            </a:r>
          </a:p>
        </p:txBody>
      </p:sp>
      <p:sp>
        <p:nvSpPr>
          <p:cNvPr id="6963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itchFamily="34" charset="0"/>
                <a:ea typeface="ＭＳ Ｐゴシック" pitchFamily="34" charset="-128"/>
              </a:defRPr>
            </a:lvl1pPr>
            <a:lvl2pPr marL="758255" indent="-291636" eaLnBrk="0" hangingPunct="0">
              <a:spcBef>
                <a:spcPct val="30000"/>
              </a:spcBef>
              <a:defRPr sz="1200">
                <a:solidFill>
                  <a:schemeClr val="tx1"/>
                </a:solidFill>
                <a:latin typeface="Calibri" pitchFamily="34" charset="0"/>
                <a:ea typeface="ＭＳ Ｐゴシック" pitchFamily="34" charset="-128"/>
              </a:defRPr>
            </a:lvl2pPr>
            <a:lvl3pPr marL="1166546" indent="-233309" eaLnBrk="0" hangingPunct="0">
              <a:spcBef>
                <a:spcPct val="30000"/>
              </a:spcBef>
              <a:defRPr sz="1200">
                <a:solidFill>
                  <a:schemeClr val="tx1"/>
                </a:solidFill>
                <a:latin typeface="Calibri" pitchFamily="34" charset="0"/>
                <a:ea typeface="ＭＳ Ｐゴシック" pitchFamily="34" charset="-128"/>
              </a:defRPr>
            </a:lvl3pPr>
            <a:lvl4pPr marL="1633164" indent="-233309" eaLnBrk="0" hangingPunct="0">
              <a:spcBef>
                <a:spcPct val="30000"/>
              </a:spcBef>
              <a:defRPr sz="1200">
                <a:solidFill>
                  <a:schemeClr val="tx1"/>
                </a:solidFill>
                <a:latin typeface="Calibri" pitchFamily="34" charset="0"/>
                <a:ea typeface="ＭＳ Ｐゴシック" pitchFamily="34" charset="-128"/>
              </a:defRPr>
            </a:lvl4pPr>
            <a:lvl5pPr marL="2099782" indent="-233309" eaLnBrk="0" hangingPunct="0">
              <a:spcBef>
                <a:spcPct val="30000"/>
              </a:spcBef>
              <a:defRPr sz="1200">
                <a:solidFill>
                  <a:schemeClr val="tx1"/>
                </a:solidFill>
                <a:latin typeface="Calibri" pitchFamily="34" charset="0"/>
                <a:ea typeface="ＭＳ Ｐゴシック" pitchFamily="34" charset="-128"/>
              </a:defRPr>
            </a:lvl5pPr>
            <a:lvl6pPr marL="2566401" indent="-233309" eaLnBrk="0" fontAlgn="base" hangingPunct="0">
              <a:spcBef>
                <a:spcPct val="30000"/>
              </a:spcBef>
              <a:spcAft>
                <a:spcPct val="0"/>
              </a:spcAft>
              <a:defRPr sz="1200">
                <a:solidFill>
                  <a:schemeClr val="tx1"/>
                </a:solidFill>
                <a:latin typeface="Calibri" pitchFamily="34" charset="0"/>
                <a:ea typeface="ＭＳ Ｐゴシック" pitchFamily="34" charset="-128"/>
              </a:defRPr>
            </a:lvl6pPr>
            <a:lvl7pPr marL="3033019" indent="-233309" eaLnBrk="0" fontAlgn="base" hangingPunct="0">
              <a:spcBef>
                <a:spcPct val="30000"/>
              </a:spcBef>
              <a:spcAft>
                <a:spcPct val="0"/>
              </a:spcAft>
              <a:defRPr sz="1200">
                <a:solidFill>
                  <a:schemeClr val="tx1"/>
                </a:solidFill>
                <a:latin typeface="Calibri" pitchFamily="34" charset="0"/>
                <a:ea typeface="ＭＳ Ｐゴシック" pitchFamily="34" charset="-128"/>
              </a:defRPr>
            </a:lvl7pPr>
            <a:lvl8pPr marL="3499637" indent="-233309" eaLnBrk="0" fontAlgn="base" hangingPunct="0">
              <a:spcBef>
                <a:spcPct val="30000"/>
              </a:spcBef>
              <a:spcAft>
                <a:spcPct val="0"/>
              </a:spcAft>
              <a:defRPr sz="1200">
                <a:solidFill>
                  <a:schemeClr val="tx1"/>
                </a:solidFill>
                <a:latin typeface="Calibri" pitchFamily="34" charset="0"/>
                <a:ea typeface="ＭＳ Ｐゴシック" pitchFamily="34" charset="-128"/>
              </a:defRPr>
            </a:lvl8pPr>
            <a:lvl9pPr marL="3966256" indent="-233309" eaLnBrk="0" fontAlgn="base" hangingPunct="0">
              <a:spcBef>
                <a:spcPct val="30000"/>
              </a:spcBef>
              <a:spcAft>
                <a:spcPct val="0"/>
              </a:spcAft>
              <a:defRPr sz="1200">
                <a:solidFill>
                  <a:schemeClr val="tx1"/>
                </a:solidFill>
                <a:latin typeface="Calibri" pitchFamily="34" charset="0"/>
                <a:ea typeface="ＭＳ Ｐゴシック" pitchFamily="34" charset="-128"/>
              </a:defRPr>
            </a:lvl9pPr>
          </a:lstStyle>
          <a:p>
            <a:pPr eaLnBrk="1" hangingPunct="1">
              <a:spcBef>
                <a:spcPct val="0"/>
              </a:spcBef>
            </a:pPr>
            <a:fld id="{6F5BFD90-F14B-4298-BF3E-863998A71E7C}" type="slidenum">
              <a:rPr lang="en-US" altLang="en-US" smtClean="0">
                <a:latin typeface="Arial" pitchFamily="34" charset="0"/>
                <a:cs typeface="Arial" pitchFamily="34" charset="0"/>
              </a:rPr>
              <a:pPr eaLnBrk="1" hangingPunct="1">
                <a:spcBef>
                  <a:spcPct val="0"/>
                </a:spcBef>
              </a:pPr>
              <a:t>13</a:t>
            </a:fld>
            <a:endParaRPr lang="en-US" altLang="en-US" dirty="0" smtClean="0">
              <a:latin typeface="Arial" pitchFamily="34" charset="0"/>
              <a:cs typeface="Arial" pitchFamily="34"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0" dirty="0"/>
              <a:t>Review </a:t>
            </a:r>
            <a:r>
              <a:rPr lang="en-US" i="0" dirty="0" smtClean="0"/>
              <a:t>slide and discuss.</a:t>
            </a:r>
            <a:endParaRPr lang="en-US" i="0" dirty="0"/>
          </a:p>
          <a:p>
            <a:endParaRPr lang="en-US" dirty="0"/>
          </a:p>
        </p:txBody>
      </p:sp>
      <p:sp>
        <p:nvSpPr>
          <p:cNvPr id="4" name="Slide Number Placeholder 3"/>
          <p:cNvSpPr>
            <a:spLocks noGrp="1"/>
          </p:cNvSpPr>
          <p:nvPr>
            <p:ph type="sldNum" sz="quarter" idx="10"/>
          </p:nvPr>
        </p:nvSpPr>
        <p:spPr/>
        <p:txBody>
          <a:bodyPr/>
          <a:lstStyle/>
          <a:p>
            <a:fld id="{6959DA82-0948-4812-A78B-BE6AF51C4604}" type="slidenum">
              <a:rPr lang="en-US" smtClean="0"/>
              <a:t>14</a:t>
            </a:fld>
            <a:endParaRPr lang="en-US" dirty="0"/>
          </a:p>
        </p:txBody>
      </p:sp>
    </p:spTree>
    <p:extLst>
      <p:ext uri="{BB962C8B-B14F-4D97-AF65-F5344CB8AC3E}">
        <p14:creationId xmlns:p14="http://schemas.microsoft.com/office/powerpoint/2010/main" val="30446964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06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i="0" dirty="0"/>
              <a:t>Review </a:t>
            </a:r>
            <a:r>
              <a:rPr lang="en-US" i="0" dirty="0" smtClean="0"/>
              <a:t>slide and discuss.</a:t>
            </a:r>
          </a:p>
          <a:p>
            <a:endParaRPr lang="en-US" i="1" dirty="0" smtClean="0"/>
          </a:p>
          <a:p>
            <a:endParaRPr lang="en-US" i="1" dirty="0"/>
          </a:p>
          <a:p>
            <a:endParaRPr lang="en-US" altLang="en-US" dirty="0" smtClean="0">
              <a:ea typeface="ＭＳ Ｐゴシック" pitchFamily="34" charset="-128"/>
            </a:endParaRPr>
          </a:p>
        </p:txBody>
      </p:sp>
      <p:sp>
        <p:nvSpPr>
          <p:cNvPr id="7066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itchFamily="34" charset="0"/>
                <a:ea typeface="ＭＳ Ｐゴシック" pitchFamily="34" charset="-128"/>
              </a:defRPr>
            </a:lvl1pPr>
            <a:lvl2pPr marL="758255" indent="-291636" eaLnBrk="0" hangingPunct="0">
              <a:spcBef>
                <a:spcPct val="30000"/>
              </a:spcBef>
              <a:defRPr sz="1200">
                <a:solidFill>
                  <a:schemeClr val="tx1"/>
                </a:solidFill>
                <a:latin typeface="Calibri" pitchFamily="34" charset="0"/>
                <a:ea typeface="ＭＳ Ｐゴシック" pitchFamily="34" charset="-128"/>
              </a:defRPr>
            </a:lvl2pPr>
            <a:lvl3pPr marL="1166546" indent="-233309" eaLnBrk="0" hangingPunct="0">
              <a:spcBef>
                <a:spcPct val="30000"/>
              </a:spcBef>
              <a:defRPr sz="1200">
                <a:solidFill>
                  <a:schemeClr val="tx1"/>
                </a:solidFill>
                <a:latin typeface="Calibri" pitchFamily="34" charset="0"/>
                <a:ea typeface="ＭＳ Ｐゴシック" pitchFamily="34" charset="-128"/>
              </a:defRPr>
            </a:lvl3pPr>
            <a:lvl4pPr marL="1633164" indent="-233309" eaLnBrk="0" hangingPunct="0">
              <a:spcBef>
                <a:spcPct val="30000"/>
              </a:spcBef>
              <a:defRPr sz="1200">
                <a:solidFill>
                  <a:schemeClr val="tx1"/>
                </a:solidFill>
                <a:latin typeface="Calibri" pitchFamily="34" charset="0"/>
                <a:ea typeface="ＭＳ Ｐゴシック" pitchFamily="34" charset="-128"/>
              </a:defRPr>
            </a:lvl4pPr>
            <a:lvl5pPr marL="2099782" indent="-233309" eaLnBrk="0" hangingPunct="0">
              <a:spcBef>
                <a:spcPct val="30000"/>
              </a:spcBef>
              <a:defRPr sz="1200">
                <a:solidFill>
                  <a:schemeClr val="tx1"/>
                </a:solidFill>
                <a:latin typeface="Calibri" pitchFamily="34" charset="0"/>
                <a:ea typeface="ＭＳ Ｐゴシック" pitchFamily="34" charset="-128"/>
              </a:defRPr>
            </a:lvl5pPr>
            <a:lvl6pPr marL="2566401" indent="-233309" eaLnBrk="0" fontAlgn="base" hangingPunct="0">
              <a:spcBef>
                <a:spcPct val="30000"/>
              </a:spcBef>
              <a:spcAft>
                <a:spcPct val="0"/>
              </a:spcAft>
              <a:defRPr sz="1200">
                <a:solidFill>
                  <a:schemeClr val="tx1"/>
                </a:solidFill>
                <a:latin typeface="Calibri" pitchFamily="34" charset="0"/>
                <a:ea typeface="ＭＳ Ｐゴシック" pitchFamily="34" charset="-128"/>
              </a:defRPr>
            </a:lvl6pPr>
            <a:lvl7pPr marL="3033019" indent="-233309" eaLnBrk="0" fontAlgn="base" hangingPunct="0">
              <a:spcBef>
                <a:spcPct val="30000"/>
              </a:spcBef>
              <a:spcAft>
                <a:spcPct val="0"/>
              </a:spcAft>
              <a:defRPr sz="1200">
                <a:solidFill>
                  <a:schemeClr val="tx1"/>
                </a:solidFill>
                <a:latin typeface="Calibri" pitchFamily="34" charset="0"/>
                <a:ea typeface="ＭＳ Ｐゴシック" pitchFamily="34" charset="-128"/>
              </a:defRPr>
            </a:lvl7pPr>
            <a:lvl8pPr marL="3499637" indent="-233309" eaLnBrk="0" fontAlgn="base" hangingPunct="0">
              <a:spcBef>
                <a:spcPct val="30000"/>
              </a:spcBef>
              <a:spcAft>
                <a:spcPct val="0"/>
              </a:spcAft>
              <a:defRPr sz="1200">
                <a:solidFill>
                  <a:schemeClr val="tx1"/>
                </a:solidFill>
                <a:latin typeface="Calibri" pitchFamily="34" charset="0"/>
                <a:ea typeface="ＭＳ Ｐゴシック" pitchFamily="34" charset="-128"/>
              </a:defRPr>
            </a:lvl8pPr>
            <a:lvl9pPr marL="3966256" indent="-233309" eaLnBrk="0" fontAlgn="base" hangingPunct="0">
              <a:spcBef>
                <a:spcPct val="30000"/>
              </a:spcBef>
              <a:spcAft>
                <a:spcPct val="0"/>
              </a:spcAft>
              <a:defRPr sz="1200">
                <a:solidFill>
                  <a:schemeClr val="tx1"/>
                </a:solidFill>
                <a:latin typeface="Calibri" pitchFamily="34" charset="0"/>
                <a:ea typeface="ＭＳ Ｐゴシック" pitchFamily="34" charset="-128"/>
              </a:defRPr>
            </a:lvl9pPr>
          </a:lstStyle>
          <a:p>
            <a:pPr eaLnBrk="1" hangingPunct="1">
              <a:spcBef>
                <a:spcPct val="0"/>
              </a:spcBef>
            </a:pPr>
            <a:fld id="{C92AD2EB-5D7D-4827-97DD-344EA6EC73A9}" type="slidenum">
              <a:rPr lang="en-US" altLang="en-US" smtClean="0">
                <a:latin typeface="Arial" pitchFamily="34" charset="0"/>
                <a:cs typeface="Arial" pitchFamily="34" charset="0"/>
              </a:rPr>
              <a:pPr eaLnBrk="1" hangingPunct="1">
                <a:spcBef>
                  <a:spcPct val="0"/>
                </a:spcBef>
              </a:pPr>
              <a:t>15</a:t>
            </a:fld>
            <a:endParaRPr lang="en-US" altLang="en-US" dirty="0" smtClean="0">
              <a:latin typeface="Arial" pitchFamily="34" charset="0"/>
              <a:cs typeface="Arial" pitchFamily="34"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this section, we define behavior and discuss the ways in which student behavior influences learning and school success.</a:t>
            </a:r>
            <a:endParaRPr lang="en-US" dirty="0"/>
          </a:p>
        </p:txBody>
      </p:sp>
      <p:sp>
        <p:nvSpPr>
          <p:cNvPr id="4" name="Slide Number Placeholder 3"/>
          <p:cNvSpPr>
            <a:spLocks noGrp="1"/>
          </p:cNvSpPr>
          <p:nvPr>
            <p:ph type="sldNum" sz="quarter" idx="10"/>
          </p:nvPr>
        </p:nvSpPr>
        <p:spPr/>
        <p:txBody>
          <a:bodyPr/>
          <a:lstStyle/>
          <a:p>
            <a:fld id="{6959DA82-0948-4812-A78B-BE6AF51C4604}" type="slidenum">
              <a:rPr lang="en-US" smtClean="0"/>
              <a:t>16</a:t>
            </a:fld>
            <a:endParaRPr lang="en-US" dirty="0"/>
          </a:p>
        </p:txBody>
      </p:sp>
    </p:spTree>
    <p:extLst>
      <p:ext uri="{BB962C8B-B14F-4D97-AF65-F5344CB8AC3E}">
        <p14:creationId xmlns:p14="http://schemas.microsoft.com/office/powerpoint/2010/main" val="21054899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key takeaway is that a behavior is an action, something that someone does.</a:t>
            </a:r>
            <a:endParaRPr lang="en-US" dirty="0"/>
          </a:p>
        </p:txBody>
      </p:sp>
      <p:sp>
        <p:nvSpPr>
          <p:cNvPr id="4" name="Slide Number Placeholder 3"/>
          <p:cNvSpPr>
            <a:spLocks noGrp="1"/>
          </p:cNvSpPr>
          <p:nvPr>
            <p:ph type="sldNum" sz="quarter" idx="10"/>
          </p:nvPr>
        </p:nvSpPr>
        <p:spPr/>
        <p:txBody>
          <a:bodyPr/>
          <a:lstStyle/>
          <a:p>
            <a:fld id="{6959DA82-0948-4812-A78B-BE6AF51C4604}" type="slidenum">
              <a:rPr lang="en-US" smtClean="0"/>
              <a:t>17</a:t>
            </a:fld>
            <a:endParaRPr lang="en-US" dirty="0"/>
          </a:p>
        </p:txBody>
      </p:sp>
    </p:spTree>
    <p:extLst>
      <p:ext uri="{BB962C8B-B14F-4D97-AF65-F5344CB8AC3E}">
        <p14:creationId xmlns:p14="http://schemas.microsoft.com/office/powerpoint/2010/main" val="180816033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Instructional time can be lost for the whole class when a teacher has to spend time managing disruptive behavior instead of teaching. A history of challenging behavior may also lead to more negative teacher-student interactions or reduce the frequency of positive instructional interactions. This lost time is even more problematic as students move to higher grades and more challenging academic tasks.</a:t>
            </a:r>
          </a:p>
          <a:p>
            <a:endParaRPr lang="en-US" baseline="0" dirty="0" smtClean="0"/>
          </a:p>
          <a:p>
            <a:r>
              <a:rPr lang="en-US" baseline="0" dirty="0" smtClean="0"/>
              <a:t>Of course, students also lose instructional time if their behavior results in removal from the instructional setting.</a:t>
            </a:r>
            <a:endParaRPr lang="en-US" dirty="0"/>
          </a:p>
        </p:txBody>
      </p:sp>
      <p:sp>
        <p:nvSpPr>
          <p:cNvPr id="4" name="Slide Number Placeholder 3"/>
          <p:cNvSpPr>
            <a:spLocks noGrp="1"/>
          </p:cNvSpPr>
          <p:nvPr>
            <p:ph type="sldNum" sz="quarter" idx="10"/>
          </p:nvPr>
        </p:nvSpPr>
        <p:spPr/>
        <p:txBody>
          <a:bodyPr/>
          <a:lstStyle/>
          <a:p>
            <a:fld id="{6959DA82-0948-4812-A78B-BE6AF51C4604}" type="slidenum">
              <a:rPr lang="en-US" smtClean="0"/>
              <a:t>18</a:t>
            </a:fld>
            <a:endParaRPr lang="en-US" dirty="0"/>
          </a:p>
        </p:txBody>
      </p:sp>
    </p:spTree>
    <p:extLst>
      <p:ext uri="{BB962C8B-B14F-4D97-AF65-F5344CB8AC3E}">
        <p14:creationId xmlns:p14="http://schemas.microsoft.com/office/powerpoint/2010/main" val="250187957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0" dirty="0" smtClean="0"/>
              <a:t>Review</a:t>
            </a:r>
            <a:r>
              <a:rPr lang="en-US" i="0" baseline="0" dirty="0" smtClean="0"/>
              <a:t> slide and discuss.</a:t>
            </a:r>
            <a:endParaRPr lang="en-US" i="0" dirty="0" smtClean="0"/>
          </a:p>
          <a:p>
            <a:endParaRPr lang="en-US" dirty="0" smtClean="0"/>
          </a:p>
        </p:txBody>
      </p:sp>
      <p:sp>
        <p:nvSpPr>
          <p:cNvPr id="4" name="Slide Number Placeholder 3"/>
          <p:cNvSpPr>
            <a:spLocks noGrp="1"/>
          </p:cNvSpPr>
          <p:nvPr>
            <p:ph type="sldNum" sz="quarter" idx="10"/>
          </p:nvPr>
        </p:nvSpPr>
        <p:spPr/>
        <p:txBody>
          <a:bodyPr/>
          <a:lstStyle/>
          <a:p>
            <a:fld id="{6959DA82-0948-4812-A78B-BE6AF51C4604}" type="slidenum">
              <a:rPr lang="en-US" smtClean="0"/>
              <a:t>19</a:t>
            </a:fld>
            <a:endParaRPr lang="en-US" dirty="0"/>
          </a:p>
        </p:txBody>
      </p:sp>
    </p:spTree>
    <p:extLst>
      <p:ext uri="{BB962C8B-B14F-4D97-AF65-F5344CB8AC3E}">
        <p14:creationId xmlns:p14="http://schemas.microsoft.com/office/powerpoint/2010/main" val="23772274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ea typeface="ＭＳ Ｐゴシック" pitchFamily="34" charset="-128"/>
              </a:rPr>
              <a:t>This</a:t>
            </a:r>
            <a:r>
              <a:rPr lang="en-US" baseline="0" dirty="0" smtClean="0">
                <a:ea typeface="ＭＳ Ｐゴシック" pitchFamily="34" charset="-128"/>
              </a:rPr>
              <a:t> anchor presentation has five interrelated parts. Each part can be integrated into an existing university course, or the five parts can be used to develop a standalone course. Professors</a:t>
            </a:r>
            <a:r>
              <a:rPr lang="en-US" dirty="0" smtClean="0">
                <a:ea typeface="ＭＳ Ｐゴシック" pitchFamily="34" charset="-128"/>
              </a:rPr>
              <a:t> or professional development providers can pick and choose portions within a given part to best meet their needs. However, they should keep in mind that later slides build upon previous content within the module.</a:t>
            </a:r>
          </a:p>
        </p:txBody>
      </p:sp>
      <p:sp>
        <p:nvSpPr>
          <p:cNvPr id="4" name="Slide Number Placeholder 3"/>
          <p:cNvSpPr>
            <a:spLocks noGrp="1"/>
          </p:cNvSpPr>
          <p:nvPr>
            <p:ph type="sldNum" sz="quarter" idx="10"/>
          </p:nvPr>
        </p:nvSpPr>
        <p:spPr/>
        <p:txBody>
          <a:bodyPr/>
          <a:lstStyle/>
          <a:p>
            <a:fld id="{6959DA82-0948-4812-A78B-BE6AF51C4604}" type="slidenum">
              <a:rPr lang="en-US" smtClean="0"/>
              <a:t>2</a:t>
            </a:fld>
            <a:endParaRPr lang="en-US" dirty="0"/>
          </a:p>
        </p:txBody>
      </p:sp>
    </p:spTree>
    <p:extLst>
      <p:ext uri="{BB962C8B-B14F-4D97-AF65-F5344CB8AC3E}">
        <p14:creationId xmlns:p14="http://schemas.microsoft.com/office/powerpoint/2010/main" val="298960859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Slide Image Placeholder 1"/>
          <p:cNvSpPr>
            <a:spLocks noGrp="1" noRot="1" noChangeAspect="1" noTextEdit="1"/>
          </p:cNvSpPr>
          <p:nvPr>
            <p:ph type="sldImg"/>
          </p:nvPr>
        </p:nvSpPr>
        <p:spPr bwMode="auto">
          <a:xfrm>
            <a:off x="1708150" y="112713"/>
            <a:ext cx="3957638" cy="296703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9811" name="Notes Placeholder 2"/>
          <p:cNvSpPr>
            <a:spLocks noGrp="1"/>
          </p:cNvSpPr>
          <p:nvPr>
            <p:ph type="body" idx="1"/>
          </p:nvPr>
        </p:nvSpPr>
        <p:spPr bwMode="auto">
          <a:xfrm>
            <a:off x="277998" y="3149903"/>
            <a:ext cx="6540261" cy="572768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lvl="1"/>
            <a:r>
              <a:rPr lang="en-US" altLang="en-US" dirty="0" smtClean="0">
                <a:ea typeface="ＭＳ Ｐゴシック" pitchFamily="34" charset="-128"/>
              </a:rPr>
              <a:t>Small group</a:t>
            </a:r>
            <a:r>
              <a:rPr lang="en-US" altLang="en-US" baseline="0" dirty="0" smtClean="0">
                <a:ea typeface="ＭＳ Ｐゴシック" pitchFamily="34" charset="-128"/>
              </a:rPr>
              <a:t> or </a:t>
            </a:r>
            <a:r>
              <a:rPr lang="en-US" altLang="en-US" baseline="0" dirty="0" err="1" smtClean="0">
                <a:ea typeface="ＭＳ Ｐゴシック" pitchFamily="34" charset="-128"/>
              </a:rPr>
              <a:t>classwide</a:t>
            </a:r>
            <a:r>
              <a:rPr lang="en-US" altLang="en-US" baseline="0" dirty="0" smtClean="0">
                <a:ea typeface="ＭＳ Ｐゴシック" pitchFamily="34" charset="-128"/>
              </a:rPr>
              <a:t> problems may point to concerns with classroom management or instruction.  For both individuals and groups, we should always ask if students are able to do what we expect them to do, and if they’ve ever done it in this particular manner, time, and setting.</a:t>
            </a:r>
            <a:endParaRPr lang="en-US" altLang="en-US" dirty="0" smtClean="0">
              <a:ea typeface="ＭＳ Ｐゴシック" pitchFamily="34" charset="-128"/>
            </a:endParaRPr>
          </a:p>
          <a:p>
            <a:pPr marL="0" lvl="1"/>
            <a:endParaRPr lang="en-US" altLang="en-US" dirty="0" smtClean="0">
              <a:ea typeface="ＭＳ Ｐゴシック" pitchFamily="34" charset="-128"/>
            </a:endParaRPr>
          </a:p>
          <a:p>
            <a:pPr marL="0" lvl="1"/>
            <a:r>
              <a:rPr lang="en-US" altLang="en-US" dirty="0" smtClean="0">
                <a:ea typeface="ＭＳ Ｐゴシック" pitchFamily="34" charset="-128"/>
              </a:rPr>
              <a:t>Sometimes</a:t>
            </a:r>
            <a:r>
              <a:rPr lang="en-US" altLang="en-US" baseline="0" dirty="0" smtClean="0">
                <a:ea typeface="ＭＳ Ｐゴシック" pitchFamily="34" charset="-128"/>
              </a:rPr>
              <a:t> inappropriate behavior has desirable consequences for the student—he or she may escape an unpleasant situation or task, or may get something he or she wants.</a:t>
            </a:r>
          </a:p>
          <a:p>
            <a:pPr marL="0" lvl="1"/>
            <a:endParaRPr lang="en-US" altLang="en-US" dirty="0" smtClean="0">
              <a:ea typeface="ＭＳ Ｐゴシック" pitchFamily="34" charset="-128"/>
            </a:endParaRPr>
          </a:p>
          <a:p>
            <a:pPr marL="0" lvl="1"/>
            <a:r>
              <a:rPr lang="en-US" altLang="en-US" dirty="0" smtClean="0">
                <a:ea typeface="ＭＳ Ｐゴシック" pitchFamily="34" charset="-128"/>
              </a:rPr>
              <a:t>We will talk more about the function of behavior in later sections.</a:t>
            </a:r>
          </a:p>
        </p:txBody>
      </p:sp>
      <p:sp>
        <p:nvSpPr>
          <p:cNvPr id="1198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itchFamily="34" charset="0"/>
                <a:ea typeface="ＭＳ Ｐゴシック" pitchFamily="34" charset="-128"/>
              </a:defRPr>
            </a:lvl1pPr>
            <a:lvl2pPr marL="758255" indent="-291636" eaLnBrk="0" hangingPunct="0">
              <a:spcBef>
                <a:spcPct val="30000"/>
              </a:spcBef>
              <a:defRPr sz="1200">
                <a:solidFill>
                  <a:schemeClr val="tx1"/>
                </a:solidFill>
                <a:latin typeface="Calibri" pitchFamily="34" charset="0"/>
                <a:ea typeface="ＭＳ Ｐゴシック" pitchFamily="34" charset="-128"/>
              </a:defRPr>
            </a:lvl2pPr>
            <a:lvl3pPr marL="1166546" indent="-233309" eaLnBrk="0" hangingPunct="0">
              <a:spcBef>
                <a:spcPct val="30000"/>
              </a:spcBef>
              <a:defRPr sz="1200">
                <a:solidFill>
                  <a:schemeClr val="tx1"/>
                </a:solidFill>
                <a:latin typeface="Calibri" pitchFamily="34" charset="0"/>
                <a:ea typeface="ＭＳ Ｐゴシック" pitchFamily="34" charset="-128"/>
              </a:defRPr>
            </a:lvl3pPr>
            <a:lvl4pPr marL="1633164" indent="-233309" eaLnBrk="0" hangingPunct="0">
              <a:spcBef>
                <a:spcPct val="30000"/>
              </a:spcBef>
              <a:defRPr sz="1200">
                <a:solidFill>
                  <a:schemeClr val="tx1"/>
                </a:solidFill>
                <a:latin typeface="Calibri" pitchFamily="34" charset="0"/>
                <a:ea typeface="ＭＳ Ｐゴシック" pitchFamily="34" charset="-128"/>
              </a:defRPr>
            </a:lvl4pPr>
            <a:lvl5pPr marL="2099782" indent="-233309" eaLnBrk="0" hangingPunct="0">
              <a:spcBef>
                <a:spcPct val="30000"/>
              </a:spcBef>
              <a:defRPr sz="1200">
                <a:solidFill>
                  <a:schemeClr val="tx1"/>
                </a:solidFill>
                <a:latin typeface="Calibri" pitchFamily="34" charset="0"/>
                <a:ea typeface="ＭＳ Ｐゴシック" pitchFamily="34" charset="-128"/>
              </a:defRPr>
            </a:lvl5pPr>
            <a:lvl6pPr marL="2566401" indent="-233309" eaLnBrk="0" fontAlgn="base" hangingPunct="0">
              <a:spcBef>
                <a:spcPct val="30000"/>
              </a:spcBef>
              <a:spcAft>
                <a:spcPct val="0"/>
              </a:spcAft>
              <a:defRPr sz="1200">
                <a:solidFill>
                  <a:schemeClr val="tx1"/>
                </a:solidFill>
                <a:latin typeface="Calibri" pitchFamily="34" charset="0"/>
                <a:ea typeface="ＭＳ Ｐゴシック" pitchFamily="34" charset="-128"/>
              </a:defRPr>
            </a:lvl6pPr>
            <a:lvl7pPr marL="3033019" indent="-233309" eaLnBrk="0" fontAlgn="base" hangingPunct="0">
              <a:spcBef>
                <a:spcPct val="30000"/>
              </a:spcBef>
              <a:spcAft>
                <a:spcPct val="0"/>
              </a:spcAft>
              <a:defRPr sz="1200">
                <a:solidFill>
                  <a:schemeClr val="tx1"/>
                </a:solidFill>
                <a:latin typeface="Calibri" pitchFamily="34" charset="0"/>
                <a:ea typeface="ＭＳ Ｐゴシック" pitchFamily="34" charset="-128"/>
              </a:defRPr>
            </a:lvl7pPr>
            <a:lvl8pPr marL="3499637" indent="-233309" eaLnBrk="0" fontAlgn="base" hangingPunct="0">
              <a:spcBef>
                <a:spcPct val="30000"/>
              </a:spcBef>
              <a:spcAft>
                <a:spcPct val="0"/>
              </a:spcAft>
              <a:defRPr sz="1200">
                <a:solidFill>
                  <a:schemeClr val="tx1"/>
                </a:solidFill>
                <a:latin typeface="Calibri" pitchFamily="34" charset="0"/>
                <a:ea typeface="ＭＳ Ｐゴシック" pitchFamily="34" charset="-128"/>
              </a:defRPr>
            </a:lvl8pPr>
            <a:lvl9pPr marL="3966256" indent="-233309" eaLnBrk="0" fontAlgn="base" hangingPunct="0">
              <a:spcBef>
                <a:spcPct val="30000"/>
              </a:spcBef>
              <a:spcAft>
                <a:spcPct val="0"/>
              </a:spcAft>
              <a:defRPr sz="1200">
                <a:solidFill>
                  <a:schemeClr val="tx1"/>
                </a:solidFill>
                <a:latin typeface="Calibri" pitchFamily="34" charset="0"/>
                <a:ea typeface="ＭＳ Ｐゴシック" pitchFamily="34" charset="-128"/>
              </a:defRPr>
            </a:lvl9pPr>
          </a:lstStyle>
          <a:p>
            <a:pPr eaLnBrk="1" hangingPunct="1">
              <a:spcBef>
                <a:spcPct val="0"/>
              </a:spcBef>
            </a:pPr>
            <a:fld id="{D351755F-5203-4D4A-863F-A32BA383E3BA}" type="slidenum">
              <a:rPr lang="en-US" altLang="en-US" smtClean="0">
                <a:latin typeface="Arial" pitchFamily="34" charset="0"/>
                <a:cs typeface="Arial" pitchFamily="34" charset="0"/>
              </a:rPr>
              <a:pPr eaLnBrk="1" hangingPunct="1">
                <a:spcBef>
                  <a:spcPct val="0"/>
                </a:spcBef>
              </a:pPr>
              <a:t>20</a:t>
            </a:fld>
            <a:endParaRPr lang="en-US" altLang="en-US" dirty="0" smtClean="0">
              <a:latin typeface="Arial" pitchFamily="34" charset="0"/>
              <a:cs typeface="Arial" pitchFamily="34"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26626"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defTabSz="933237">
              <a:defRPr/>
            </a:pPr>
            <a:r>
              <a:rPr lang="en-US" dirty="0" smtClean="0"/>
              <a:t>Students</a:t>
            </a:r>
            <a:r>
              <a:rPr lang="en-US" baseline="0" dirty="0" smtClean="0"/>
              <a:t> cannot learn in school if they are not engaged. Behavior can interfere with a student’s ability to attend to instruction or participate in other learning activities.</a:t>
            </a:r>
            <a:endParaRPr lang="en-US" dirty="0" smtClean="0"/>
          </a:p>
          <a:p>
            <a:pPr eaLnBrk="1" hangingPunct="1"/>
            <a:endParaRPr lang="en-US" dirty="0">
              <a:latin typeface="Calibri" charset="0"/>
            </a:endParaRPr>
          </a:p>
        </p:txBody>
      </p:sp>
      <p:sp>
        <p:nvSpPr>
          <p:cNvPr id="26627"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Arial" charset="0"/>
                <a:ea typeface="ＭＳ Ｐゴシック" charset="0"/>
                <a:cs typeface="ＭＳ Ｐゴシック" charset="0"/>
              </a:defRPr>
            </a:lvl1pPr>
            <a:lvl2pPr marL="758255" indent="-291636" eaLnBrk="0" hangingPunct="0">
              <a:defRPr sz="2400">
                <a:solidFill>
                  <a:schemeClr val="tx1"/>
                </a:solidFill>
                <a:latin typeface="Arial" charset="0"/>
                <a:ea typeface="ＭＳ Ｐゴシック" charset="0"/>
              </a:defRPr>
            </a:lvl2pPr>
            <a:lvl3pPr marL="1166546" indent="-233309" eaLnBrk="0" hangingPunct="0">
              <a:defRPr sz="2400">
                <a:solidFill>
                  <a:schemeClr val="tx1"/>
                </a:solidFill>
                <a:latin typeface="Arial" charset="0"/>
                <a:ea typeface="ＭＳ Ｐゴシック" charset="0"/>
              </a:defRPr>
            </a:lvl3pPr>
            <a:lvl4pPr marL="1633164" indent="-233309" eaLnBrk="0" hangingPunct="0">
              <a:defRPr sz="2400">
                <a:solidFill>
                  <a:schemeClr val="tx1"/>
                </a:solidFill>
                <a:latin typeface="Arial" charset="0"/>
                <a:ea typeface="ＭＳ Ｐゴシック" charset="0"/>
              </a:defRPr>
            </a:lvl4pPr>
            <a:lvl5pPr marL="2099782" indent="-233309" eaLnBrk="0" hangingPunct="0">
              <a:defRPr sz="2400">
                <a:solidFill>
                  <a:schemeClr val="tx1"/>
                </a:solidFill>
                <a:latin typeface="Arial" charset="0"/>
                <a:ea typeface="ＭＳ Ｐゴシック" charset="0"/>
              </a:defRPr>
            </a:lvl5pPr>
            <a:lvl6pPr marL="2566401" indent="-233309" eaLnBrk="0" fontAlgn="base" hangingPunct="0">
              <a:spcBef>
                <a:spcPct val="0"/>
              </a:spcBef>
              <a:spcAft>
                <a:spcPct val="0"/>
              </a:spcAft>
              <a:defRPr sz="2400">
                <a:solidFill>
                  <a:schemeClr val="tx1"/>
                </a:solidFill>
                <a:latin typeface="Arial" charset="0"/>
                <a:ea typeface="ＭＳ Ｐゴシック" charset="0"/>
              </a:defRPr>
            </a:lvl6pPr>
            <a:lvl7pPr marL="3033019" indent="-233309" eaLnBrk="0" fontAlgn="base" hangingPunct="0">
              <a:spcBef>
                <a:spcPct val="0"/>
              </a:spcBef>
              <a:spcAft>
                <a:spcPct val="0"/>
              </a:spcAft>
              <a:defRPr sz="2400">
                <a:solidFill>
                  <a:schemeClr val="tx1"/>
                </a:solidFill>
                <a:latin typeface="Arial" charset="0"/>
                <a:ea typeface="ＭＳ Ｐゴシック" charset="0"/>
              </a:defRPr>
            </a:lvl7pPr>
            <a:lvl8pPr marL="3499637" indent="-233309" eaLnBrk="0" fontAlgn="base" hangingPunct="0">
              <a:spcBef>
                <a:spcPct val="0"/>
              </a:spcBef>
              <a:spcAft>
                <a:spcPct val="0"/>
              </a:spcAft>
              <a:defRPr sz="2400">
                <a:solidFill>
                  <a:schemeClr val="tx1"/>
                </a:solidFill>
                <a:latin typeface="Arial" charset="0"/>
                <a:ea typeface="ＭＳ Ｐゴシック" charset="0"/>
              </a:defRPr>
            </a:lvl8pPr>
            <a:lvl9pPr marL="3966256" indent="-233309"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C04F50DD-EC8C-C745-910D-4DF2A750FCA9}" type="slidenum">
              <a:rPr lang="en-US" sz="1200">
                <a:solidFill>
                  <a:prstClr val="black"/>
                </a:solidFill>
              </a:rPr>
              <a:pPr eaLnBrk="1" hangingPunct="1"/>
              <a:t>21</a:t>
            </a:fld>
            <a:endParaRPr lang="en-US" sz="1200" dirty="0">
              <a:solidFill>
                <a:prstClr val="black"/>
              </a:solidFill>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90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defTabSz="933126"/>
            <a:r>
              <a:rPr lang="en-US" altLang="en-US" dirty="0" smtClean="0">
                <a:ea typeface="ＭＳ Ｐゴシック" pitchFamily="34" charset="-128"/>
              </a:rPr>
              <a:t>Before we talk about what you can do to support behavior, we need to talk about why students behave the way they do. In this section, we will learn to understand behavior in terms of the events that occur before and after.</a:t>
            </a:r>
          </a:p>
        </p:txBody>
      </p:sp>
      <p:sp>
        <p:nvSpPr>
          <p:cNvPr id="8909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itchFamily="34" charset="0"/>
                <a:ea typeface="ＭＳ Ｐゴシック" pitchFamily="34" charset="-128"/>
              </a:defRPr>
            </a:lvl1pPr>
            <a:lvl2pPr marL="758165" indent="-291602" eaLnBrk="0" hangingPunct="0">
              <a:spcBef>
                <a:spcPct val="30000"/>
              </a:spcBef>
              <a:defRPr sz="1200">
                <a:solidFill>
                  <a:schemeClr val="tx1"/>
                </a:solidFill>
                <a:latin typeface="Calibri" pitchFamily="34" charset="0"/>
                <a:ea typeface="ＭＳ Ｐゴシック" pitchFamily="34" charset="-128"/>
              </a:defRPr>
            </a:lvl2pPr>
            <a:lvl3pPr marL="1166408" indent="-233282" eaLnBrk="0" hangingPunct="0">
              <a:spcBef>
                <a:spcPct val="30000"/>
              </a:spcBef>
              <a:defRPr sz="1200">
                <a:solidFill>
                  <a:schemeClr val="tx1"/>
                </a:solidFill>
                <a:latin typeface="Calibri" pitchFamily="34" charset="0"/>
                <a:ea typeface="ＭＳ Ｐゴシック" pitchFamily="34" charset="-128"/>
              </a:defRPr>
            </a:lvl3pPr>
            <a:lvl4pPr marL="1632971" indent="-233282" eaLnBrk="0" hangingPunct="0">
              <a:spcBef>
                <a:spcPct val="30000"/>
              </a:spcBef>
              <a:defRPr sz="1200">
                <a:solidFill>
                  <a:schemeClr val="tx1"/>
                </a:solidFill>
                <a:latin typeface="Calibri" pitchFamily="34" charset="0"/>
                <a:ea typeface="ＭＳ Ｐゴシック" pitchFamily="34" charset="-128"/>
              </a:defRPr>
            </a:lvl4pPr>
            <a:lvl5pPr marL="2099533" indent="-233282" eaLnBrk="0" hangingPunct="0">
              <a:spcBef>
                <a:spcPct val="30000"/>
              </a:spcBef>
              <a:defRPr sz="1200">
                <a:solidFill>
                  <a:schemeClr val="tx1"/>
                </a:solidFill>
                <a:latin typeface="Calibri" pitchFamily="34" charset="0"/>
                <a:ea typeface="ＭＳ Ｐゴシック" pitchFamily="34" charset="-128"/>
              </a:defRPr>
            </a:lvl5pPr>
            <a:lvl6pPr marL="2566098" indent="-233282" eaLnBrk="0" fontAlgn="base" hangingPunct="0">
              <a:spcBef>
                <a:spcPct val="30000"/>
              </a:spcBef>
              <a:spcAft>
                <a:spcPct val="0"/>
              </a:spcAft>
              <a:defRPr sz="1200">
                <a:solidFill>
                  <a:schemeClr val="tx1"/>
                </a:solidFill>
                <a:latin typeface="Calibri" pitchFamily="34" charset="0"/>
                <a:ea typeface="ＭＳ Ｐゴシック" pitchFamily="34" charset="-128"/>
              </a:defRPr>
            </a:lvl6pPr>
            <a:lvl7pPr marL="3032661" indent="-233282" eaLnBrk="0" fontAlgn="base" hangingPunct="0">
              <a:spcBef>
                <a:spcPct val="30000"/>
              </a:spcBef>
              <a:spcAft>
                <a:spcPct val="0"/>
              </a:spcAft>
              <a:defRPr sz="1200">
                <a:solidFill>
                  <a:schemeClr val="tx1"/>
                </a:solidFill>
                <a:latin typeface="Calibri" pitchFamily="34" charset="0"/>
                <a:ea typeface="ＭＳ Ｐゴシック" pitchFamily="34" charset="-128"/>
              </a:defRPr>
            </a:lvl7pPr>
            <a:lvl8pPr marL="3499223" indent="-233282" eaLnBrk="0" fontAlgn="base" hangingPunct="0">
              <a:spcBef>
                <a:spcPct val="30000"/>
              </a:spcBef>
              <a:spcAft>
                <a:spcPct val="0"/>
              </a:spcAft>
              <a:defRPr sz="1200">
                <a:solidFill>
                  <a:schemeClr val="tx1"/>
                </a:solidFill>
                <a:latin typeface="Calibri" pitchFamily="34" charset="0"/>
                <a:ea typeface="ＭＳ Ｐゴシック" pitchFamily="34" charset="-128"/>
              </a:defRPr>
            </a:lvl8pPr>
            <a:lvl9pPr marL="3965787" indent="-233282" eaLnBrk="0" fontAlgn="base" hangingPunct="0">
              <a:spcBef>
                <a:spcPct val="30000"/>
              </a:spcBef>
              <a:spcAft>
                <a:spcPct val="0"/>
              </a:spcAft>
              <a:defRPr sz="1200">
                <a:solidFill>
                  <a:schemeClr val="tx1"/>
                </a:solidFill>
                <a:latin typeface="Calibri" pitchFamily="34" charset="0"/>
                <a:ea typeface="ＭＳ Ｐゴシック" pitchFamily="34" charset="-128"/>
              </a:defRPr>
            </a:lvl9pPr>
          </a:lstStyle>
          <a:p>
            <a:pPr eaLnBrk="1" hangingPunct="1">
              <a:spcBef>
                <a:spcPct val="0"/>
              </a:spcBef>
            </a:pPr>
            <a:fld id="{56060CC1-27B1-4C9F-A46C-A46B9DA6523E}" type="slidenum">
              <a:rPr lang="en-US" altLang="en-US" smtClean="0">
                <a:solidFill>
                  <a:srgbClr val="000000"/>
                </a:solidFill>
                <a:latin typeface="Arial" pitchFamily="34" charset="0"/>
                <a:cs typeface="Arial" pitchFamily="34" charset="0"/>
              </a:rPr>
              <a:pPr eaLnBrk="1" hangingPunct="1">
                <a:spcBef>
                  <a:spcPct val="0"/>
                </a:spcBef>
              </a:pPr>
              <a:t>22</a:t>
            </a:fld>
            <a:endParaRPr lang="en-US" altLang="en-US" dirty="0" smtClean="0">
              <a:solidFill>
                <a:srgbClr val="000000"/>
              </a:solidFill>
              <a:latin typeface="Arial" pitchFamily="34" charset="0"/>
              <a:cs typeface="Arial" pitchFamily="34"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01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dirty="0" smtClean="0">
                <a:ea typeface="ＭＳ Ｐゴシック" pitchFamily="34" charset="-128"/>
              </a:rPr>
              <a:t>Since most behaviors are learned, we often need to teach the expected or desired behavior.  We should not assume that children come to school knowing all the rules or having mastered the social skills needed to be successful in school.  We must also remember that our social interactions with students may be teaching them about our expectations or the consequence of their actions.</a:t>
            </a:r>
          </a:p>
          <a:p>
            <a:pPr eaLnBrk="1" hangingPunct="1"/>
            <a:endParaRPr lang="en-US" altLang="en-US" dirty="0" smtClean="0">
              <a:ea typeface="ＭＳ Ｐゴシック" pitchFamily="34" charset="-128"/>
            </a:endParaRPr>
          </a:p>
          <a:p>
            <a:pPr eaLnBrk="1" hangingPunct="1"/>
            <a:r>
              <a:rPr lang="en-US" altLang="en-US" dirty="0" smtClean="0">
                <a:ea typeface="ＭＳ Ｐゴシック" pitchFamily="34" charset="-128"/>
              </a:rPr>
              <a:t>We can also influence the environmental conditions that affect a target behavior—those that make it more or less likely to occur, and the consequences or outcomes that maintain the behavior. Behavior always serves a purpose, even if that purpose is not obvious, and knowing the outcome that maintains a behavior can help us modify the behavior—whether we want to increase or decrease that behavior. </a:t>
            </a:r>
          </a:p>
          <a:p>
            <a:pPr eaLnBrk="1" hangingPunct="1"/>
            <a:endParaRPr lang="en-US" altLang="en-US" dirty="0" smtClean="0">
              <a:ea typeface="ＭＳ Ｐゴシック" pitchFamily="34" charset="-128"/>
            </a:endParaRPr>
          </a:p>
          <a:p>
            <a:pPr eaLnBrk="1" hangingPunct="1"/>
            <a:r>
              <a:rPr lang="en-US" altLang="en-US" dirty="0" smtClean="0">
                <a:ea typeface="ＭＳ Ｐゴシック" pitchFamily="34" charset="-128"/>
              </a:rPr>
              <a:t>Some of our students with special needs may have behaviors that are not maintained by external consequences.  Whenever you see a green box like the one on this slide, you’ll know we’re going to highlight the need to take individual differences into account.  For example, some students will perform actions for proprioceptive or sensory feedback.</a:t>
            </a:r>
          </a:p>
        </p:txBody>
      </p:sp>
      <p:sp>
        <p:nvSpPr>
          <p:cNvPr id="9011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itchFamily="34" charset="0"/>
                <a:ea typeface="ＭＳ Ｐゴシック" pitchFamily="34" charset="-128"/>
              </a:defRPr>
            </a:lvl1pPr>
            <a:lvl2pPr marL="758165" indent="-291602" eaLnBrk="0" hangingPunct="0">
              <a:spcBef>
                <a:spcPct val="30000"/>
              </a:spcBef>
              <a:defRPr sz="1200">
                <a:solidFill>
                  <a:schemeClr val="tx1"/>
                </a:solidFill>
                <a:latin typeface="Calibri" pitchFamily="34" charset="0"/>
                <a:ea typeface="ＭＳ Ｐゴシック" pitchFamily="34" charset="-128"/>
              </a:defRPr>
            </a:lvl2pPr>
            <a:lvl3pPr marL="1166408" indent="-233282" eaLnBrk="0" hangingPunct="0">
              <a:spcBef>
                <a:spcPct val="30000"/>
              </a:spcBef>
              <a:defRPr sz="1200">
                <a:solidFill>
                  <a:schemeClr val="tx1"/>
                </a:solidFill>
                <a:latin typeface="Calibri" pitchFamily="34" charset="0"/>
                <a:ea typeface="ＭＳ Ｐゴシック" pitchFamily="34" charset="-128"/>
              </a:defRPr>
            </a:lvl3pPr>
            <a:lvl4pPr marL="1632971" indent="-233282" eaLnBrk="0" hangingPunct="0">
              <a:spcBef>
                <a:spcPct val="30000"/>
              </a:spcBef>
              <a:defRPr sz="1200">
                <a:solidFill>
                  <a:schemeClr val="tx1"/>
                </a:solidFill>
                <a:latin typeface="Calibri" pitchFamily="34" charset="0"/>
                <a:ea typeface="ＭＳ Ｐゴシック" pitchFamily="34" charset="-128"/>
              </a:defRPr>
            </a:lvl4pPr>
            <a:lvl5pPr marL="2099533" indent="-233282" eaLnBrk="0" hangingPunct="0">
              <a:spcBef>
                <a:spcPct val="30000"/>
              </a:spcBef>
              <a:defRPr sz="1200">
                <a:solidFill>
                  <a:schemeClr val="tx1"/>
                </a:solidFill>
                <a:latin typeface="Calibri" pitchFamily="34" charset="0"/>
                <a:ea typeface="ＭＳ Ｐゴシック" pitchFamily="34" charset="-128"/>
              </a:defRPr>
            </a:lvl5pPr>
            <a:lvl6pPr marL="2566098" indent="-233282" eaLnBrk="0" fontAlgn="base" hangingPunct="0">
              <a:spcBef>
                <a:spcPct val="30000"/>
              </a:spcBef>
              <a:spcAft>
                <a:spcPct val="0"/>
              </a:spcAft>
              <a:defRPr sz="1200">
                <a:solidFill>
                  <a:schemeClr val="tx1"/>
                </a:solidFill>
                <a:latin typeface="Calibri" pitchFamily="34" charset="0"/>
                <a:ea typeface="ＭＳ Ｐゴシック" pitchFamily="34" charset="-128"/>
              </a:defRPr>
            </a:lvl6pPr>
            <a:lvl7pPr marL="3032661" indent="-233282" eaLnBrk="0" fontAlgn="base" hangingPunct="0">
              <a:spcBef>
                <a:spcPct val="30000"/>
              </a:spcBef>
              <a:spcAft>
                <a:spcPct val="0"/>
              </a:spcAft>
              <a:defRPr sz="1200">
                <a:solidFill>
                  <a:schemeClr val="tx1"/>
                </a:solidFill>
                <a:latin typeface="Calibri" pitchFamily="34" charset="0"/>
                <a:ea typeface="ＭＳ Ｐゴシック" pitchFamily="34" charset="-128"/>
              </a:defRPr>
            </a:lvl7pPr>
            <a:lvl8pPr marL="3499223" indent="-233282" eaLnBrk="0" fontAlgn="base" hangingPunct="0">
              <a:spcBef>
                <a:spcPct val="30000"/>
              </a:spcBef>
              <a:spcAft>
                <a:spcPct val="0"/>
              </a:spcAft>
              <a:defRPr sz="1200">
                <a:solidFill>
                  <a:schemeClr val="tx1"/>
                </a:solidFill>
                <a:latin typeface="Calibri" pitchFamily="34" charset="0"/>
                <a:ea typeface="ＭＳ Ｐゴシック" pitchFamily="34" charset="-128"/>
              </a:defRPr>
            </a:lvl8pPr>
            <a:lvl9pPr marL="3965787" indent="-233282" eaLnBrk="0" fontAlgn="base" hangingPunct="0">
              <a:spcBef>
                <a:spcPct val="30000"/>
              </a:spcBef>
              <a:spcAft>
                <a:spcPct val="0"/>
              </a:spcAft>
              <a:defRPr sz="1200">
                <a:solidFill>
                  <a:schemeClr val="tx1"/>
                </a:solidFill>
                <a:latin typeface="Calibri" pitchFamily="34" charset="0"/>
                <a:ea typeface="ＭＳ Ｐゴシック" pitchFamily="34" charset="-128"/>
              </a:defRPr>
            </a:lvl9pPr>
          </a:lstStyle>
          <a:p>
            <a:pPr eaLnBrk="1" hangingPunct="1">
              <a:spcBef>
                <a:spcPct val="0"/>
              </a:spcBef>
            </a:pPr>
            <a:fld id="{20C6E96A-7243-4F55-8E4E-9F9CBC133C4A}" type="slidenum">
              <a:rPr lang="en-US" altLang="en-US" smtClean="0">
                <a:solidFill>
                  <a:srgbClr val="000000"/>
                </a:solidFill>
                <a:latin typeface="Arial" pitchFamily="34" charset="0"/>
                <a:cs typeface="Arial" pitchFamily="34" charset="0"/>
              </a:rPr>
              <a:pPr eaLnBrk="1" hangingPunct="1">
                <a:spcBef>
                  <a:spcPct val="0"/>
                </a:spcBef>
              </a:pPr>
              <a:t>23</a:t>
            </a:fld>
            <a:endParaRPr lang="en-US" altLang="en-US" dirty="0" smtClean="0">
              <a:solidFill>
                <a:srgbClr val="000000"/>
              </a:solidFill>
              <a:latin typeface="Arial" pitchFamily="34" charset="0"/>
              <a:cs typeface="Arial" pitchFamily="34"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11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i="1" dirty="0" smtClean="0">
                <a:ea typeface="ＭＳ Ｐゴシック" pitchFamily="34" charset="-128"/>
              </a:rPr>
              <a:t>Animated slide.  Click at underlined text.</a:t>
            </a:r>
            <a:endParaRPr lang="en-US" altLang="en-US" dirty="0" smtClean="0">
              <a:ea typeface="ＭＳ Ｐゴシック" pitchFamily="34" charset="-128"/>
            </a:endParaRPr>
          </a:p>
          <a:p>
            <a:endParaRPr lang="en-US" altLang="en-US" i="1" dirty="0" smtClean="0">
              <a:ea typeface="ＭＳ Ｐゴシック" pitchFamily="34" charset="-128"/>
            </a:endParaRPr>
          </a:p>
          <a:p>
            <a:r>
              <a:rPr lang="en-US" altLang="en-US" dirty="0" smtClean="0">
                <a:ea typeface="ＭＳ Ｐゴシック" pitchFamily="34" charset="-128"/>
              </a:rPr>
              <a:t>A behavior can described and understood in terms of what occurs </a:t>
            </a:r>
            <a:r>
              <a:rPr lang="en-US" altLang="en-US" u="sng" dirty="0" smtClean="0">
                <a:ea typeface="ＭＳ Ｐゴシック" pitchFamily="34" charset="-128"/>
              </a:rPr>
              <a:t>before</a:t>
            </a:r>
            <a:r>
              <a:rPr lang="en-US" altLang="en-US" dirty="0" smtClean="0">
                <a:ea typeface="ＭＳ Ｐゴシック" pitchFamily="34" charset="-128"/>
              </a:rPr>
              <a:t>, </a:t>
            </a:r>
            <a:r>
              <a:rPr lang="en-US" altLang="en-US" u="sng" dirty="0" smtClean="0">
                <a:ea typeface="ＭＳ Ｐゴシック" pitchFamily="34" charset="-128"/>
              </a:rPr>
              <a:t>during</a:t>
            </a:r>
            <a:r>
              <a:rPr lang="en-US" altLang="en-US" dirty="0" smtClean="0">
                <a:ea typeface="ＭＳ Ｐゴシック" pitchFamily="34" charset="-128"/>
              </a:rPr>
              <a:t>, and </a:t>
            </a:r>
            <a:r>
              <a:rPr lang="en-US" altLang="en-US" u="sng" dirty="0" smtClean="0">
                <a:ea typeface="ＭＳ Ｐゴシック" pitchFamily="34" charset="-128"/>
              </a:rPr>
              <a:t>after</a:t>
            </a:r>
            <a:r>
              <a:rPr lang="en-US" altLang="en-US" dirty="0" smtClean="0">
                <a:ea typeface="ＭＳ Ｐゴシック" pitchFamily="34" charset="-128"/>
              </a:rPr>
              <a:t> the behavior.  We call this the ABCs of behavior.  We’ll talk about each in the following slides.</a:t>
            </a:r>
          </a:p>
        </p:txBody>
      </p:sp>
      <p:sp>
        <p:nvSpPr>
          <p:cNvPr id="9114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itchFamily="34" charset="0"/>
                <a:ea typeface="ＭＳ Ｐゴシック" pitchFamily="34" charset="-128"/>
              </a:defRPr>
            </a:lvl1pPr>
            <a:lvl2pPr marL="758165" indent="-291602" eaLnBrk="0" hangingPunct="0">
              <a:spcBef>
                <a:spcPct val="30000"/>
              </a:spcBef>
              <a:defRPr sz="1200">
                <a:solidFill>
                  <a:schemeClr val="tx1"/>
                </a:solidFill>
                <a:latin typeface="Calibri" pitchFamily="34" charset="0"/>
                <a:ea typeface="ＭＳ Ｐゴシック" pitchFamily="34" charset="-128"/>
              </a:defRPr>
            </a:lvl2pPr>
            <a:lvl3pPr marL="1166408" indent="-233282" eaLnBrk="0" hangingPunct="0">
              <a:spcBef>
                <a:spcPct val="30000"/>
              </a:spcBef>
              <a:defRPr sz="1200">
                <a:solidFill>
                  <a:schemeClr val="tx1"/>
                </a:solidFill>
                <a:latin typeface="Calibri" pitchFamily="34" charset="0"/>
                <a:ea typeface="ＭＳ Ｐゴシック" pitchFamily="34" charset="-128"/>
              </a:defRPr>
            </a:lvl3pPr>
            <a:lvl4pPr marL="1632971" indent="-233282" eaLnBrk="0" hangingPunct="0">
              <a:spcBef>
                <a:spcPct val="30000"/>
              </a:spcBef>
              <a:defRPr sz="1200">
                <a:solidFill>
                  <a:schemeClr val="tx1"/>
                </a:solidFill>
                <a:latin typeface="Calibri" pitchFamily="34" charset="0"/>
                <a:ea typeface="ＭＳ Ｐゴシック" pitchFamily="34" charset="-128"/>
              </a:defRPr>
            </a:lvl4pPr>
            <a:lvl5pPr marL="2099533" indent="-233282" eaLnBrk="0" hangingPunct="0">
              <a:spcBef>
                <a:spcPct val="30000"/>
              </a:spcBef>
              <a:defRPr sz="1200">
                <a:solidFill>
                  <a:schemeClr val="tx1"/>
                </a:solidFill>
                <a:latin typeface="Calibri" pitchFamily="34" charset="0"/>
                <a:ea typeface="ＭＳ Ｐゴシック" pitchFamily="34" charset="-128"/>
              </a:defRPr>
            </a:lvl5pPr>
            <a:lvl6pPr marL="2566098" indent="-233282" eaLnBrk="0" fontAlgn="base" hangingPunct="0">
              <a:spcBef>
                <a:spcPct val="30000"/>
              </a:spcBef>
              <a:spcAft>
                <a:spcPct val="0"/>
              </a:spcAft>
              <a:defRPr sz="1200">
                <a:solidFill>
                  <a:schemeClr val="tx1"/>
                </a:solidFill>
                <a:latin typeface="Calibri" pitchFamily="34" charset="0"/>
                <a:ea typeface="ＭＳ Ｐゴシック" pitchFamily="34" charset="-128"/>
              </a:defRPr>
            </a:lvl6pPr>
            <a:lvl7pPr marL="3032661" indent="-233282" eaLnBrk="0" fontAlgn="base" hangingPunct="0">
              <a:spcBef>
                <a:spcPct val="30000"/>
              </a:spcBef>
              <a:spcAft>
                <a:spcPct val="0"/>
              </a:spcAft>
              <a:defRPr sz="1200">
                <a:solidFill>
                  <a:schemeClr val="tx1"/>
                </a:solidFill>
                <a:latin typeface="Calibri" pitchFamily="34" charset="0"/>
                <a:ea typeface="ＭＳ Ｐゴシック" pitchFamily="34" charset="-128"/>
              </a:defRPr>
            </a:lvl7pPr>
            <a:lvl8pPr marL="3499223" indent="-233282" eaLnBrk="0" fontAlgn="base" hangingPunct="0">
              <a:spcBef>
                <a:spcPct val="30000"/>
              </a:spcBef>
              <a:spcAft>
                <a:spcPct val="0"/>
              </a:spcAft>
              <a:defRPr sz="1200">
                <a:solidFill>
                  <a:schemeClr val="tx1"/>
                </a:solidFill>
                <a:latin typeface="Calibri" pitchFamily="34" charset="0"/>
                <a:ea typeface="ＭＳ Ｐゴシック" pitchFamily="34" charset="-128"/>
              </a:defRPr>
            </a:lvl8pPr>
            <a:lvl9pPr marL="3965787" indent="-233282" eaLnBrk="0" fontAlgn="base" hangingPunct="0">
              <a:spcBef>
                <a:spcPct val="30000"/>
              </a:spcBef>
              <a:spcAft>
                <a:spcPct val="0"/>
              </a:spcAft>
              <a:defRPr sz="1200">
                <a:solidFill>
                  <a:schemeClr val="tx1"/>
                </a:solidFill>
                <a:latin typeface="Calibri" pitchFamily="34" charset="0"/>
                <a:ea typeface="ＭＳ Ｐゴシック" pitchFamily="34" charset="-128"/>
              </a:defRPr>
            </a:lvl9pPr>
          </a:lstStyle>
          <a:p>
            <a:pPr eaLnBrk="1" hangingPunct="1">
              <a:spcBef>
                <a:spcPct val="0"/>
              </a:spcBef>
            </a:pPr>
            <a:fld id="{7A693124-BF3C-4BD5-A4DB-B22D653CADDB}" type="slidenum">
              <a:rPr lang="en-US" altLang="en-US" smtClean="0">
                <a:latin typeface="Arial" pitchFamily="34" charset="0"/>
                <a:cs typeface="Arial" pitchFamily="34" charset="0"/>
              </a:rPr>
              <a:pPr eaLnBrk="1" hangingPunct="1">
                <a:spcBef>
                  <a:spcPct val="0"/>
                </a:spcBef>
              </a:pPr>
              <a:t>24</a:t>
            </a:fld>
            <a:endParaRPr lang="en-US" altLang="en-US" dirty="0" smtClean="0">
              <a:latin typeface="Arial" pitchFamily="34" charset="0"/>
              <a:cs typeface="Arial" pitchFamily="34" charset="0"/>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defTabSz="933126">
              <a:spcBef>
                <a:spcPct val="0"/>
              </a:spcBef>
            </a:pPr>
            <a:r>
              <a:rPr lang="en-US" altLang="en-US" dirty="0" smtClean="0">
                <a:ea typeface="ＭＳ Ｐゴシック" pitchFamily="34" charset="-128"/>
              </a:rPr>
              <a:t>Antecedents may increase the probability that the behavior will occur, or they may change the intensity of the behavior.  Some antecedents have an immediate effect. These may be called fast triggers. For example, a student may be more likely to hit a peer right after the peer mocks him or her.</a:t>
            </a:r>
          </a:p>
          <a:p>
            <a:pPr defTabSz="933126"/>
            <a:endParaRPr lang="en-US" altLang="en-US" dirty="0" smtClean="0">
              <a:ea typeface="ＭＳ Ｐゴシック" pitchFamily="34" charset="-128"/>
            </a:endParaRPr>
          </a:p>
          <a:p>
            <a:pPr defTabSz="933126"/>
            <a:r>
              <a:rPr lang="en-US" altLang="en-US" dirty="0" smtClean="0">
                <a:ea typeface="ＭＳ Ｐゴシック" pitchFamily="34" charset="-128"/>
              </a:rPr>
              <a:t>Some antecedents have a delayed effect.  These “slow triggers” are often called setting events.  For example, fatigue may make a student likelier to try to escape work when later presented with a difficult task.</a:t>
            </a:r>
          </a:p>
        </p:txBody>
      </p:sp>
      <p:sp>
        <p:nvSpPr>
          <p:cNvPr id="9216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itchFamily="34" charset="0"/>
                <a:ea typeface="ＭＳ Ｐゴシック" pitchFamily="34" charset="-128"/>
              </a:defRPr>
            </a:lvl1pPr>
            <a:lvl2pPr marL="758165" indent="-291602" eaLnBrk="0" hangingPunct="0">
              <a:spcBef>
                <a:spcPct val="30000"/>
              </a:spcBef>
              <a:defRPr sz="1200">
                <a:solidFill>
                  <a:schemeClr val="tx1"/>
                </a:solidFill>
                <a:latin typeface="Calibri" pitchFamily="34" charset="0"/>
                <a:ea typeface="ＭＳ Ｐゴシック" pitchFamily="34" charset="-128"/>
              </a:defRPr>
            </a:lvl2pPr>
            <a:lvl3pPr marL="1166408" indent="-233282" eaLnBrk="0" hangingPunct="0">
              <a:spcBef>
                <a:spcPct val="30000"/>
              </a:spcBef>
              <a:defRPr sz="1200">
                <a:solidFill>
                  <a:schemeClr val="tx1"/>
                </a:solidFill>
                <a:latin typeface="Calibri" pitchFamily="34" charset="0"/>
                <a:ea typeface="ＭＳ Ｐゴシック" pitchFamily="34" charset="-128"/>
              </a:defRPr>
            </a:lvl3pPr>
            <a:lvl4pPr marL="1632971" indent="-233282" eaLnBrk="0" hangingPunct="0">
              <a:spcBef>
                <a:spcPct val="30000"/>
              </a:spcBef>
              <a:defRPr sz="1200">
                <a:solidFill>
                  <a:schemeClr val="tx1"/>
                </a:solidFill>
                <a:latin typeface="Calibri" pitchFamily="34" charset="0"/>
                <a:ea typeface="ＭＳ Ｐゴシック" pitchFamily="34" charset="-128"/>
              </a:defRPr>
            </a:lvl4pPr>
            <a:lvl5pPr marL="2099533" indent="-233282" eaLnBrk="0" hangingPunct="0">
              <a:spcBef>
                <a:spcPct val="30000"/>
              </a:spcBef>
              <a:defRPr sz="1200">
                <a:solidFill>
                  <a:schemeClr val="tx1"/>
                </a:solidFill>
                <a:latin typeface="Calibri" pitchFamily="34" charset="0"/>
                <a:ea typeface="ＭＳ Ｐゴシック" pitchFamily="34" charset="-128"/>
              </a:defRPr>
            </a:lvl5pPr>
            <a:lvl6pPr marL="2566098" indent="-233282" eaLnBrk="0" fontAlgn="base" hangingPunct="0">
              <a:spcBef>
                <a:spcPct val="30000"/>
              </a:spcBef>
              <a:spcAft>
                <a:spcPct val="0"/>
              </a:spcAft>
              <a:defRPr sz="1200">
                <a:solidFill>
                  <a:schemeClr val="tx1"/>
                </a:solidFill>
                <a:latin typeface="Calibri" pitchFamily="34" charset="0"/>
                <a:ea typeface="ＭＳ Ｐゴシック" pitchFamily="34" charset="-128"/>
              </a:defRPr>
            </a:lvl6pPr>
            <a:lvl7pPr marL="3032661" indent="-233282" eaLnBrk="0" fontAlgn="base" hangingPunct="0">
              <a:spcBef>
                <a:spcPct val="30000"/>
              </a:spcBef>
              <a:spcAft>
                <a:spcPct val="0"/>
              </a:spcAft>
              <a:defRPr sz="1200">
                <a:solidFill>
                  <a:schemeClr val="tx1"/>
                </a:solidFill>
                <a:latin typeface="Calibri" pitchFamily="34" charset="0"/>
                <a:ea typeface="ＭＳ Ｐゴシック" pitchFamily="34" charset="-128"/>
              </a:defRPr>
            </a:lvl7pPr>
            <a:lvl8pPr marL="3499223" indent="-233282" eaLnBrk="0" fontAlgn="base" hangingPunct="0">
              <a:spcBef>
                <a:spcPct val="30000"/>
              </a:spcBef>
              <a:spcAft>
                <a:spcPct val="0"/>
              </a:spcAft>
              <a:defRPr sz="1200">
                <a:solidFill>
                  <a:schemeClr val="tx1"/>
                </a:solidFill>
                <a:latin typeface="Calibri" pitchFamily="34" charset="0"/>
                <a:ea typeface="ＭＳ Ｐゴシック" pitchFamily="34" charset="-128"/>
              </a:defRPr>
            </a:lvl8pPr>
            <a:lvl9pPr marL="3965787" indent="-233282" eaLnBrk="0" fontAlgn="base" hangingPunct="0">
              <a:spcBef>
                <a:spcPct val="30000"/>
              </a:spcBef>
              <a:spcAft>
                <a:spcPct val="0"/>
              </a:spcAft>
              <a:defRPr sz="1200">
                <a:solidFill>
                  <a:schemeClr val="tx1"/>
                </a:solidFill>
                <a:latin typeface="Calibri" pitchFamily="34" charset="0"/>
                <a:ea typeface="ＭＳ Ｐゴシック" pitchFamily="34" charset="-128"/>
              </a:defRPr>
            </a:lvl9pPr>
          </a:lstStyle>
          <a:p>
            <a:pPr eaLnBrk="1" hangingPunct="1">
              <a:spcBef>
                <a:spcPct val="0"/>
              </a:spcBef>
            </a:pPr>
            <a:fld id="{243A9502-217E-4597-BD53-92A273DFC04E}" type="slidenum">
              <a:rPr lang="en-US" altLang="en-US" smtClean="0">
                <a:latin typeface="Arial" pitchFamily="34" charset="0"/>
                <a:cs typeface="Arial" pitchFamily="34" charset="0"/>
              </a:rPr>
              <a:pPr eaLnBrk="1" hangingPunct="1">
                <a:spcBef>
                  <a:spcPct val="0"/>
                </a:spcBef>
              </a:pPr>
              <a:t>25</a:t>
            </a:fld>
            <a:endParaRPr lang="en-US" altLang="en-US" dirty="0" smtClean="0">
              <a:latin typeface="Arial" pitchFamily="34" charset="0"/>
              <a:cs typeface="Arial" pitchFamily="34" charset="0"/>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31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ea typeface="ＭＳ Ｐゴシック" pitchFamily="34" charset="-128"/>
              </a:rPr>
              <a:t>The next few slides will review some examples of antecedents commonly cited in the literature.  This is not an exhaustive list.</a:t>
            </a:r>
          </a:p>
          <a:p>
            <a:endParaRPr lang="en-US" altLang="en-US" dirty="0" smtClean="0">
              <a:ea typeface="ＭＳ Ｐゴシック" pitchFamily="34" charset="-128"/>
            </a:endParaRPr>
          </a:p>
          <a:p>
            <a:r>
              <a:rPr lang="en-US" altLang="en-US" dirty="0" smtClean="0">
                <a:ea typeface="ＭＳ Ｐゴシック" pitchFamily="34" charset="-128"/>
              </a:rPr>
              <a:t>The antecedents on this slide are related to a student’s physical sensations. Certain medical conditions may make a student likelier to feel tired, hungry, or thirsty.  Some students may have more difficulty dealing with these sensations or other feelings of physical discomfort.  Disabilities or medical concerns may also influence what a student perceives as uncomfortable.  For example, some students, such as those with autism, may be particularly sensitive to sensory stimuli.</a:t>
            </a:r>
          </a:p>
        </p:txBody>
      </p:sp>
      <p:sp>
        <p:nvSpPr>
          <p:cNvPr id="9318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itchFamily="34" charset="0"/>
                <a:ea typeface="ＭＳ Ｐゴシック" pitchFamily="34" charset="-128"/>
              </a:defRPr>
            </a:lvl1pPr>
            <a:lvl2pPr marL="758165" indent="-291602" eaLnBrk="0" hangingPunct="0">
              <a:spcBef>
                <a:spcPct val="30000"/>
              </a:spcBef>
              <a:defRPr sz="1200">
                <a:solidFill>
                  <a:schemeClr val="tx1"/>
                </a:solidFill>
                <a:latin typeface="Calibri" pitchFamily="34" charset="0"/>
                <a:ea typeface="ＭＳ Ｐゴシック" pitchFamily="34" charset="-128"/>
              </a:defRPr>
            </a:lvl2pPr>
            <a:lvl3pPr marL="1166408" indent="-233282" eaLnBrk="0" hangingPunct="0">
              <a:spcBef>
                <a:spcPct val="30000"/>
              </a:spcBef>
              <a:defRPr sz="1200">
                <a:solidFill>
                  <a:schemeClr val="tx1"/>
                </a:solidFill>
                <a:latin typeface="Calibri" pitchFamily="34" charset="0"/>
                <a:ea typeface="ＭＳ Ｐゴシック" pitchFamily="34" charset="-128"/>
              </a:defRPr>
            </a:lvl3pPr>
            <a:lvl4pPr marL="1632971" indent="-233282" eaLnBrk="0" hangingPunct="0">
              <a:spcBef>
                <a:spcPct val="30000"/>
              </a:spcBef>
              <a:defRPr sz="1200">
                <a:solidFill>
                  <a:schemeClr val="tx1"/>
                </a:solidFill>
                <a:latin typeface="Calibri" pitchFamily="34" charset="0"/>
                <a:ea typeface="ＭＳ Ｐゴシック" pitchFamily="34" charset="-128"/>
              </a:defRPr>
            </a:lvl4pPr>
            <a:lvl5pPr marL="2099533" indent="-233282" eaLnBrk="0" hangingPunct="0">
              <a:spcBef>
                <a:spcPct val="30000"/>
              </a:spcBef>
              <a:defRPr sz="1200">
                <a:solidFill>
                  <a:schemeClr val="tx1"/>
                </a:solidFill>
                <a:latin typeface="Calibri" pitchFamily="34" charset="0"/>
                <a:ea typeface="ＭＳ Ｐゴシック" pitchFamily="34" charset="-128"/>
              </a:defRPr>
            </a:lvl5pPr>
            <a:lvl6pPr marL="2566098" indent="-233282" eaLnBrk="0" fontAlgn="base" hangingPunct="0">
              <a:spcBef>
                <a:spcPct val="30000"/>
              </a:spcBef>
              <a:spcAft>
                <a:spcPct val="0"/>
              </a:spcAft>
              <a:defRPr sz="1200">
                <a:solidFill>
                  <a:schemeClr val="tx1"/>
                </a:solidFill>
                <a:latin typeface="Calibri" pitchFamily="34" charset="0"/>
                <a:ea typeface="ＭＳ Ｐゴシック" pitchFamily="34" charset="-128"/>
              </a:defRPr>
            </a:lvl6pPr>
            <a:lvl7pPr marL="3032661" indent="-233282" eaLnBrk="0" fontAlgn="base" hangingPunct="0">
              <a:spcBef>
                <a:spcPct val="30000"/>
              </a:spcBef>
              <a:spcAft>
                <a:spcPct val="0"/>
              </a:spcAft>
              <a:defRPr sz="1200">
                <a:solidFill>
                  <a:schemeClr val="tx1"/>
                </a:solidFill>
                <a:latin typeface="Calibri" pitchFamily="34" charset="0"/>
                <a:ea typeface="ＭＳ Ｐゴシック" pitchFamily="34" charset="-128"/>
              </a:defRPr>
            </a:lvl7pPr>
            <a:lvl8pPr marL="3499223" indent="-233282" eaLnBrk="0" fontAlgn="base" hangingPunct="0">
              <a:spcBef>
                <a:spcPct val="30000"/>
              </a:spcBef>
              <a:spcAft>
                <a:spcPct val="0"/>
              </a:spcAft>
              <a:defRPr sz="1200">
                <a:solidFill>
                  <a:schemeClr val="tx1"/>
                </a:solidFill>
                <a:latin typeface="Calibri" pitchFamily="34" charset="0"/>
                <a:ea typeface="ＭＳ Ｐゴシック" pitchFamily="34" charset="-128"/>
              </a:defRPr>
            </a:lvl8pPr>
            <a:lvl9pPr marL="3965787" indent="-233282" eaLnBrk="0" fontAlgn="base" hangingPunct="0">
              <a:spcBef>
                <a:spcPct val="30000"/>
              </a:spcBef>
              <a:spcAft>
                <a:spcPct val="0"/>
              </a:spcAft>
              <a:defRPr sz="1200">
                <a:solidFill>
                  <a:schemeClr val="tx1"/>
                </a:solidFill>
                <a:latin typeface="Calibri" pitchFamily="34" charset="0"/>
                <a:ea typeface="ＭＳ Ｐゴシック" pitchFamily="34" charset="-128"/>
              </a:defRPr>
            </a:lvl9pPr>
          </a:lstStyle>
          <a:p>
            <a:pPr eaLnBrk="1" hangingPunct="1">
              <a:spcBef>
                <a:spcPct val="0"/>
              </a:spcBef>
            </a:pPr>
            <a:fld id="{58D6A49C-1851-4193-A201-9289A9A7FC09}" type="slidenum">
              <a:rPr lang="en-US" altLang="en-US" smtClean="0">
                <a:latin typeface="Arial" pitchFamily="34" charset="0"/>
                <a:cs typeface="Arial" pitchFamily="34" charset="0"/>
              </a:rPr>
              <a:pPr eaLnBrk="1" hangingPunct="1">
                <a:spcBef>
                  <a:spcPct val="0"/>
                </a:spcBef>
              </a:pPr>
              <a:t>26</a:t>
            </a:fld>
            <a:endParaRPr lang="en-US" altLang="en-US" dirty="0" smtClean="0">
              <a:latin typeface="Arial" pitchFamily="34" charset="0"/>
              <a:cs typeface="Arial" pitchFamily="34" charset="0"/>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42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ea typeface="ＭＳ Ｐゴシック" pitchFamily="34" charset="-128"/>
              </a:rPr>
              <a:t>Students with social or emotional difficulties may be strongly affected by social interactions.  Do not assume that all students want attention, even praise!  Even kids who like praise may get tired of it eventually, making praise a less effective reward.  For students who are very uncomfortable with social interactions, too much attention or the wrong kind of interaction may lead to behaviors that help them escape that situation.  It’s always important to know your students – not every child wants a high five.</a:t>
            </a:r>
          </a:p>
        </p:txBody>
      </p:sp>
      <p:sp>
        <p:nvSpPr>
          <p:cNvPr id="942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itchFamily="34" charset="0"/>
                <a:ea typeface="ＭＳ Ｐゴシック" pitchFamily="34" charset="-128"/>
              </a:defRPr>
            </a:lvl1pPr>
            <a:lvl2pPr marL="758165" indent="-291602" eaLnBrk="0" hangingPunct="0">
              <a:spcBef>
                <a:spcPct val="30000"/>
              </a:spcBef>
              <a:defRPr sz="1200">
                <a:solidFill>
                  <a:schemeClr val="tx1"/>
                </a:solidFill>
                <a:latin typeface="Calibri" pitchFamily="34" charset="0"/>
                <a:ea typeface="ＭＳ Ｐゴシック" pitchFamily="34" charset="-128"/>
              </a:defRPr>
            </a:lvl2pPr>
            <a:lvl3pPr marL="1166408" indent="-233282" eaLnBrk="0" hangingPunct="0">
              <a:spcBef>
                <a:spcPct val="30000"/>
              </a:spcBef>
              <a:defRPr sz="1200">
                <a:solidFill>
                  <a:schemeClr val="tx1"/>
                </a:solidFill>
                <a:latin typeface="Calibri" pitchFamily="34" charset="0"/>
                <a:ea typeface="ＭＳ Ｐゴシック" pitchFamily="34" charset="-128"/>
              </a:defRPr>
            </a:lvl3pPr>
            <a:lvl4pPr marL="1632971" indent="-233282" eaLnBrk="0" hangingPunct="0">
              <a:spcBef>
                <a:spcPct val="30000"/>
              </a:spcBef>
              <a:defRPr sz="1200">
                <a:solidFill>
                  <a:schemeClr val="tx1"/>
                </a:solidFill>
                <a:latin typeface="Calibri" pitchFamily="34" charset="0"/>
                <a:ea typeface="ＭＳ Ｐゴシック" pitchFamily="34" charset="-128"/>
              </a:defRPr>
            </a:lvl4pPr>
            <a:lvl5pPr marL="2099533" indent="-233282" eaLnBrk="0" hangingPunct="0">
              <a:spcBef>
                <a:spcPct val="30000"/>
              </a:spcBef>
              <a:defRPr sz="1200">
                <a:solidFill>
                  <a:schemeClr val="tx1"/>
                </a:solidFill>
                <a:latin typeface="Calibri" pitchFamily="34" charset="0"/>
                <a:ea typeface="ＭＳ Ｐゴシック" pitchFamily="34" charset="-128"/>
              </a:defRPr>
            </a:lvl5pPr>
            <a:lvl6pPr marL="2566098" indent="-233282" eaLnBrk="0" fontAlgn="base" hangingPunct="0">
              <a:spcBef>
                <a:spcPct val="30000"/>
              </a:spcBef>
              <a:spcAft>
                <a:spcPct val="0"/>
              </a:spcAft>
              <a:defRPr sz="1200">
                <a:solidFill>
                  <a:schemeClr val="tx1"/>
                </a:solidFill>
                <a:latin typeface="Calibri" pitchFamily="34" charset="0"/>
                <a:ea typeface="ＭＳ Ｐゴシック" pitchFamily="34" charset="-128"/>
              </a:defRPr>
            </a:lvl6pPr>
            <a:lvl7pPr marL="3032661" indent="-233282" eaLnBrk="0" fontAlgn="base" hangingPunct="0">
              <a:spcBef>
                <a:spcPct val="30000"/>
              </a:spcBef>
              <a:spcAft>
                <a:spcPct val="0"/>
              </a:spcAft>
              <a:defRPr sz="1200">
                <a:solidFill>
                  <a:schemeClr val="tx1"/>
                </a:solidFill>
                <a:latin typeface="Calibri" pitchFamily="34" charset="0"/>
                <a:ea typeface="ＭＳ Ｐゴシック" pitchFamily="34" charset="-128"/>
              </a:defRPr>
            </a:lvl7pPr>
            <a:lvl8pPr marL="3499223" indent="-233282" eaLnBrk="0" fontAlgn="base" hangingPunct="0">
              <a:spcBef>
                <a:spcPct val="30000"/>
              </a:spcBef>
              <a:spcAft>
                <a:spcPct val="0"/>
              </a:spcAft>
              <a:defRPr sz="1200">
                <a:solidFill>
                  <a:schemeClr val="tx1"/>
                </a:solidFill>
                <a:latin typeface="Calibri" pitchFamily="34" charset="0"/>
                <a:ea typeface="ＭＳ Ｐゴシック" pitchFamily="34" charset="-128"/>
              </a:defRPr>
            </a:lvl8pPr>
            <a:lvl9pPr marL="3965787" indent="-233282" eaLnBrk="0" fontAlgn="base" hangingPunct="0">
              <a:spcBef>
                <a:spcPct val="30000"/>
              </a:spcBef>
              <a:spcAft>
                <a:spcPct val="0"/>
              </a:spcAft>
              <a:defRPr sz="1200">
                <a:solidFill>
                  <a:schemeClr val="tx1"/>
                </a:solidFill>
                <a:latin typeface="Calibri" pitchFamily="34" charset="0"/>
                <a:ea typeface="ＭＳ Ｐゴシック" pitchFamily="34" charset="-128"/>
              </a:defRPr>
            </a:lvl9pPr>
          </a:lstStyle>
          <a:p>
            <a:pPr eaLnBrk="1" hangingPunct="1">
              <a:spcBef>
                <a:spcPct val="0"/>
              </a:spcBef>
            </a:pPr>
            <a:fld id="{913C5FA3-6570-443F-828D-CE37881050A5}" type="slidenum">
              <a:rPr lang="en-US" altLang="en-US" smtClean="0">
                <a:latin typeface="Arial" pitchFamily="34" charset="0"/>
                <a:cs typeface="Arial" pitchFamily="34" charset="0"/>
              </a:rPr>
              <a:pPr eaLnBrk="1" hangingPunct="1">
                <a:spcBef>
                  <a:spcPct val="0"/>
                </a:spcBef>
              </a:pPr>
              <a:t>27</a:t>
            </a:fld>
            <a:endParaRPr lang="en-US" altLang="en-US" dirty="0" smtClean="0">
              <a:latin typeface="Arial" pitchFamily="34" charset="0"/>
              <a:cs typeface="Arial" pitchFamily="34" charset="0"/>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52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ea typeface="ＭＳ Ｐゴシック" pitchFamily="34" charset="-128"/>
              </a:rPr>
              <a:t>Students with a long history of academic failure may be reluctant to attempt an academic task even if they have the skills needed for that particular activity. If a student does not have the skills to successfully complete the task, the student is likelier to try to avoid that task.  Some students may have the needed skills, but may not be able to perform the task for long or at a rapid pace. This may be the case for students who have attention problems, such as ADHD, who have slow processing speed, or who have medical conditions that affect their endurance.</a:t>
            </a:r>
          </a:p>
          <a:p>
            <a:endParaRPr lang="en-US" altLang="en-US" dirty="0" smtClean="0">
              <a:ea typeface="ＭＳ Ｐゴシック" pitchFamily="34" charset="-128"/>
            </a:endParaRPr>
          </a:p>
          <a:p>
            <a:r>
              <a:rPr lang="en-US" altLang="en-US" dirty="0" smtClean="0">
                <a:ea typeface="ＭＳ Ｐゴシック" pitchFamily="34" charset="-128"/>
              </a:rPr>
              <a:t>Don’t forget the more physical aspects of task completion!  Can the student see or hear the presented material?  Can try manipulate pencil and paper well enough to complete the assignment in the allotted time?  Later, we will talk about task analysis to help us see what specific part of a task might be too hard for a student.</a:t>
            </a:r>
          </a:p>
        </p:txBody>
      </p:sp>
      <p:sp>
        <p:nvSpPr>
          <p:cNvPr id="9523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itchFamily="34" charset="0"/>
                <a:ea typeface="ＭＳ Ｐゴシック" pitchFamily="34" charset="-128"/>
              </a:defRPr>
            </a:lvl1pPr>
            <a:lvl2pPr marL="758165" indent="-291602" eaLnBrk="0" hangingPunct="0">
              <a:spcBef>
                <a:spcPct val="30000"/>
              </a:spcBef>
              <a:defRPr sz="1200">
                <a:solidFill>
                  <a:schemeClr val="tx1"/>
                </a:solidFill>
                <a:latin typeface="Calibri" pitchFamily="34" charset="0"/>
                <a:ea typeface="ＭＳ Ｐゴシック" pitchFamily="34" charset="-128"/>
              </a:defRPr>
            </a:lvl2pPr>
            <a:lvl3pPr marL="1166408" indent="-233282" eaLnBrk="0" hangingPunct="0">
              <a:spcBef>
                <a:spcPct val="30000"/>
              </a:spcBef>
              <a:defRPr sz="1200">
                <a:solidFill>
                  <a:schemeClr val="tx1"/>
                </a:solidFill>
                <a:latin typeface="Calibri" pitchFamily="34" charset="0"/>
                <a:ea typeface="ＭＳ Ｐゴシック" pitchFamily="34" charset="-128"/>
              </a:defRPr>
            </a:lvl3pPr>
            <a:lvl4pPr marL="1632971" indent="-233282" eaLnBrk="0" hangingPunct="0">
              <a:spcBef>
                <a:spcPct val="30000"/>
              </a:spcBef>
              <a:defRPr sz="1200">
                <a:solidFill>
                  <a:schemeClr val="tx1"/>
                </a:solidFill>
                <a:latin typeface="Calibri" pitchFamily="34" charset="0"/>
                <a:ea typeface="ＭＳ Ｐゴシック" pitchFamily="34" charset="-128"/>
              </a:defRPr>
            </a:lvl4pPr>
            <a:lvl5pPr marL="2099533" indent="-233282" eaLnBrk="0" hangingPunct="0">
              <a:spcBef>
                <a:spcPct val="30000"/>
              </a:spcBef>
              <a:defRPr sz="1200">
                <a:solidFill>
                  <a:schemeClr val="tx1"/>
                </a:solidFill>
                <a:latin typeface="Calibri" pitchFamily="34" charset="0"/>
                <a:ea typeface="ＭＳ Ｐゴシック" pitchFamily="34" charset="-128"/>
              </a:defRPr>
            </a:lvl5pPr>
            <a:lvl6pPr marL="2566098" indent="-233282" eaLnBrk="0" fontAlgn="base" hangingPunct="0">
              <a:spcBef>
                <a:spcPct val="30000"/>
              </a:spcBef>
              <a:spcAft>
                <a:spcPct val="0"/>
              </a:spcAft>
              <a:defRPr sz="1200">
                <a:solidFill>
                  <a:schemeClr val="tx1"/>
                </a:solidFill>
                <a:latin typeface="Calibri" pitchFamily="34" charset="0"/>
                <a:ea typeface="ＭＳ Ｐゴシック" pitchFamily="34" charset="-128"/>
              </a:defRPr>
            </a:lvl6pPr>
            <a:lvl7pPr marL="3032661" indent="-233282" eaLnBrk="0" fontAlgn="base" hangingPunct="0">
              <a:spcBef>
                <a:spcPct val="30000"/>
              </a:spcBef>
              <a:spcAft>
                <a:spcPct val="0"/>
              </a:spcAft>
              <a:defRPr sz="1200">
                <a:solidFill>
                  <a:schemeClr val="tx1"/>
                </a:solidFill>
                <a:latin typeface="Calibri" pitchFamily="34" charset="0"/>
                <a:ea typeface="ＭＳ Ｐゴシック" pitchFamily="34" charset="-128"/>
              </a:defRPr>
            </a:lvl7pPr>
            <a:lvl8pPr marL="3499223" indent="-233282" eaLnBrk="0" fontAlgn="base" hangingPunct="0">
              <a:spcBef>
                <a:spcPct val="30000"/>
              </a:spcBef>
              <a:spcAft>
                <a:spcPct val="0"/>
              </a:spcAft>
              <a:defRPr sz="1200">
                <a:solidFill>
                  <a:schemeClr val="tx1"/>
                </a:solidFill>
                <a:latin typeface="Calibri" pitchFamily="34" charset="0"/>
                <a:ea typeface="ＭＳ Ｐゴシック" pitchFamily="34" charset="-128"/>
              </a:defRPr>
            </a:lvl8pPr>
            <a:lvl9pPr marL="3965787" indent="-233282" eaLnBrk="0" fontAlgn="base" hangingPunct="0">
              <a:spcBef>
                <a:spcPct val="30000"/>
              </a:spcBef>
              <a:spcAft>
                <a:spcPct val="0"/>
              </a:spcAft>
              <a:defRPr sz="1200">
                <a:solidFill>
                  <a:schemeClr val="tx1"/>
                </a:solidFill>
                <a:latin typeface="Calibri" pitchFamily="34" charset="0"/>
                <a:ea typeface="ＭＳ Ｐゴシック" pitchFamily="34" charset="-128"/>
              </a:defRPr>
            </a:lvl9pPr>
          </a:lstStyle>
          <a:p>
            <a:pPr eaLnBrk="1" hangingPunct="1">
              <a:spcBef>
                <a:spcPct val="0"/>
              </a:spcBef>
            </a:pPr>
            <a:fld id="{0F77DCBE-3E7A-40E9-B332-7CC1B18C0D82}" type="slidenum">
              <a:rPr lang="en-US" altLang="en-US" smtClean="0">
                <a:latin typeface="Arial" pitchFamily="34" charset="0"/>
                <a:cs typeface="Arial" pitchFamily="34" charset="0"/>
              </a:rPr>
              <a:pPr eaLnBrk="1" hangingPunct="1">
                <a:spcBef>
                  <a:spcPct val="0"/>
                </a:spcBef>
              </a:pPr>
              <a:t>28</a:t>
            </a:fld>
            <a:endParaRPr lang="en-US" altLang="en-US" dirty="0" smtClean="0">
              <a:latin typeface="Arial" pitchFamily="34" charset="0"/>
              <a:cs typeface="Arial" pitchFamily="34" charset="0"/>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62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ea typeface="ＭＳ Ｐゴシック" pitchFamily="34" charset="-128"/>
              </a:rPr>
              <a:t>Expected behavior may be more difficult for students at certain times of the day or under certain conditions.  Unstructured time or transitions may be a particular challenge.  A sudden change in the normal routine may make some students uncomfortable or unclear about what they are expected to do.</a:t>
            </a:r>
          </a:p>
        </p:txBody>
      </p:sp>
      <p:sp>
        <p:nvSpPr>
          <p:cNvPr id="9626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itchFamily="34" charset="0"/>
                <a:ea typeface="ＭＳ Ｐゴシック" pitchFamily="34" charset="-128"/>
              </a:defRPr>
            </a:lvl1pPr>
            <a:lvl2pPr marL="758165" indent="-291602" eaLnBrk="0" hangingPunct="0">
              <a:spcBef>
                <a:spcPct val="30000"/>
              </a:spcBef>
              <a:defRPr sz="1200">
                <a:solidFill>
                  <a:schemeClr val="tx1"/>
                </a:solidFill>
                <a:latin typeface="Calibri" pitchFamily="34" charset="0"/>
                <a:ea typeface="ＭＳ Ｐゴシック" pitchFamily="34" charset="-128"/>
              </a:defRPr>
            </a:lvl2pPr>
            <a:lvl3pPr marL="1166408" indent="-233282" eaLnBrk="0" hangingPunct="0">
              <a:spcBef>
                <a:spcPct val="30000"/>
              </a:spcBef>
              <a:defRPr sz="1200">
                <a:solidFill>
                  <a:schemeClr val="tx1"/>
                </a:solidFill>
                <a:latin typeface="Calibri" pitchFamily="34" charset="0"/>
                <a:ea typeface="ＭＳ Ｐゴシック" pitchFamily="34" charset="-128"/>
              </a:defRPr>
            </a:lvl3pPr>
            <a:lvl4pPr marL="1632971" indent="-233282" eaLnBrk="0" hangingPunct="0">
              <a:spcBef>
                <a:spcPct val="30000"/>
              </a:spcBef>
              <a:defRPr sz="1200">
                <a:solidFill>
                  <a:schemeClr val="tx1"/>
                </a:solidFill>
                <a:latin typeface="Calibri" pitchFamily="34" charset="0"/>
                <a:ea typeface="ＭＳ Ｐゴシック" pitchFamily="34" charset="-128"/>
              </a:defRPr>
            </a:lvl4pPr>
            <a:lvl5pPr marL="2099533" indent="-233282" eaLnBrk="0" hangingPunct="0">
              <a:spcBef>
                <a:spcPct val="30000"/>
              </a:spcBef>
              <a:defRPr sz="1200">
                <a:solidFill>
                  <a:schemeClr val="tx1"/>
                </a:solidFill>
                <a:latin typeface="Calibri" pitchFamily="34" charset="0"/>
                <a:ea typeface="ＭＳ Ｐゴシック" pitchFamily="34" charset="-128"/>
              </a:defRPr>
            </a:lvl5pPr>
            <a:lvl6pPr marL="2566098" indent="-233282" eaLnBrk="0" fontAlgn="base" hangingPunct="0">
              <a:spcBef>
                <a:spcPct val="30000"/>
              </a:spcBef>
              <a:spcAft>
                <a:spcPct val="0"/>
              </a:spcAft>
              <a:defRPr sz="1200">
                <a:solidFill>
                  <a:schemeClr val="tx1"/>
                </a:solidFill>
                <a:latin typeface="Calibri" pitchFamily="34" charset="0"/>
                <a:ea typeface="ＭＳ Ｐゴシック" pitchFamily="34" charset="-128"/>
              </a:defRPr>
            </a:lvl6pPr>
            <a:lvl7pPr marL="3032661" indent="-233282" eaLnBrk="0" fontAlgn="base" hangingPunct="0">
              <a:spcBef>
                <a:spcPct val="30000"/>
              </a:spcBef>
              <a:spcAft>
                <a:spcPct val="0"/>
              </a:spcAft>
              <a:defRPr sz="1200">
                <a:solidFill>
                  <a:schemeClr val="tx1"/>
                </a:solidFill>
                <a:latin typeface="Calibri" pitchFamily="34" charset="0"/>
                <a:ea typeface="ＭＳ Ｐゴシック" pitchFamily="34" charset="-128"/>
              </a:defRPr>
            </a:lvl7pPr>
            <a:lvl8pPr marL="3499223" indent="-233282" eaLnBrk="0" fontAlgn="base" hangingPunct="0">
              <a:spcBef>
                <a:spcPct val="30000"/>
              </a:spcBef>
              <a:spcAft>
                <a:spcPct val="0"/>
              </a:spcAft>
              <a:defRPr sz="1200">
                <a:solidFill>
                  <a:schemeClr val="tx1"/>
                </a:solidFill>
                <a:latin typeface="Calibri" pitchFamily="34" charset="0"/>
                <a:ea typeface="ＭＳ Ｐゴシック" pitchFamily="34" charset="-128"/>
              </a:defRPr>
            </a:lvl8pPr>
            <a:lvl9pPr marL="3965787" indent="-233282" eaLnBrk="0" fontAlgn="base" hangingPunct="0">
              <a:spcBef>
                <a:spcPct val="30000"/>
              </a:spcBef>
              <a:spcAft>
                <a:spcPct val="0"/>
              </a:spcAft>
              <a:defRPr sz="1200">
                <a:solidFill>
                  <a:schemeClr val="tx1"/>
                </a:solidFill>
                <a:latin typeface="Calibri" pitchFamily="34" charset="0"/>
                <a:ea typeface="ＭＳ Ｐゴシック" pitchFamily="34" charset="-128"/>
              </a:defRPr>
            </a:lvl9pPr>
          </a:lstStyle>
          <a:p>
            <a:pPr eaLnBrk="1" hangingPunct="1">
              <a:spcBef>
                <a:spcPct val="0"/>
              </a:spcBef>
            </a:pPr>
            <a:fld id="{CD686AB7-6003-4298-B996-35854D250A7F}" type="slidenum">
              <a:rPr lang="en-US" altLang="en-US" smtClean="0">
                <a:latin typeface="Arial" pitchFamily="34" charset="0"/>
                <a:cs typeface="Arial" pitchFamily="34" charset="0"/>
              </a:rPr>
              <a:pPr eaLnBrk="1" hangingPunct="1">
                <a:spcBef>
                  <a:spcPct val="0"/>
                </a:spcBef>
              </a:pPr>
              <a:t>29</a:t>
            </a:fld>
            <a:endParaRPr lang="en-US" altLang="en-US" dirty="0" smtClean="0">
              <a:latin typeface="Arial" pitchFamily="34" charset="0"/>
              <a:cs typeface="Arial"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Part 1 addresses the </a:t>
            </a:r>
            <a:r>
              <a:rPr lang="en-US" dirty="0"/>
              <a:t> </a:t>
            </a:r>
            <a:r>
              <a:rPr lang="en-US" dirty="0" smtClean="0"/>
              <a:t>impact of behavior on student outcomes and introduces evidence-based interventions, which will be covered across levels of support in subsequent parts.</a:t>
            </a:r>
          </a:p>
          <a:p>
            <a:endParaRPr lang="en-US" baseline="0" dirty="0" smtClean="0"/>
          </a:p>
          <a:p>
            <a:r>
              <a:rPr lang="en-US" baseline="0" dirty="0" smtClean="0"/>
              <a:t>Part 1 </a:t>
            </a:r>
            <a:r>
              <a:rPr lang="en-US" sz="1200" kern="1200" dirty="0" smtClean="0">
                <a:solidFill>
                  <a:schemeClr val="tx1"/>
                </a:solidFill>
                <a:effectLst/>
                <a:latin typeface="+mn-lt"/>
                <a:ea typeface="+mn-ea"/>
                <a:cs typeface="+mn-cs"/>
              </a:rPr>
              <a:t>introduces participants to the characteristics of successful schools, teachers, and students, describing the interrelationship between behavior and academics that makes addressing student behavior a crucial part of supporting learning. Behavior is explained in terms of its antecedents and consequences, setting the stage for matching function to intervention at all levels of support. </a:t>
            </a:r>
            <a:r>
              <a:rPr lang="en-US" sz="1200" kern="1200" smtClean="0">
                <a:solidFill>
                  <a:schemeClr val="tx1"/>
                </a:solidFill>
                <a:effectLst/>
                <a:latin typeface="+mn-lt"/>
                <a:ea typeface="+mn-ea"/>
                <a:cs typeface="+mn-cs"/>
              </a:rPr>
              <a:t>This part also describes the wide variety of students who present with challenging behaviors, outcomes for students with disabilities, and real-life case studies.</a:t>
            </a:r>
            <a:endParaRPr lang="en-US" baseline="0" smtClean="0"/>
          </a:p>
          <a:p>
            <a:endParaRPr lang="en-US" dirty="0"/>
          </a:p>
        </p:txBody>
      </p:sp>
      <p:sp>
        <p:nvSpPr>
          <p:cNvPr id="4" name="Slide Number Placeholder 3"/>
          <p:cNvSpPr>
            <a:spLocks noGrp="1"/>
          </p:cNvSpPr>
          <p:nvPr>
            <p:ph type="sldNum" sz="quarter" idx="10"/>
          </p:nvPr>
        </p:nvSpPr>
        <p:spPr/>
        <p:txBody>
          <a:bodyPr/>
          <a:lstStyle/>
          <a:p>
            <a:fld id="{6959DA82-0948-4812-A78B-BE6AF51C4604}" type="slidenum">
              <a:rPr lang="en-US" smtClean="0"/>
              <a:t>3</a:t>
            </a:fld>
            <a:endParaRPr lang="en-US" dirty="0"/>
          </a:p>
        </p:txBody>
      </p:sp>
    </p:spTree>
    <p:extLst>
      <p:ext uri="{BB962C8B-B14F-4D97-AF65-F5344CB8AC3E}">
        <p14:creationId xmlns:p14="http://schemas.microsoft.com/office/powerpoint/2010/main" val="2700957829"/>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72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defTabSz="933126">
              <a:spcBef>
                <a:spcPct val="0"/>
              </a:spcBef>
            </a:pPr>
            <a:r>
              <a:rPr lang="en-US" altLang="en-US" dirty="0" smtClean="0">
                <a:ea typeface="ＭＳ Ｐゴシック" pitchFamily="34" charset="-128"/>
              </a:rPr>
              <a:t>A behavior is an action that someone else can observe—it can be seen or heard.  To be useful for supporting students, the target behavior must clearly defined and measurable – we need different observers to be able to agree when a behavior occurs.  We’ll talk about this more in Part 4.</a:t>
            </a:r>
          </a:p>
        </p:txBody>
      </p:sp>
      <p:sp>
        <p:nvSpPr>
          <p:cNvPr id="9728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itchFamily="34" charset="0"/>
                <a:ea typeface="ＭＳ Ｐゴシック" pitchFamily="34" charset="-128"/>
              </a:defRPr>
            </a:lvl1pPr>
            <a:lvl2pPr marL="758165" indent="-291602" eaLnBrk="0" hangingPunct="0">
              <a:spcBef>
                <a:spcPct val="30000"/>
              </a:spcBef>
              <a:defRPr sz="1200">
                <a:solidFill>
                  <a:schemeClr val="tx1"/>
                </a:solidFill>
                <a:latin typeface="Calibri" pitchFamily="34" charset="0"/>
                <a:ea typeface="ＭＳ Ｐゴシック" pitchFamily="34" charset="-128"/>
              </a:defRPr>
            </a:lvl2pPr>
            <a:lvl3pPr marL="1166408" indent="-233282" eaLnBrk="0" hangingPunct="0">
              <a:spcBef>
                <a:spcPct val="30000"/>
              </a:spcBef>
              <a:defRPr sz="1200">
                <a:solidFill>
                  <a:schemeClr val="tx1"/>
                </a:solidFill>
                <a:latin typeface="Calibri" pitchFamily="34" charset="0"/>
                <a:ea typeface="ＭＳ Ｐゴシック" pitchFamily="34" charset="-128"/>
              </a:defRPr>
            </a:lvl3pPr>
            <a:lvl4pPr marL="1632971" indent="-233282" eaLnBrk="0" hangingPunct="0">
              <a:spcBef>
                <a:spcPct val="30000"/>
              </a:spcBef>
              <a:defRPr sz="1200">
                <a:solidFill>
                  <a:schemeClr val="tx1"/>
                </a:solidFill>
                <a:latin typeface="Calibri" pitchFamily="34" charset="0"/>
                <a:ea typeface="ＭＳ Ｐゴシック" pitchFamily="34" charset="-128"/>
              </a:defRPr>
            </a:lvl4pPr>
            <a:lvl5pPr marL="2099533" indent="-233282" eaLnBrk="0" hangingPunct="0">
              <a:spcBef>
                <a:spcPct val="30000"/>
              </a:spcBef>
              <a:defRPr sz="1200">
                <a:solidFill>
                  <a:schemeClr val="tx1"/>
                </a:solidFill>
                <a:latin typeface="Calibri" pitchFamily="34" charset="0"/>
                <a:ea typeface="ＭＳ Ｐゴシック" pitchFamily="34" charset="-128"/>
              </a:defRPr>
            </a:lvl5pPr>
            <a:lvl6pPr marL="2566098" indent="-233282" eaLnBrk="0" fontAlgn="base" hangingPunct="0">
              <a:spcBef>
                <a:spcPct val="30000"/>
              </a:spcBef>
              <a:spcAft>
                <a:spcPct val="0"/>
              </a:spcAft>
              <a:defRPr sz="1200">
                <a:solidFill>
                  <a:schemeClr val="tx1"/>
                </a:solidFill>
                <a:latin typeface="Calibri" pitchFamily="34" charset="0"/>
                <a:ea typeface="ＭＳ Ｐゴシック" pitchFamily="34" charset="-128"/>
              </a:defRPr>
            </a:lvl6pPr>
            <a:lvl7pPr marL="3032661" indent="-233282" eaLnBrk="0" fontAlgn="base" hangingPunct="0">
              <a:spcBef>
                <a:spcPct val="30000"/>
              </a:spcBef>
              <a:spcAft>
                <a:spcPct val="0"/>
              </a:spcAft>
              <a:defRPr sz="1200">
                <a:solidFill>
                  <a:schemeClr val="tx1"/>
                </a:solidFill>
                <a:latin typeface="Calibri" pitchFamily="34" charset="0"/>
                <a:ea typeface="ＭＳ Ｐゴシック" pitchFamily="34" charset="-128"/>
              </a:defRPr>
            </a:lvl7pPr>
            <a:lvl8pPr marL="3499223" indent="-233282" eaLnBrk="0" fontAlgn="base" hangingPunct="0">
              <a:spcBef>
                <a:spcPct val="30000"/>
              </a:spcBef>
              <a:spcAft>
                <a:spcPct val="0"/>
              </a:spcAft>
              <a:defRPr sz="1200">
                <a:solidFill>
                  <a:schemeClr val="tx1"/>
                </a:solidFill>
                <a:latin typeface="Calibri" pitchFamily="34" charset="0"/>
                <a:ea typeface="ＭＳ Ｐゴシック" pitchFamily="34" charset="-128"/>
              </a:defRPr>
            </a:lvl8pPr>
            <a:lvl9pPr marL="3965787" indent="-233282" eaLnBrk="0" fontAlgn="base" hangingPunct="0">
              <a:spcBef>
                <a:spcPct val="30000"/>
              </a:spcBef>
              <a:spcAft>
                <a:spcPct val="0"/>
              </a:spcAft>
              <a:defRPr sz="1200">
                <a:solidFill>
                  <a:schemeClr val="tx1"/>
                </a:solidFill>
                <a:latin typeface="Calibri" pitchFamily="34" charset="0"/>
                <a:ea typeface="ＭＳ Ｐゴシック" pitchFamily="34" charset="-128"/>
              </a:defRPr>
            </a:lvl9pPr>
          </a:lstStyle>
          <a:p>
            <a:pPr eaLnBrk="1" hangingPunct="1">
              <a:spcBef>
                <a:spcPct val="0"/>
              </a:spcBef>
            </a:pPr>
            <a:fld id="{27589A2C-D5C7-4F2B-921E-F65537070195}" type="slidenum">
              <a:rPr lang="en-US" altLang="en-US" smtClean="0">
                <a:latin typeface="Arial" pitchFamily="34" charset="0"/>
                <a:cs typeface="Arial" pitchFamily="34" charset="0"/>
              </a:rPr>
              <a:pPr eaLnBrk="1" hangingPunct="1">
                <a:spcBef>
                  <a:spcPct val="0"/>
                </a:spcBef>
              </a:pPr>
              <a:t>30</a:t>
            </a:fld>
            <a:endParaRPr lang="en-US" altLang="en-US" dirty="0" smtClean="0">
              <a:latin typeface="Arial" pitchFamily="34" charset="0"/>
              <a:cs typeface="Arial" pitchFamily="34" charset="0"/>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83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defTabSz="933126">
              <a:spcBef>
                <a:spcPct val="0"/>
              </a:spcBef>
            </a:pPr>
            <a:r>
              <a:rPr lang="en-US" i="1" dirty="0" smtClean="0"/>
              <a:t>Consequence</a:t>
            </a:r>
            <a:r>
              <a:rPr lang="en-US" i="1" baseline="0" dirty="0" smtClean="0"/>
              <a:t>s are covered in depth from here to slide 54. This level of detail is most appropriate for those directly involved in designing and delivering function-based behavioral interventions, which will be discussed in later parts of this CEM. For example, teachers being trained as behavior specialists or intervention specialist may most benefit from this full content. Consider reducing this content for general educators, but an overview of this topic is important.</a:t>
            </a:r>
            <a:endParaRPr lang="en-US" i="1" dirty="0"/>
          </a:p>
          <a:p>
            <a:pPr defTabSz="933126">
              <a:spcBef>
                <a:spcPct val="0"/>
              </a:spcBef>
            </a:pPr>
            <a:endParaRPr lang="en-US" altLang="en-US" dirty="0" smtClean="0">
              <a:ea typeface="ＭＳ Ｐゴシック" pitchFamily="34" charset="-128"/>
            </a:endParaRPr>
          </a:p>
        </p:txBody>
      </p:sp>
      <p:sp>
        <p:nvSpPr>
          <p:cNvPr id="9830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itchFamily="34" charset="0"/>
                <a:ea typeface="ＭＳ Ｐゴシック" pitchFamily="34" charset="-128"/>
              </a:defRPr>
            </a:lvl1pPr>
            <a:lvl2pPr marL="758165" indent="-291602" eaLnBrk="0" hangingPunct="0">
              <a:spcBef>
                <a:spcPct val="30000"/>
              </a:spcBef>
              <a:defRPr sz="1200">
                <a:solidFill>
                  <a:schemeClr val="tx1"/>
                </a:solidFill>
                <a:latin typeface="Calibri" pitchFamily="34" charset="0"/>
                <a:ea typeface="ＭＳ Ｐゴシック" pitchFamily="34" charset="-128"/>
              </a:defRPr>
            </a:lvl2pPr>
            <a:lvl3pPr marL="1166408" indent="-233282" eaLnBrk="0" hangingPunct="0">
              <a:spcBef>
                <a:spcPct val="30000"/>
              </a:spcBef>
              <a:defRPr sz="1200">
                <a:solidFill>
                  <a:schemeClr val="tx1"/>
                </a:solidFill>
                <a:latin typeface="Calibri" pitchFamily="34" charset="0"/>
                <a:ea typeface="ＭＳ Ｐゴシック" pitchFamily="34" charset="-128"/>
              </a:defRPr>
            </a:lvl3pPr>
            <a:lvl4pPr marL="1632971" indent="-233282" eaLnBrk="0" hangingPunct="0">
              <a:spcBef>
                <a:spcPct val="30000"/>
              </a:spcBef>
              <a:defRPr sz="1200">
                <a:solidFill>
                  <a:schemeClr val="tx1"/>
                </a:solidFill>
                <a:latin typeface="Calibri" pitchFamily="34" charset="0"/>
                <a:ea typeface="ＭＳ Ｐゴシック" pitchFamily="34" charset="-128"/>
              </a:defRPr>
            </a:lvl4pPr>
            <a:lvl5pPr marL="2099533" indent="-233282" eaLnBrk="0" hangingPunct="0">
              <a:spcBef>
                <a:spcPct val="30000"/>
              </a:spcBef>
              <a:defRPr sz="1200">
                <a:solidFill>
                  <a:schemeClr val="tx1"/>
                </a:solidFill>
                <a:latin typeface="Calibri" pitchFamily="34" charset="0"/>
                <a:ea typeface="ＭＳ Ｐゴシック" pitchFamily="34" charset="-128"/>
              </a:defRPr>
            </a:lvl5pPr>
            <a:lvl6pPr marL="2566098" indent="-233282" eaLnBrk="0" fontAlgn="base" hangingPunct="0">
              <a:spcBef>
                <a:spcPct val="30000"/>
              </a:spcBef>
              <a:spcAft>
                <a:spcPct val="0"/>
              </a:spcAft>
              <a:defRPr sz="1200">
                <a:solidFill>
                  <a:schemeClr val="tx1"/>
                </a:solidFill>
                <a:latin typeface="Calibri" pitchFamily="34" charset="0"/>
                <a:ea typeface="ＭＳ Ｐゴシック" pitchFamily="34" charset="-128"/>
              </a:defRPr>
            </a:lvl6pPr>
            <a:lvl7pPr marL="3032661" indent="-233282" eaLnBrk="0" fontAlgn="base" hangingPunct="0">
              <a:spcBef>
                <a:spcPct val="30000"/>
              </a:spcBef>
              <a:spcAft>
                <a:spcPct val="0"/>
              </a:spcAft>
              <a:defRPr sz="1200">
                <a:solidFill>
                  <a:schemeClr val="tx1"/>
                </a:solidFill>
                <a:latin typeface="Calibri" pitchFamily="34" charset="0"/>
                <a:ea typeface="ＭＳ Ｐゴシック" pitchFamily="34" charset="-128"/>
              </a:defRPr>
            </a:lvl7pPr>
            <a:lvl8pPr marL="3499223" indent="-233282" eaLnBrk="0" fontAlgn="base" hangingPunct="0">
              <a:spcBef>
                <a:spcPct val="30000"/>
              </a:spcBef>
              <a:spcAft>
                <a:spcPct val="0"/>
              </a:spcAft>
              <a:defRPr sz="1200">
                <a:solidFill>
                  <a:schemeClr val="tx1"/>
                </a:solidFill>
                <a:latin typeface="Calibri" pitchFamily="34" charset="0"/>
                <a:ea typeface="ＭＳ Ｐゴシック" pitchFamily="34" charset="-128"/>
              </a:defRPr>
            </a:lvl8pPr>
            <a:lvl9pPr marL="3965787" indent="-233282" eaLnBrk="0" fontAlgn="base" hangingPunct="0">
              <a:spcBef>
                <a:spcPct val="30000"/>
              </a:spcBef>
              <a:spcAft>
                <a:spcPct val="0"/>
              </a:spcAft>
              <a:defRPr sz="1200">
                <a:solidFill>
                  <a:schemeClr val="tx1"/>
                </a:solidFill>
                <a:latin typeface="Calibri" pitchFamily="34" charset="0"/>
                <a:ea typeface="ＭＳ Ｐゴシック" pitchFamily="34" charset="-128"/>
              </a:defRPr>
            </a:lvl9pPr>
          </a:lstStyle>
          <a:p>
            <a:pPr eaLnBrk="1" hangingPunct="1">
              <a:spcBef>
                <a:spcPct val="0"/>
              </a:spcBef>
            </a:pPr>
            <a:fld id="{A8F1AA2B-31D6-4264-9592-4A4D0D9D51FE}" type="slidenum">
              <a:rPr lang="en-US" altLang="en-US" smtClean="0">
                <a:latin typeface="Arial" pitchFamily="34" charset="0"/>
                <a:cs typeface="Arial" pitchFamily="34" charset="0"/>
              </a:rPr>
              <a:pPr eaLnBrk="1" hangingPunct="1">
                <a:spcBef>
                  <a:spcPct val="0"/>
                </a:spcBef>
              </a:pPr>
              <a:t>31</a:t>
            </a:fld>
            <a:endParaRPr lang="en-US" altLang="en-US" dirty="0" smtClean="0">
              <a:latin typeface="Arial" pitchFamily="34" charset="0"/>
              <a:cs typeface="Arial" pitchFamily="34" charset="0"/>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93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defTabSz="933126">
              <a:spcBef>
                <a:spcPct val="0"/>
              </a:spcBef>
            </a:pPr>
            <a:r>
              <a:rPr lang="en-US" altLang="en-US" dirty="0" smtClean="0">
                <a:ea typeface="ＭＳ Ｐゴシック" pitchFamily="34" charset="-128"/>
              </a:rPr>
              <a:t>A consequence is defined as punishment or reinforcement based on its effect on behavior, not our intent.</a:t>
            </a:r>
          </a:p>
          <a:p>
            <a:pPr defTabSz="933126">
              <a:spcBef>
                <a:spcPct val="0"/>
              </a:spcBef>
            </a:pPr>
            <a:endParaRPr lang="en-US" altLang="en-US" dirty="0" smtClean="0">
              <a:ea typeface="ＭＳ Ｐゴシック" pitchFamily="34" charset="-128"/>
            </a:endParaRPr>
          </a:p>
        </p:txBody>
      </p:sp>
      <p:sp>
        <p:nvSpPr>
          <p:cNvPr id="9933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itchFamily="34" charset="0"/>
                <a:ea typeface="ＭＳ Ｐゴシック" pitchFamily="34" charset="-128"/>
              </a:defRPr>
            </a:lvl1pPr>
            <a:lvl2pPr marL="758165" indent="-291602" eaLnBrk="0" hangingPunct="0">
              <a:spcBef>
                <a:spcPct val="30000"/>
              </a:spcBef>
              <a:defRPr sz="1200">
                <a:solidFill>
                  <a:schemeClr val="tx1"/>
                </a:solidFill>
                <a:latin typeface="Calibri" pitchFamily="34" charset="0"/>
                <a:ea typeface="ＭＳ Ｐゴシック" pitchFamily="34" charset="-128"/>
              </a:defRPr>
            </a:lvl2pPr>
            <a:lvl3pPr marL="1166408" indent="-233282" eaLnBrk="0" hangingPunct="0">
              <a:spcBef>
                <a:spcPct val="30000"/>
              </a:spcBef>
              <a:defRPr sz="1200">
                <a:solidFill>
                  <a:schemeClr val="tx1"/>
                </a:solidFill>
                <a:latin typeface="Calibri" pitchFamily="34" charset="0"/>
                <a:ea typeface="ＭＳ Ｐゴシック" pitchFamily="34" charset="-128"/>
              </a:defRPr>
            </a:lvl3pPr>
            <a:lvl4pPr marL="1632971" indent="-233282" eaLnBrk="0" hangingPunct="0">
              <a:spcBef>
                <a:spcPct val="30000"/>
              </a:spcBef>
              <a:defRPr sz="1200">
                <a:solidFill>
                  <a:schemeClr val="tx1"/>
                </a:solidFill>
                <a:latin typeface="Calibri" pitchFamily="34" charset="0"/>
                <a:ea typeface="ＭＳ Ｐゴシック" pitchFamily="34" charset="-128"/>
              </a:defRPr>
            </a:lvl4pPr>
            <a:lvl5pPr marL="2099533" indent="-233282" eaLnBrk="0" hangingPunct="0">
              <a:spcBef>
                <a:spcPct val="30000"/>
              </a:spcBef>
              <a:defRPr sz="1200">
                <a:solidFill>
                  <a:schemeClr val="tx1"/>
                </a:solidFill>
                <a:latin typeface="Calibri" pitchFamily="34" charset="0"/>
                <a:ea typeface="ＭＳ Ｐゴシック" pitchFamily="34" charset="-128"/>
              </a:defRPr>
            </a:lvl5pPr>
            <a:lvl6pPr marL="2566098" indent="-233282" eaLnBrk="0" fontAlgn="base" hangingPunct="0">
              <a:spcBef>
                <a:spcPct val="30000"/>
              </a:spcBef>
              <a:spcAft>
                <a:spcPct val="0"/>
              </a:spcAft>
              <a:defRPr sz="1200">
                <a:solidFill>
                  <a:schemeClr val="tx1"/>
                </a:solidFill>
                <a:latin typeface="Calibri" pitchFamily="34" charset="0"/>
                <a:ea typeface="ＭＳ Ｐゴシック" pitchFamily="34" charset="-128"/>
              </a:defRPr>
            </a:lvl6pPr>
            <a:lvl7pPr marL="3032661" indent="-233282" eaLnBrk="0" fontAlgn="base" hangingPunct="0">
              <a:spcBef>
                <a:spcPct val="30000"/>
              </a:spcBef>
              <a:spcAft>
                <a:spcPct val="0"/>
              </a:spcAft>
              <a:defRPr sz="1200">
                <a:solidFill>
                  <a:schemeClr val="tx1"/>
                </a:solidFill>
                <a:latin typeface="Calibri" pitchFamily="34" charset="0"/>
                <a:ea typeface="ＭＳ Ｐゴシック" pitchFamily="34" charset="-128"/>
              </a:defRPr>
            </a:lvl7pPr>
            <a:lvl8pPr marL="3499223" indent="-233282" eaLnBrk="0" fontAlgn="base" hangingPunct="0">
              <a:spcBef>
                <a:spcPct val="30000"/>
              </a:spcBef>
              <a:spcAft>
                <a:spcPct val="0"/>
              </a:spcAft>
              <a:defRPr sz="1200">
                <a:solidFill>
                  <a:schemeClr val="tx1"/>
                </a:solidFill>
                <a:latin typeface="Calibri" pitchFamily="34" charset="0"/>
                <a:ea typeface="ＭＳ Ｐゴシック" pitchFamily="34" charset="-128"/>
              </a:defRPr>
            </a:lvl8pPr>
            <a:lvl9pPr marL="3965787" indent="-233282" eaLnBrk="0" fontAlgn="base" hangingPunct="0">
              <a:spcBef>
                <a:spcPct val="30000"/>
              </a:spcBef>
              <a:spcAft>
                <a:spcPct val="0"/>
              </a:spcAft>
              <a:defRPr sz="1200">
                <a:solidFill>
                  <a:schemeClr val="tx1"/>
                </a:solidFill>
                <a:latin typeface="Calibri" pitchFamily="34" charset="0"/>
                <a:ea typeface="ＭＳ Ｐゴシック" pitchFamily="34" charset="-128"/>
              </a:defRPr>
            </a:lvl9pPr>
          </a:lstStyle>
          <a:p>
            <a:pPr eaLnBrk="1" hangingPunct="1">
              <a:spcBef>
                <a:spcPct val="0"/>
              </a:spcBef>
            </a:pPr>
            <a:fld id="{90D3BE8A-0A6A-49DF-992B-BD93CC327E9D}" type="slidenum">
              <a:rPr lang="en-US" altLang="en-US" smtClean="0">
                <a:latin typeface="Arial" pitchFamily="34" charset="0"/>
                <a:cs typeface="Arial" pitchFamily="34" charset="0"/>
              </a:rPr>
              <a:pPr eaLnBrk="1" hangingPunct="1">
                <a:spcBef>
                  <a:spcPct val="0"/>
                </a:spcBef>
              </a:pPr>
              <a:t>32</a:t>
            </a:fld>
            <a:endParaRPr lang="en-US" altLang="en-US" dirty="0" smtClean="0">
              <a:latin typeface="Arial" pitchFamily="34" charset="0"/>
              <a:cs typeface="Arial" pitchFamily="34" charset="0"/>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03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defTabSz="933126">
              <a:spcBef>
                <a:spcPct val="0"/>
              </a:spcBef>
            </a:pPr>
            <a:r>
              <a:rPr lang="en-US" altLang="en-US" dirty="0" smtClean="0">
                <a:ea typeface="ＭＳ Ｐゴシック" pitchFamily="34" charset="-128"/>
              </a:rPr>
              <a:t>When we’re talking about consequences, positive does not mean “good,” and negative does not mean “bad.”</a:t>
            </a:r>
          </a:p>
          <a:p>
            <a:pPr defTabSz="933126">
              <a:spcBef>
                <a:spcPct val="0"/>
              </a:spcBef>
            </a:pPr>
            <a:endParaRPr lang="en-US" altLang="en-US" dirty="0" smtClean="0">
              <a:ea typeface="ＭＳ Ｐゴシック" pitchFamily="34" charset="-128"/>
            </a:endParaRPr>
          </a:p>
          <a:p>
            <a:pPr defTabSz="933126">
              <a:spcBef>
                <a:spcPct val="0"/>
              </a:spcBef>
            </a:pPr>
            <a:r>
              <a:rPr lang="en-US" altLang="en-US" dirty="0" smtClean="0">
                <a:ea typeface="ＭＳ Ｐゴシック" pitchFamily="34" charset="-128"/>
              </a:rPr>
              <a:t>With positive consequences, the student “gets” something.</a:t>
            </a:r>
          </a:p>
          <a:p>
            <a:pPr defTabSz="933126">
              <a:spcBef>
                <a:spcPct val="0"/>
              </a:spcBef>
            </a:pPr>
            <a:endParaRPr lang="en-US" altLang="en-US" dirty="0" smtClean="0">
              <a:ea typeface="ＭＳ Ｐゴシック" pitchFamily="34" charset="-128"/>
            </a:endParaRPr>
          </a:p>
          <a:p>
            <a:pPr defTabSz="933126">
              <a:spcBef>
                <a:spcPct val="0"/>
              </a:spcBef>
            </a:pPr>
            <a:r>
              <a:rPr lang="en-US" altLang="en-US" dirty="0" smtClean="0">
                <a:ea typeface="ＭＳ Ｐゴシック" pitchFamily="34" charset="-128"/>
              </a:rPr>
              <a:t>With negative consequences, the student “avoids” or “escapes” something.</a:t>
            </a:r>
          </a:p>
        </p:txBody>
      </p:sp>
      <p:sp>
        <p:nvSpPr>
          <p:cNvPr id="10035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itchFamily="34" charset="0"/>
                <a:ea typeface="ＭＳ Ｐゴシック" pitchFamily="34" charset="-128"/>
              </a:defRPr>
            </a:lvl1pPr>
            <a:lvl2pPr marL="758165" indent="-291602" eaLnBrk="0" hangingPunct="0">
              <a:spcBef>
                <a:spcPct val="30000"/>
              </a:spcBef>
              <a:defRPr sz="1200">
                <a:solidFill>
                  <a:schemeClr val="tx1"/>
                </a:solidFill>
                <a:latin typeface="Calibri" pitchFamily="34" charset="0"/>
                <a:ea typeface="ＭＳ Ｐゴシック" pitchFamily="34" charset="-128"/>
              </a:defRPr>
            </a:lvl2pPr>
            <a:lvl3pPr marL="1166408" indent="-233282" eaLnBrk="0" hangingPunct="0">
              <a:spcBef>
                <a:spcPct val="30000"/>
              </a:spcBef>
              <a:defRPr sz="1200">
                <a:solidFill>
                  <a:schemeClr val="tx1"/>
                </a:solidFill>
                <a:latin typeface="Calibri" pitchFamily="34" charset="0"/>
                <a:ea typeface="ＭＳ Ｐゴシック" pitchFamily="34" charset="-128"/>
              </a:defRPr>
            </a:lvl3pPr>
            <a:lvl4pPr marL="1632971" indent="-233282" eaLnBrk="0" hangingPunct="0">
              <a:spcBef>
                <a:spcPct val="30000"/>
              </a:spcBef>
              <a:defRPr sz="1200">
                <a:solidFill>
                  <a:schemeClr val="tx1"/>
                </a:solidFill>
                <a:latin typeface="Calibri" pitchFamily="34" charset="0"/>
                <a:ea typeface="ＭＳ Ｐゴシック" pitchFamily="34" charset="-128"/>
              </a:defRPr>
            </a:lvl4pPr>
            <a:lvl5pPr marL="2099533" indent="-233282" eaLnBrk="0" hangingPunct="0">
              <a:spcBef>
                <a:spcPct val="30000"/>
              </a:spcBef>
              <a:defRPr sz="1200">
                <a:solidFill>
                  <a:schemeClr val="tx1"/>
                </a:solidFill>
                <a:latin typeface="Calibri" pitchFamily="34" charset="0"/>
                <a:ea typeface="ＭＳ Ｐゴシック" pitchFamily="34" charset="-128"/>
              </a:defRPr>
            </a:lvl5pPr>
            <a:lvl6pPr marL="2566098" indent="-233282" eaLnBrk="0" fontAlgn="base" hangingPunct="0">
              <a:spcBef>
                <a:spcPct val="30000"/>
              </a:spcBef>
              <a:spcAft>
                <a:spcPct val="0"/>
              </a:spcAft>
              <a:defRPr sz="1200">
                <a:solidFill>
                  <a:schemeClr val="tx1"/>
                </a:solidFill>
                <a:latin typeface="Calibri" pitchFamily="34" charset="0"/>
                <a:ea typeface="ＭＳ Ｐゴシック" pitchFamily="34" charset="-128"/>
              </a:defRPr>
            </a:lvl6pPr>
            <a:lvl7pPr marL="3032661" indent="-233282" eaLnBrk="0" fontAlgn="base" hangingPunct="0">
              <a:spcBef>
                <a:spcPct val="30000"/>
              </a:spcBef>
              <a:spcAft>
                <a:spcPct val="0"/>
              </a:spcAft>
              <a:defRPr sz="1200">
                <a:solidFill>
                  <a:schemeClr val="tx1"/>
                </a:solidFill>
                <a:latin typeface="Calibri" pitchFamily="34" charset="0"/>
                <a:ea typeface="ＭＳ Ｐゴシック" pitchFamily="34" charset="-128"/>
              </a:defRPr>
            </a:lvl7pPr>
            <a:lvl8pPr marL="3499223" indent="-233282" eaLnBrk="0" fontAlgn="base" hangingPunct="0">
              <a:spcBef>
                <a:spcPct val="30000"/>
              </a:spcBef>
              <a:spcAft>
                <a:spcPct val="0"/>
              </a:spcAft>
              <a:defRPr sz="1200">
                <a:solidFill>
                  <a:schemeClr val="tx1"/>
                </a:solidFill>
                <a:latin typeface="Calibri" pitchFamily="34" charset="0"/>
                <a:ea typeface="ＭＳ Ｐゴシック" pitchFamily="34" charset="-128"/>
              </a:defRPr>
            </a:lvl8pPr>
            <a:lvl9pPr marL="3965787" indent="-233282" eaLnBrk="0" fontAlgn="base" hangingPunct="0">
              <a:spcBef>
                <a:spcPct val="30000"/>
              </a:spcBef>
              <a:spcAft>
                <a:spcPct val="0"/>
              </a:spcAft>
              <a:defRPr sz="1200">
                <a:solidFill>
                  <a:schemeClr val="tx1"/>
                </a:solidFill>
                <a:latin typeface="Calibri" pitchFamily="34" charset="0"/>
                <a:ea typeface="ＭＳ Ｐゴシック" pitchFamily="34" charset="-128"/>
              </a:defRPr>
            </a:lvl9pPr>
          </a:lstStyle>
          <a:p>
            <a:pPr eaLnBrk="1" hangingPunct="1">
              <a:spcBef>
                <a:spcPct val="0"/>
              </a:spcBef>
            </a:pPr>
            <a:fld id="{AE580ADA-4882-41F2-AEE8-B8981B917571}" type="slidenum">
              <a:rPr lang="en-US" altLang="en-US" smtClean="0">
                <a:latin typeface="Arial" pitchFamily="34" charset="0"/>
                <a:cs typeface="Arial" pitchFamily="34" charset="0"/>
              </a:rPr>
              <a:pPr eaLnBrk="1" hangingPunct="1">
                <a:spcBef>
                  <a:spcPct val="0"/>
                </a:spcBef>
              </a:pPr>
              <a:t>33</a:t>
            </a:fld>
            <a:endParaRPr lang="en-US" altLang="en-US" dirty="0" smtClean="0">
              <a:latin typeface="Arial" pitchFamily="34" charset="0"/>
              <a:cs typeface="Arial" pitchFamily="34" charset="0"/>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13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defTabSz="933126">
              <a:spcBef>
                <a:spcPct val="0"/>
              </a:spcBef>
            </a:pPr>
            <a:r>
              <a:rPr lang="en-US" altLang="en-US" dirty="0" smtClean="0">
                <a:ea typeface="ＭＳ Ｐゴシック" pitchFamily="34" charset="-128"/>
              </a:rPr>
              <a:t>When we’re talking about consequences, positive does not mean “good,” and negative does not mean “bad.”</a:t>
            </a:r>
          </a:p>
        </p:txBody>
      </p:sp>
      <p:sp>
        <p:nvSpPr>
          <p:cNvPr id="10138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itchFamily="34" charset="0"/>
                <a:ea typeface="ＭＳ Ｐゴシック" pitchFamily="34" charset="-128"/>
              </a:defRPr>
            </a:lvl1pPr>
            <a:lvl2pPr marL="758165" indent="-291602" eaLnBrk="0" hangingPunct="0">
              <a:spcBef>
                <a:spcPct val="30000"/>
              </a:spcBef>
              <a:defRPr sz="1200">
                <a:solidFill>
                  <a:schemeClr val="tx1"/>
                </a:solidFill>
                <a:latin typeface="Calibri" pitchFamily="34" charset="0"/>
                <a:ea typeface="ＭＳ Ｐゴシック" pitchFamily="34" charset="-128"/>
              </a:defRPr>
            </a:lvl2pPr>
            <a:lvl3pPr marL="1166408" indent="-233282" eaLnBrk="0" hangingPunct="0">
              <a:spcBef>
                <a:spcPct val="30000"/>
              </a:spcBef>
              <a:defRPr sz="1200">
                <a:solidFill>
                  <a:schemeClr val="tx1"/>
                </a:solidFill>
                <a:latin typeface="Calibri" pitchFamily="34" charset="0"/>
                <a:ea typeface="ＭＳ Ｐゴシック" pitchFamily="34" charset="-128"/>
              </a:defRPr>
            </a:lvl3pPr>
            <a:lvl4pPr marL="1632971" indent="-233282" eaLnBrk="0" hangingPunct="0">
              <a:spcBef>
                <a:spcPct val="30000"/>
              </a:spcBef>
              <a:defRPr sz="1200">
                <a:solidFill>
                  <a:schemeClr val="tx1"/>
                </a:solidFill>
                <a:latin typeface="Calibri" pitchFamily="34" charset="0"/>
                <a:ea typeface="ＭＳ Ｐゴシック" pitchFamily="34" charset="-128"/>
              </a:defRPr>
            </a:lvl4pPr>
            <a:lvl5pPr marL="2099533" indent="-233282" eaLnBrk="0" hangingPunct="0">
              <a:spcBef>
                <a:spcPct val="30000"/>
              </a:spcBef>
              <a:defRPr sz="1200">
                <a:solidFill>
                  <a:schemeClr val="tx1"/>
                </a:solidFill>
                <a:latin typeface="Calibri" pitchFamily="34" charset="0"/>
                <a:ea typeface="ＭＳ Ｐゴシック" pitchFamily="34" charset="-128"/>
              </a:defRPr>
            </a:lvl5pPr>
            <a:lvl6pPr marL="2566098" indent="-233282" eaLnBrk="0" fontAlgn="base" hangingPunct="0">
              <a:spcBef>
                <a:spcPct val="30000"/>
              </a:spcBef>
              <a:spcAft>
                <a:spcPct val="0"/>
              </a:spcAft>
              <a:defRPr sz="1200">
                <a:solidFill>
                  <a:schemeClr val="tx1"/>
                </a:solidFill>
                <a:latin typeface="Calibri" pitchFamily="34" charset="0"/>
                <a:ea typeface="ＭＳ Ｐゴシック" pitchFamily="34" charset="-128"/>
              </a:defRPr>
            </a:lvl6pPr>
            <a:lvl7pPr marL="3032661" indent="-233282" eaLnBrk="0" fontAlgn="base" hangingPunct="0">
              <a:spcBef>
                <a:spcPct val="30000"/>
              </a:spcBef>
              <a:spcAft>
                <a:spcPct val="0"/>
              </a:spcAft>
              <a:defRPr sz="1200">
                <a:solidFill>
                  <a:schemeClr val="tx1"/>
                </a:solidFill>
                <a:latin typeface="Calibri" pitchFamily="34" charset="0"/>
                <a:ea typeface="ＭＳ Ｐゴシック" pitchFamily="34" charset="-128"/>
              </a:defRPr>
            </a:lvl7pPr>
            <a:lvl8pPr marL="3499223" indent="-233282" eaLnBrk="0" fontAlgn="base" hangingPunct="0">
              <a:spcBef>
                <a:spcPct val="30000"/>
              </a:spcBef>
              <a:spcAft>
                <a:spcPct val="0"/>
              </a:spcAft>
              <a:defRPr sz="1200">
                <a:solidFill>
                  <a:schemeClr val="tx1"/>
                </a:solidFill>
                <a:latin typeface="Calibri" pitchFamily="34" charset="0"/>
                <a:ea typeface="ＭＳ Ｐゴシック" pitchFamily="34" charset="-128"/>
              </a:defRPr>
            </a:lvl8pPr>
            <a:lvl9pPr marL="3965787" indent="-233282" eaLnBrk="0" fontAlgn="base" hangingPunct="0">
              <a:spcBef>
                <a:spcPct val="30000"/>
              </a:spcBef>
              <a:spcAft>
                <a:spcPct val="0"/>
              </a:spcAft>
              <a:defRPr sz="1200">
                <a:solidFill>
                  <a:schemeClr val="tx1"/>
                </a:solidFill>
                <a:latin typeface="Calibri" pitchFamily="34" charset="0"/>
                <a:ea typeface="ＭＳ Ｐゴシック" pitchFamily="34" charset="-128"/>
              </a:defRPr>
            </a:lvl9pPr>
          </a:lstStyle>
          <a:p>
            <a:pPr eaLnBrk="1" hangingPunct="1">
              <a:spcBef>
                <a:spcPct val="0"/>
              </a:spcBef>
            </a:pPr>
            <a:fld id="{FD6EB455-463F-4C8B-946C-559BAA4F868A}" type="slidenum">
              <a:rPr lang="en-US" altLang="en-US" smtClean="0">
                <a:latin typeface="Arial" pitchFamily="34" charset="0"/>
                <a:cs typeface="Arial" pitchFamily="34" charset="0"/>
              </a:rPr>
              <a:pPr eaLnBrk="1" hangingPunct="1">
                <a:spcBef>
                  <a:spcPct val="0"/>
                </a:spcBef>
              </a:pPr>
              <a:t>34</a:t>
            </a:fld>
            <a:endParaRPr lang="en-US" altLang="en-US" dirty="0" smtClean="0">
              <a:latin typeface="Arial" pitchFamily="34" charset="0"/>
              <a:cs typeface="Arial" pitchFamily="34" charset="0"/>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defTabSz="933126">
              <a:spcBef>
                <a:spcPct val="0"/>
              </a:spcBef>
            </a:pPr>
            <a:r>
              <a:rPr lang="en-US" altLang="en-US" dirty="0" smtClean="0">
                <a:ea typeface="ＭＳ Ｐゴシック" pitchFamily="34" charset="-128"/>
              </a:rPr>
              <a:t>Behavior can serve many purposes or functions.</a:t>
            </a:r>
          </a:p>
          <a:p>
            <a:pPr defTabSz="933126"/>
            <a:endParaRPr lang="en-US" altLang="en-US" dirty="0" smtClean="0">
              <a:ea typeface="ＭＳ Ｐゴシック" pitchFamily="34" charset="-128"/>
            </a:endParaRPr>
          </a:p>
        </p:txBody>
      </p:sp>
      <p:sp>
        <p:nvSpPr>
          <p:cNvPr id="10240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itchFamily="34" charset="0"/>
                <a:ea typeface="ＭＳ Ｐゴシック" pitchFamily="34" charset="-128"/>
              </a:defRPr>
            </a:lvl1pPr>
            <a:lvl2pPr marL="758165" indent="-291602" eaLnBrk="0" hangingPunct="0">
              <a:spcBef>
                <a:spcPct val="30000"/>
              </a:spcBef>
              <a:defRPr sz="1200">
                <a:solidFill>
                  <a:schemeClr val="tx1"/>
                </a:solidFill>
                <a:latin typeface="Calibri" pitchFamily="34" charset="0"/>
                <a:ea typeface="ＭＳ Ｐゴシック" pitchFamily="34" charset="-128"/>
              </a:defRPr>
            </a:lvl2pPr>
            <a:lvl3pPr marL="1166408" indent="-233282" eaLnBrk="0" hangingPunct="0">
              <a:spcBef>
                <a:spcPct val="30000"/>
              </a:spcBef>
              <a:defRPr sz="1200">
                <a:solidFill>
                  <a:schemeClr val="tx1"/>
                </a:solidFill>
                <a:latin typeface="Calibri" pitchFamily="34" charset="0"/>
                <a:ea typeface="ＭＳ Ｐゴシック" pitchFamily="34" charset="-128"/>
              </a:defRPr>
            </a:lvl3pPr>
            <a:lvl4pPr marL="1632971" indent="-233282" eaLnBrk="0" hangingPunct="0">
              <a:spcBef>
                <a:spcPct val="30000"/>
              </a:spcBef>
              <a:defRPr sz="1200">
                <a:solidFill>
                  <a:schemeClr val="tx1"/>
                </a:solidFill>
                <a:latin typeface="Calibri" pitchFamily="34" charset="0"/>
                <a:ea typeface="ＭＳ Ｐゴシック" pitchFamily="34" charset="-128"/>
              </a:defRPr>
            </a:lvl4pPr>
            <a:lvl5pPr marL="2099533" indent="-233282" eaLnBrk="0" hangingPunct="0">
              <a:spcBef>
                <a:spcPct val="30000"/>
              </a:spcBef>
              <a:defRPr sz="1200">
                <a:solidFill>
                  <a:schemeClr val="tx1"/>
                </a:solidFill>
                <a:latin typeface="Calibri" pitchFamily="34" charset="0"/>
                <a:ea typeface="ＭＳ Ｐゴシック" pitchFamily="34" charset="-128"/>
              </a:defRPr>
            </a:lvl5pPr>
            <a:lvl6pPr marL="2566098" indent="-233282" eaLnBrk="0" fontAlgn="base" hangingPunct="0">
              <a:spcBef>
                <a:spcPct val="30000"/>
              </a:spcBef>
              <a:spcAft>
                <a:spcPct val="0"/>
              </a:spcAft>
              <a:defRPr sz="1200">
                <a:solidFill>
                  <a:schemeClr val="tx1"/>
                </a:solidFill>
                <a:latin typeface="Calibri" pitchFamily="34" charset="0"/>
                <a:ea typeface="ＭＳ Ｐゴシック" pitchFamily="34" charset="-128"/>
              </a:defRPr>
            </a:lvl6pPr>
            <a:lvl7pPr marL="3032661" indent="-233282" eaLnBrk="0" fontAlgn="base" hangingPunct="0">
              <a:spcBef>
                <a:spcPct val="30000"/>
              </a:spcBef>
              <a:spcAft>
                <a:spcPct val="0"/>
              </a:spcAft>
              <a:defRPr sz="1200">
                <a:solidFill>
                  <a:schemeClr val="tx1"/>
                </a:solidFill>
                <a:latin typeface="Calibri" pitchFamily="34" charset="0"/>
                <a:ea typeface="ＭＳ Ｐゴシック" pitchFamily="34" charset="-128"/>
              </a:defRPr>
            </a:lvl7pPr>
            <a:lvl8pPr marL="3499223" indent="-233282" eaLnBrk="0" fontAlgn="base" hangingPunct="0">
              <a:spcBef>
                <a:spcPct val="30000"/>
              </a:spcBef>
              <a:spcAft>
                <a:spcPct val="0"/>
              </a:spcAft>
              <a:defRPr sz="1200">
                <a:solidFill>
                  <a:schemeClr val="tx1"/>
                </a:solidFill>
                <a:latin typeface="Calibri" pitchFamily="34" charset="0"/>
                <a:ea typeface="ＭＳ Ｐゴシック" pitchFamily="34" charset="-128"/>
              </a:defRPr>
            </a:lvl8pPr>
            <a:lvl9pPr marL="3965787" indent="-233282" eaLnBrk="0" fontAlgn="base" hangingPunct="0">
              <a:spcBef>
                <a:spcPct val="30000"/>
              </a:spcBef>
              <a:spcAft>
                <a:spcPct val="0"/>
              </a:spcAft>
              <a:defRPr sz="1200">
                <a:solidFill>
                  <a:schemeClr val="tx1"/>
                </a:solidFill>
                <a:latin typeface="Calibri" pitchFamily="34" charset="0"/>
                <a:ea typeface="ＭＳ Ｐゴシック" pitchFamily="34" charset="-128"/>
              </a:defRPr>
            </a:lvl9pPr>
          </a:lstStyle>
          <a:p>
            <a:pPr eaLnBrk="1" hangingPunct="1">
              <a:spcBef>
                <a:spcPct val="0"/>
              </a:spcBef>
            </a:pPr>
            <a:fld id="{C3A32E2F-6164-447C-89F6-4A00D58F806E}" type="slidenum">
              <a:rPr lang="en-US" altLang="en-US" smtClean="0">
                <a:latin typeface="Arial" pitchFamily="34" charset="0"/>
                <a:cs typeface="Arial" pitchFamily="34" charset="0"/>
              </a:rPr>
              <a:pPr eaLnBrk="1" hangingPunct="1">
                <a:spcBef>
                  <a:spcPct val="0"/>
                </a:spcBef>
              </a:pPr>
              <a:t>35</a:t>
            </a:fld>
            <a:endParaRPr lang="en-US" altLang="en-US" dirty="0" smtClean="0">
              <a:latin typeface="Arial" pitchFamily="34" charset="0"/>
              <a:cs typeface="Arial" pitchFamily="34" charset="0"/>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34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defTabSz="933126">
              <a:spcBef>
                <a:spcPct val="0"/>
              </a:spcBef>
            </a:pPr>
            <a:r>
              <a:rPr lang="en-US" altLang="en-US" dirty="0" smtClean="0">
                <a:ea typeface="ＭＳ Ｐゴシック" pitchFamily="34" charset="-128"/>
              </a:rPr>
              <a:t>Positive reinforcement is when adding something makes the behavior more likely to occur in the future.  These examples will probably serve as positive reinforcers for most children, but they would not work for all.</a:t>
            </a:r>
          </a:p>
        </p:txBody>
      </p:sp>
      <p:sp>
        <p:nvSpPr>
          <p:cNvPr id="10342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itchFamily="34" charset="0"/>
                <a:ea typeface="ＭＳ Ｐゴシック" pitchFamily="34" charset="-128"/>
              </a:defRPr>
            </a:lvl1pPr>
            <a:lvl2pPr marL="758165" indent="-291602" eaLnBrk="0" hangingPunct="0">
              <a:spcBef>
                <a:spcPct val="30000"/>
              </a:spcBef>
              <a:defRPr sz="1200">
                <a:solidFill>
                  <a:schemeClr val="tx1"/>
                </a:solidFill>
                <a:latin typeface="Calibri" pitchFamily="34" charset="0"/>
                <a:ea typeface="ＭＳ Ｐゴシック" pitchFamily="34" charset="-128"/>
              </a:defRPr>
            </a:lvl2pPr>
            <a:lvl3pPr marL="1166408" indent="-233282" eaLnBrk="0" hangingPunct="0">
              <a:spcBef>
                <a:spcPct val="30000"/>
              </a:spcBef>
              <a:defRPr sz="1200">
                <a:solidFill>
                  <a:schemeClr val="tx1"/>
                </a:solidFill>
                <a:latin typeface="Calibri" pitchFamily="34" charset="0"/>
                <a:ea typeface="ＭＳ Ｐゴシック" pitchFamily="34" charset="-128"/>
              </a:defRPr>
            </a:lvl3pPr>
            <a:lvl4pPr marL="1632971" indent="-233282" eaLnBrk="0" hangingPunct="0">
              <a:spcBef>
                <a:spcPct val="30000"/>
              </a:spcBef>
              <a:defRPr sz="1200">
                <a:solidFill>
                  <a:schemeClr val="tx1"/>
                </a:solidFill>
                <a:latin typeface="Calibri" pitchFamily="34" charset="0"/>
                <a:ea typeface="ＭＳ Ｐゴシック" pitchFamily="34" charset="-128"/>
              </a:defRPr>
            </a:lvl4pPr>
            <a:lvl5pPr marL="2099533" indent="-233282" eaLnBrk="0" hangingPunct="0">
              <a:spcBef>
                <a:spcPct val="30000"/>
              </a:spcBef>
              <a:defRPr sz="1200">
                <a:solidFill>
                  <a:schemeClr val="tx1"/>
                </a:solidFill>
                <a:latin typeface="Calibri" pitchFamily="34" charset="0"/>
                <a:ea typeface="ＭＳ Ｐゴシック" pitchFamily="34" charset="-128"/>
              </a:defRPr>
            </a:lvl5pPr>
            <a:lvl6pPr marL="2566098" indent="-233282" eaLnBrk="0" fontAlgn="base" hangingPunct="0">
              <a:spcBef>
                <a:spcPct val="30000"/>
              </a:spcBef>
              <a:spcAft>
                <a:spcPct val="0"/>
              </a:spcAft>
              <a:defRPr sz="1200">
                <a:solidFill>
                  <a:schemeClr val="tx1"/>
                </a:solidFill>
                <a:latin typeface="Calibri" pitchFamily="34" charset="0"/>
                <a:ea typeface="ＭＳ Ｐゴシック" pitchFamily="34" charset="-128"/>
              </a:defRPr>
            </a:lvl6pPr>
            <a:lvl7pPr marL="3032661" indent="-233282" eaLnBrk="0" fontAlgn="base" hangingPunct="0">
              <a:spcBef>
                <a:spcPct val="30000"/>
              </a:spcBef>
              <a:spcAft>
                <a:spcPct val="0"/>
              </a:spcAft>
              <a:defRPr sz="1200">
                <a:solidFill>
                  <a:schemeClr val="tx1"/>
                </a:solidFill>
                <a:latin typeface="Calibri" pitchFamily="34" charset="0"/>
                <a:ea typeface="ＭＳ Ｐゴシック" pitchFamily="34" charset="-128"/>
              </a:defRPr>
            </a:lvl7pPr>
            <a:lvl8pPr marL="3499223" indent="-233282" eaLnBrk="0" fontAlgn="base" hangingPunct="0">
              <a:spcBef>
                <a:spcPct val="30000"/>
              </a:spcBef>
              <a:spcAft>
                <a:spcPct val="0"/>
              </a:spcAft>
              <a:defRPr sz="1200">
                <a:solidFill>
                  <a:schemeClr val="tx1"/>
                </a:solidFill>
                <a:latin typeface="Calibri" pitchFamily="34" charset="0"/>
                <a:ea typeface="ＭＳ Ｐゴシック" pitchFamily="34" charset="-128"/>
              </a:defRPr>
            </a:lvl8pPr>
            <a:lvl9pPr marL="3965787" indent="-233282" eaLnBrk="0" fontAlgn="base" hangingPunct="0">
              <a:spcBef>
                <a:spcPct val="30000"/>
              </a:spcBef>
              <a:spcAft>
                <a:spcPct val="0"/>
              </a:spcAft>
              <a:defRPr sz="1200">
                <a:solidFill>
                  <a:schemeClr val="tx1"/>
                </a:solidFill>
                <a:latin typeface="Calibri" pitchFamily="34" charset="0"/>
                <a:ea typeface="ＭＳ Ｐゴシック" pitchFamily="34" charset="-128"/>
              </a:defRPr>
            </a:lvl9pPr>
          </a:lstStyle>
          <a:p>
            <a:pPr eaLnBrk="1" hangingPunct="1">
              <a:spcBef>
                <a:spcPct val="0"/>
              </a:spcBef>
            </a:pPr>
            <a:fld id="{68E4078C-E286-402D-87E6-38A1281A0FF2}" type="slidenum">
              <a:rPr lang="en-US" altLang="en-US" smtClean="0">
                <a:latin typeface="Arial" pitchFamily="34" charset="0"/>
                <a:cs typeface="Arial" pitchFamily="34" charset="0"/>
              </a:rPr>
              <a:pPr eaLnBrk="1" hangingPunct="1">
                <a:spcBef>
                  <a:spcPct val="0"/>
                </a:spcBef>
              </a:pPr>
              <a:t>36</a:t>
            </a:fld>
            <a:endParaRPr lang="en-US" altLang="en-US" dirty="0" smtClean="0">
              <a:latin typeface="Arial" pitchFamily="34" charset="0"/>
              <a:cs typeface="Arial" pitchFamily="34" charset="0"/>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44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defTabSz="933126">
              <a:spcBef>
                <a:spcPct val="0"/>
              </a:spcBef>
            </a:pPr>
            <a:r>
              <a:rPr lang="en-US" altLang="en-US" dirty="0" smtClean="0">
                <a:ea typeface="ＭＳ Ｐゴシック" pitchFamily="34" charset="-128"/>
              </a:rPr>
              <a:t>We need to be wary of using edible rewards in school settings.  We have to consider health issues and the possibility that some students may truly be hungry—nourishment should not be contingent upon behavior.</a:t>
            </a:r>
          </a:p>
          <a:p>
            <a:pPr defTabSz="933126">
              <a:spcBef>
                <a:spcPct val="0"/>
              </a:spcBef>
            </a:pPr>
            <a:endParaRPr lang="en-US" altLang="en-US" dirty="0" smtClean="0">
              <a:ea typeface="ＭＳ Ｐゴシック" pitchFamily="34" charset="-128"/>
            </a:endParaRPr>
          </a:p>
          <a:p>
            <a:pPr defTabSz="933126">
              <a:spcBef>
                <a:spcPct val="0"/>
              </a:spcBef>
            </a:pPr>
            <a:r>
              <a:rPr lang="en-US" altLang="en-US" dirty="0" smtClean="0">
                <a:ea typeface="ＭＳ Ｐゴシック" pitchFamily="34" charset="-128"/>
              </a:rPr>
              <a:t>Some students with disabilities may be more likely to find certain sensory events reinforcing. Autism is a common example.</a:t>
            </a:r>
          </a:p>
        </p:txBody>
      </p:sp>
      <p:sp>
        <p:nvSpPr>
          <p:cNvPr id="10445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itchFamily="34" charset="0"/>
                <a:ea typeface="ＭＳ Ｐゴシック" pitchFamily="34" charset="-128"/>
              </a:defRPr>
            </a:lvl1pPr>
            <a:lvl2pPr marL="758165" indent="-291602" eaLnBrk="0" hangingPunct="0">
              <a:spcBef>
                <a:spcPct val="30000"/>
              </a:spcBef>
              <a:defRPr sz="1200">
                <a:solidFill>
                  <a:schemeClr val="tx1"/>
                </a:solidFill>
                <a:latin typeface="Calibri" pitchFamily="34" charset="0"/>
                <a:ea typeface="ＭＳ Ｐゴシック" pitchFamily="34" charset="-128"/>
              </a:defRPr>
            </a:lvl2pPr>
            <a:lvl3pPr marL="1166408" indent="-233282" eaLnBrk="0" hangingPunct="0">
              <a:spcBef>
                <a:spcPct val="30000"/>
              </a:spcBef>
              <a:defRPr sz="1200">
                <a:solidFill>
                  <a:schemeClr val="tx1"/>
                </a:solidFill>
                <a:latin typeface="Calibri" pitchFamily="34" charset="0"/>
                <a:ea typeface="ＭＳ Ｐゴシック" pitchFamily="34" charset="-128"/>
              </a:defRPr>
            </a:lvl3pPr>
            <a:lvl4pPr marL="1632971" indent="-233282" eaLnBrk="0" hangingPunct="0">
              <a:spcBef>
                <a:spcPct val="30000"/>
              </a:spcBef>
              <a:defRPr sz="1200">
                <a:solidFill>
                  <a:schemeClr val="tx1"/>
                </a:solidFill>
                <a:latin typeface="Calibri" pitchFamily="34" charset="0"/>
                <a:ea typeface="ＭＳ Ｐゴシック" pitchFamily="34" charset="-128"/>
              </a:defRPr>
            </a:lvl4pPr>
            <a:lvl5pPr marL="2099533" indent="-233282" eaLnBrk="0" hangingPunct="0">
              <a:spcBef>
                <a:spcPct val="30000"/>
              </a:spcBef>
              <a:defRPr sz="1200">
                <a:solidFill>
                  <a:schemeClr val="tx1"/>
                </a:solidFill>
                <a:latin typeface="Calibri" pitchFamily="34" charset="0"/>
                <a:ea typeface="ＭＳ Ｐゴシック" pitchFamily="34" charset="-128"/>
              </a:defRPr>
            </a:lvl5pPr>
            <a:lvl6pPr marL="2566098" indent="-233282" eaLnBrk="0" fontAlgn="base" hangingPunct="0">
              <a:spcBef>
                <a:spcPct val="30000"/>
              </a:spcBef>
              <a:spcAft>
                <a:spcPct val="0"/>
              </a:spcAft>
              <a:defRPr sz="1200">
                <a:solidFill>
                  <a:schemeClr val="tx1"/>
                </a:solidFill>
                <a:latin typeface="Calibri" pitchFamily="34" charset="0"/>
                <a:ea typeface="ＭＳ Ｐゴシック" pitchFamily="34" charset="-128"/>
              </a:defRPr>
            </a:lvl6pPr>
            <a:lvl7pPr marL="3032661" indent="-233282" eaLnBrk="0" fontAlgn="base" hangingPunct="0">
              <a:spcBef>
                <a:spcPct val="30000"/>
              </a:spcBef>
              <a:spcAft>
                <a:spcPct val="0"/>
              </a:spcAft>
              <a:defRPr sz="1200">
                <a:solidFill>
                  <a:schemeClr val="tx1"/>
                </a:solidFill>
                <a:latin typeface="Calibri" pitchFamily="34" charset="0"/>
                <a:ea typeface="ＭＳ Ｐゴシック" pitchFamily="34" charset="-128"/>
              </a:defRPr>
            </a:lvl7pPr>
            <a:lvl8pPr marL="3499223" indent="-233282" eaLnBrk="0" fontAlgn="base" hangingPunct="0">
              <a:spcBef>
                <a:spcPct val="30000"/>
              </a:spcBef>
              <a:spcAft>
                <a:spcPct val="0"/>
              </a:spcAft>
              <a:defRPr sz="1200">
                <a:solidFill>
                  <a:schemeClr val="tx1"/>
                </a:solidFill>
                <a:latin typeface="Calibri" pitchFamily="34" charset="0"/>
                <a:ea typeface="ＭＳ Ｐゴシック" pitchFamily="34" charset="-128"/>
              </a:defRPr>
            </a:lvl8pPr>
            <a:lvl9pPr marL="3965787" indent="-233282" eaLnBrk="0" fontAlgn="base" hangingPunct="0">
              <a:spcBef>
                <a:spcPct val="30000"/>
              </a:spcBef>
              <a:spcAft>
                <a:spcPct val="0"/>
              </a:spcAft>
              <a:defRPr sz="1200">
                <a:solidFill>
                  <a:schemeClr val="tx1"/>
                </a:solidFill>
                <a:latin typeface="Calibri" pitchFamily="34" charset="0"/>
                <a:ea typeface="ＭＳ Ｐゴシック" pitchFamily="34" charset="-128"/>
              </a:defRPr>
            </a:lvl9pPr>
          </a:lstStyle>
          <a:p>
            <a:pPr eaLnBrk="1" hangingPunct="1">
              <a:spcBef>
                <a:spcPct val="0"/>
              </a:spcBef>
            </a:pPr>
            <a:fld id="{6C3E45AB-0445-4BB0-885A-7BA72228544F}" type="slidenum">
              <a:rPr lang="en-US" altLang="en-US" smtClean="0">
                <a:latin typeface="Arial" pitchFamily="34" charset="0"/>
                <a:cs typeface="Arial" pitchFamily="34" charset="0"/>
              </a:rPr>
              <a:pPr eaLnBrk="1" hangingPunct="1">
                <a:spcBef>
                  <a:spcPct val="0"/>
                </a:spcBef>
              </a:pPr>
              <a:t>37</a:t>
            </a:fld>
            <a:endParaRPr lang="en-US" altLang="en-US" dirty="0" smtClean="0">
              <a:latin typeface="Arial" pitchFamily="34" charset="0"/>
              <a:cs typeface="Arial" pitchFamily="34" charset="0"/>
            </a:endParaRP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2310" y="4421823"/>
            <a:ext cx="5618480" cy="4631216"/>
          </a:xfrm>
        </p:spPr>
        <p:txBody>
          <a:bodyPr>
            <a:noAutofit/>
          </a:bodyPr>
          <a:lstStyle/>
          <a:p>
            <a:pPr>
              <a:defRPr/>
            </a:pPr>
            <a:r>
              <a:rPr lang="en-US" b="1" i="1" dirty="0" smtClean="0"/>
              <a:t>Purpose </a:t>
            </a:r>
            <a:r>
              <a:rPr lang="en-US" i="1" dirty="0" smtClean="0"/>
              <a:t>– To illustrate to participants that</a:t>
            </a:r>
            <a:r>
              <a:rPr lang="en-US" i="1" baseline="0" dirty="0" smtClean="0"/>
              <a:t> there are</a:t>
            </a:r>
            <a:r>
              <a:rPr lang="en-US" i="1" dirty="0" smtClean="0"/>
              <a:t> many way that positive reinforcement can be used to reinforce a desired behavior.</a:t>
            </a:r>
            <a:endParaRPr lang="en-US" i="1" dirty="0"/>
          </a:p>
          <a:p>
            <a:pPr>
              <a:lnSpc>
                <a:spcPct val="150000"/>
              </a:lnSpc>
              <a:defRPr/>
            </a:pPr>
            <a:r>
              <a:rPr lang="en-US" b="1" dirty="0" smtClean="0"/>
              <a:t>Directions </a:t>
            </a:r>
          </a:p>
          <a:p>
            <a:pPr marL="233309" indent="-233309">
              <a:buFont typeface="+mj-lt"/>
              <a:buAutoNum type="arabicPeriod"/>
              <a:defRPr/>
            </a:pPr>
            <a:r>
              <a:rPr lang="en-US" i="1" dirty="0" smtClean="0"/>
              <a:t>Participants need to be sitting in numbered table groups to complete this activity. The activity should be completed on chart paper using colored markers. Creativity should be encouraged. </a:t>
            </a:r>
          </a:p>
          <a:p>
            <a:pPr marL="233309" indent="-233309">
              <a:buFont typeface="+mj-lt"/>
              <a:buAutoNum type="arabicPeriod"/>
              <a:defRPr/>
            </a:pPr>
            <a:r>
              <a:rPr lang="en-US" i="1" dirty="0" smtClean="0"/>
              <a:t>On chart paper, each table group will complete a different task as follows:</a:t>
            </a:r>
          </a:p>
          <a:p>
            <a:pPr marL="641600" lvl="1" indent="-174982">
              <a:buFont typeface="Wingdings" panose="05000000000000000000" pitchFamily="2" charset="2"/>
              <a:buChar char="Ø"/>
              <a:defRPr/>
            </a:pPr>
            <a:r>
              <a:rPr lang="en-US" dirty="0" smtClean="0"/>
              <a:t>Table 1 – Create a chart of as many words as you can to praise a student for positive behavior. (Ex.: wonderful, marvelous etc.)</a:t>
            </a:r>
          </a:p>
          <a:p>
            <a:pPr marL="641600" lvl="1" indent="-174982">
              <a:buFont typeface="Wingdings" panose="05000000000000000000" pitchFamily="2" charset="2"/>
              <a:buChar char="Ø"/>
              <a:defRPr/>
            </a:pPr>
            <a:r>
              <a:rPr lang="en-US" dirty="0" smtClean="0"/>
              <a:t>Table 2 – Create a chart (with pictures) to illustrate gestures you can use to praise a student for positive behavior. (Ex.: thumps up, smile etc.)</a:t>
            </a:r>
          </a:p>
          <a:p>
            <a:pPr marL="641600" lvl="1" indent="-174982">
              <a:buFont typeface="Wingdings" panose="05000000000000000000" pitchFamily="2" charset="2"/>
              <a:buChar char="Ø"/>
              <a:defRPr/>
            </a:pPr>
            <a:r>
              <a:rPr lang="en-US" dirty="0" smtClean="0"/>
              <a:t>Table 3 -  Create a list of tangible prizes to reinforce positive behaviors. (Ex.: stickers, pencils etc.)</a:t>
            </a:r>
          </a:p>
          <a:p>
            <a:pPr marL="641600" lvl="1" indent="-174982">
              <a:buFont typeface="Wingdings" panose="05000000000000000000" pitchFamily="2" charset="2"/>
              <a:buChar char="Ø"/>
              <a:defRPr/>
            </a:pPr>
            <a:r>
              <a:rPr lang="en-US" dirty="0" smtClean="0"/>
              <a:t>Table 4 -  Create a list of intangible prizes to reinforce positive behavior. (Ex.: special guest reader, extra recess time etc.)</a:t>
            </a:r>
          </a:p>
          <a:p>
            <a:pPr marL="641600" lvl="1" indent="-174982">
              <a:buFont typeface="Wingdings" panose="05000000000000000000" pitchFamily="2" charset="2"/>
              <a:buChar char="Ø"/>
              <a:defRPr/>
            </a:pPr>
            <a:endParaRPr lang="en-US" b="1" dirty="0" smtClean="0"/>
          </a:p>
          <a:p>
            <a:pPr marL="466618" lvl="1">
              <a:defRPr/>
            </a:pPr>
            <a:r>
              <a:rPr lang="en-US" b="1" dirty="0" smtClean="0"/>
              <a:t>Pulling it all together </a:t>
            </a:r>
            <a:r>
              <a:rPr lang="en-US" dirty="0" smtClean="0"/>
              <a:t>– </a:t>
            </a:r>
            <a:r>
              <a:rPr lang="en-US" i="1" dirty="0" smtClean="0"/>
              <a:t>Hang the charts around the room and allow participants time to go on a “gallery walk” and read all of the charts. Participants will be able to see the many ways that positive reinforcement can make an impact on behavior.</a:t>
            </a:r>
          </a:p>
          <a:p>
            <a:pPr lvl="1">
              <a:defRPr/>
            </a:pPr>
            <a:endParaRPr lang="en-US" i="1" dirty="0"/>
          </a:p>
          <a:p>
            <a:pPr lvl="1">
              <a:defRPr/>
            </a:pPr>
            <a:r>
              <a:rPr lang="en-US" i="1" dirty="0" smtClean="0"/>
              <a:t>		</a:t>
            </a:r>
            <a:endParaRPr lang="en-US" i="1" dirty="0"/>
          </a:p>
        </p:txBody>
      </p:sp>
      <p:sp>
        <p:nvSpPr>
          <p:cNvPr id="4608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itchFamily="34" charset="0"/>
                <a:ea typeface="ＭＳ Ｐゴシック" pitchFamily="34" charset="-128"/>
              </a:defRPr>
            </a:lvl1pPr>
            <a:lvl2pPr marL="758255" indent="-291636" eaLnBrk="0" hangingPunct="0">
              <a:spcBef>
                <a:spcPct val="30000"/>
              </a:spcBef>
              <a:defRPr sz="1200">
                <a:solidFill>
                  <a:schemeClr val="tx1"/>
                </a:solidFill>
                <a:latin typeface="Calibri" pitchFamily="34" charset="0"/>
                <a:ea typeface="ＭＳ Ｐゴシック" pitchFamily="34" charset="-128"/>
              </a:defRPr>
            </a:lvl2pPr>
            <a:lvl3pPr marL="1166546" indent="-233309" eaLnBrk="0" hangingPunct="0">
              <a:spcBef>
                <a:spcPct val="30000"/>
              </a:spcBef>
              <a:defRPr sz="1200">
                <a:solidFill>
                  <a:schemeClr val="tx1"/>
                </a:solidFill>
                <a:latin typeface="Calibri" pitchFamily="34" charset="0"/>
                <a:ea typeface="ＭＳ Ｐゴシック" pitchFamily="34" charset="-128"/>
              </a:defRPr>
            </a:lvl3pPr>
            <a:lvl4pPr marL="1633164" indent="-233309" eaLnBrk="0" hangingPunct="0">
              <a:spcBef>
                <a:spcPct val="30000"/>
              </a:spcBef>
              <a:defRPr sz="1200">
                <a:solidFill>
                  <a:schemeClr val="tx1"/>
                </a:solidFill>
                <a:latin typeface="Calibri" pitchFamily="34" charset="0"/>
                <a:ea typeface="ＭＳ Ｐゴシック" pitchFamily="34" charset="-128"/>
              </a:defRPr>
            </a:lvl4pPr>
            <a:lvl5pPr marL="2099782" indent="-233309" eaLnBrk="0" hangingPunct="0">
              <a:spcBef>
                <a:spcPct val="30000"/>
              </a:spcBef>
              <a:defRPr sz="1200">
                <a:solidFill>
                  <a:schemeClr val="tx1"/>
                </a:solidFill>
                <a:latin typeface="Calibri" pitchFamily="34" charset="0"/>
                <a:ea typeface="ＭＳ Ｐゴシック" pitchFamily="34" charset="-128"/>
              </a:defRPr>
            </a:lvl5pPr>
            <a:lvl6pPr marL="2566401" indent="-233309" eaLnBrk="0" fontAlgn="base" hangingPunct="0">
              <a:spcBef>
                <a:spcPct val="30000"/>
              </a:spcBef>
              <a:spcAft>
                <a:spcPct val="0"/>
              </a:spcAft>
              <a:defRPr sz="1200">
                <a:solidFill>
                  <a:schemeClr val="tx1"/>
                </a:solidFill>
                <a:latin typeface="Calibri" pitchFamily="34" charset="0"/>
                <a:ea typeface="ＭＳ Ｐゴシック" pitchFamily="34" charset="-128"/>
              </a:defRPr>
            </a:lvl6pPr>
            <a:lvl7pPr marL="3033019" indent="-233309" eaLnBrk="0" fontAlgn="base" hangingPunct="0">
              <a:spcBef>
                <a:spcPct val="30000"/>
              </a:spcBef>
              <a:spcAft>
                <a:spcPct val="0"/>
              </a:spcAft>
              <a:defRPr sz="1200">
                <a:solidFill>
                  <a:schemeClr val="tx1"/>
                </a:solidFill>
                <a:latin typeface="Calibri" pitchFamily="34" charset="0"/>
                <a:ea typeface="ＭＳ Ｐゴシック" pitchFamily="34" charset="-128"/>
              </a:defRPr>
            </a:lvl7pPr>
            <a:lvl8pPr marL="3499637" indent="-233309" eaLnBrk="0" fontAlgn="base" hangingPunct="0">
              <a:spcBef>
                <a:spcPct val="30000"/>
              </a:spcBef>
              <a:spcAft>
                <a:spcPct val="0"/>
              </a:spcAft>
              <a:defRPr sz="1200">
                <a:solidFill>
                  <a:schemeClr val="tx1"/>
                </a:solidFill>
                <a:latin typeface="Calibri" pitchFamily="34" charset="0"/>
                <a:ea typeface="ＭＳ Ｐゴシック" pitchFamily="34" charset="-128"/>
              </a:defRPr>
            </a:lvl8pPr>
            <a:lvl9pPr marL="3966256" indent="-233309" eaLnBrk="0" fontAlgn="base" hangingPunct="0">
              <a:spcBef>
                <a:spcPct val="30000"/>
              </a:spcBef>
              <a:spcAft>
                <a:spcPct val="0"/>
              </a:spcAft>
              <a:defRPr sz="1200">
                <a:solidFill>
                  <a:schemeClr val="tx1"/>
                </a:solidFill>
                <a:latin typeface="Calibri" pitchFamily="34" charset="0"/>
                <a:ea typeface="ＭＳ Ｐゴシック" pitchFamily="34" charset="-128"/>
              </a:defRPr>
            </a:lvl9pPr>
          </a:lstStyle>
          <a:p>
            <a:pPr eaLnBrk="1" hangingPunct="1">
              <a:spcBef>
                <a:spcPct val="0"/>
              </a:spcBef>
            </a:pPr>
            <a:fld id="{B2CAE840-6564-4FC9-A562-704A8729734B}" type="slidenum">
              <a:rPr lang="en-US" altLang="en-US" smtClean="0">
                <a:latin typeface="Arial" charset="0"/>
                <a:cs typeface="Arial" charset="0"/>
              </a:rPr>
              <a:pPr eaLnBrk="1" hangingPunct="1">
                <a:spcBef>
                  <a:spcPct val="0"/>
                </a:spcBef>
              </a:pPr>
              <a:t>38</a:t>
            </a:fld>
            <a:endParaRPr lang="en-US" altLang="en-US" smtClean="0">
              <a:latin typeface="Arial" charset="0"/>
              <a:cs typeface="Arial" charset="0"/>
            </a:endParaRPr>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54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defTabSz="933126">
              <a:spcBef>
                <a:spcPct val="0"/>
              </a:spcBef>
            </a:pPr>
            <a:r>
              <a:rPr lang="en-US" altLang="en-US" dirty="0" smtClean="0">
                <a:ea typeface="ＭＳ Ｐゴシック" pitchFamily="34" charset="-128"/>
              </a:rPr>
              <a:t>If the student can access the reinforcer at any time, he or she will not have to increase the desired behavior in order to get the reinforcer.  Even for controlled-access, highly desired reinforcers, be aware that overuse can decrease effectiveness. This is called satiation.  For example, few students would want to play the same game all day.</a:t>
            </a:r>
          </a:p>
          <a:p>
            <a:pPr defTabSz="933126"/>
            <a:endParaRPr lang="en-US" altLang="en-US" dirty="0" smtClean="0">
              <a:ea typeface="ＭＳ Ｐゴシック" pitchFamily="34" charset="-128"/>
            </a:endParaRPr>
          </a:p>
          <a:p>
            <a:pPr defTabSz="933126"/>
            <a:r>
              <a:rPr lang="en-US" altLang="en-US" dirty="0" smtClean="0">
                <a:ea typeface="ＭＳ Ｐゴシック" pitchFamily="34" charset="-128"/>
              </a:rPr>
              <a:t>We also need to choose reinforcers that are feasible to provide in the school setting. Monetary cost is particularly relevant for reinforcers that will be provided frequently.  Happily, many of the examples we just discussed, such as attention or activity reinforcers, are free.  Furthermore, providing the reinforcer should not require much staff effort or time. In the case of activity reinforcers, we also want to make sure the student isn’t missing needed instructional time.</a:t>
            </a:r>
          </a:p>
        </p:txBody>
      </p:sp>
      <p:sp>
        <p:nvSpPr>
          <p:cNvPr id="10547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itchFamily="34" charset="0"/>
                <a:ea typeface="ＭＳ Ｐゴシック" pitchFamily="34" charset="-128"/>
              </a:defRPr>
            </a:lvl1pPr>
            <a:lvl2pPr marL="758165" indent="-291602" eaLnBrk="0" hangingPunct="0">
              <a:spcBef>
                <a:spcPct val="30000"/>
              </a:spcBef>
              <a:defRPr sz="1200">
                <a:solidFill>
                  <a:schemeClr val="tx1"/>
                </a:solidFill>
                <a:latin typeface="Calibri" pitchFamily="34" charset="0"/>
                <a:ea typeface="ＭＳ Ｐゴシック" pitchFamily="34" charset="-128"/>
              </a:defRPr>
            </a:lvl2pPr>
            <a:lvl3pPr marL="1166408" indent="-233282" eaLnBrk="0" hangingPunct="0">
              <a:spcBef>
                <a:spcPct val="30000"/>
              </a:spcBef>
              <a:defRPr sz="1200">
                <a:solidFill>
                  <a:schemeClr val="tx1"/>
                </a:solidFill>
                <a:latin typeface="Calibri" pitchFamily="34" charset="0"/>
                <a:ea typeface="ＭＳ Ｐゴシック" pitchFamily="34" charset="-128"/>
              </a:defRPr>
            </a:lvl3pPr>
            <a:lvl4pPr marL="1632971" indent="-233282" eaLnBrk="0" hangingPunct="0">
              <a:spcBef>
                <a:spcPct val="30000"/>
              </a:spcBef>
              <a:defRPr sz="1200">
                <a:solidFill>
                  <a:schemeClr val="tx1"/>
                </a:solidFill>
                <a:latin typeface="Calibri" pitchFamily="34" charset="0"/>
                <a:ea typeface="ＭＳ Ｐゴシック" pitchFamily="34" charset="-128"/>
              </a:defRPr>
            </a:lvl4pPr>
            <a:lvl5pPr marL="2099533" indent="-233282" eaLnBrk="0" hangingPunct="0">
              <a:spcBef>
                <a:spcPct val="30000"/>
              </a:spcBef>
              <a:defRPr sz="1200">
                <a:solidFill>
                  <a:schemeClr val="tx1"/>
                </a:solidFill>
                <a:latin typeface="Calibri" pitchFamily="34" charset="0"/>
                <a:ea typeface="ＭＳ Ｐゴシック" pitchFamily="34" charset="-128"/>
              </a:defRPr>
            </a:lvl5pPr>
            <a:lvl6pPr marL="2566098" indent="-233282" eaLnBrk="0" fontAlgn="base" hangingPunct="0">
              <a:spcBef>
                <a:spcPct val="30000"/>
              </a:spcBef>
              <a:spcAft>
                <a:spcPct val="0"/>
              </a:spcAft>
              <a:defRPr sz="1200">
                <a:solidFill>
                  <a:schemeClr val="tx1"/>
                </a:solidFill>
                <a:latin typeface="Calibri" pitchFamily="34" charset="0"/>
                <a:ea typeface="ＭＳ Ｐゴシック" pitchFamily="34" charset="-128"/>
              </a:defRPr>
            </a:lvl6pPr>
            <a:lvl7pPr marL="3032661" indent="-233282" eaLnBrk="0" fontAlgn="base" hangingPunct="0">
              <a:spcBef>
                <a:spcPct val="30000"/>
              </a:spcBef>
              <a:spcAft>
                <a:spcPct val="0"/>
              </a:spcAft>
              <a:defRPr sz="1200">
                <a:solidFill>
                  <a:schemeClr val="tx1"/>
                </a:solidFill>
                <a:latin typeface="Calibri" pitchFamily="34" charset="0"/>
                <a:ea typeface="ＭＳ Ｐゴシック" pitchFamily="34" charset="-128"/>
              </a:defRPr>
            </a:lvl7pPr>
            <a:lvl8pPr marL="3499223" indent="-233282" eaLnBrk="0" fontAlgn="base" hangingPunct="0">
              <a:spcBef>
                <a:spcPct val="30000"/>
              </a:spcBef>
              <a:spcAft>
                <a:spcPct val="0"/>
              </a:spcAft>
              <a:defRPr sz="1200">
                <a:solidFill>
                  <a:schemeClr val="tx1"/>
                </a:solidFill>
                <a:latin typeface="Calibri" pitchFamily="34" charset="0"/>
                <a:ea typeface="ＭＳ Ｐゴシック" pitchFamily="34" charset="-128"/>
              </a:defRPr>
            </a:lvl8pPr>
            <a:lvl9pPr marL="3965787" indent="-233282" eaLnBrk="0" fontAlgn="base" hangingPunct="0">
              <a:spcBef>
                <a:spcPct val="30000"/>
              </a:spcBef>
              <a:spcAft>
                <a:spcPct val="0"/>
              </a:spcAft>
              <a:defRPr sz="1200">
                <a:solidFill>
                  <a:schemeClr val="tx1"/>
                </a:solidFill>
                <a:latin typeface="Calibri" pitchFamily="34" charset="0"/>
                <a:ea typeface="ＭＳ Ｐゴシック" pitchFamily="34" charset="-128"/>
              </a:defRPr>
            </a:lvl9pPr>
          </a:lstStyle>
          <a:p>
            <a:pPr eaLnBrk="1" hangingPunct="1">
              <a:spcBef>
                <a:spcPct val="0"/>
              </a:spcBef>
            </a:pPr>
            <a:fld id="{3332B32C-A8C1-47AC-BCA8-49B633EC41D3}" type="slidenum">
              <a:rPr lang="en-US" altLang="en-US" smtClean="0">
                <a:latin typeface="Arial" pitchFamily="34" charset="0"/>
                <a:cs typeface="Arial" pitchFamily="34" charset="0"/>
              </a:rPr>
              <a:pPr eaLnBrk="1" hangingPunct="1">
                <a:spcBef>
                  <a:spcPct val="0"/>
                </a:spcBef>
              </a:pPr>
              <a:t>39</a:t>
            </a:fld>
            <a:endParaRPr lang="en-US" altLang="en-US" dirty="0" smtClean="0">
              <a:latin typeface="Arial" pitchFamily="34" charset="0"/>
              <a:cs typeface="Arial"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Slides and other resources have been adapted from materials provided on these Centers’ websites.</a:t>
            </a:r>
            <a:r>
              <a:rPr lang="en-US" baseline="0" dirty="0" smtClean="0"/>
              <a:t>  Throughout the CEM, we will highlight internet resources for specific topics. For additional information, see the References and Resources lists on the CEM website.</a:t>
            </a:r>
            <a:endParaRPr lang="en-US" dirty="0"/>
          </a:p>
        </p:txBody>
      </p:sp>
      <p:sp>
        <p:nvSpPr>
          <p:cNvPr id="4" name="Slide Number Placeholder 3"/>
          <p:cNvSpPr>
            <a:spLocks noGrp="1"/>
          </p:cNvSpPr>
          <p:nvPr>
            <p:ph type="sldNum" sz="quarter" idx="10"/>
          </p:nvPr>
        </p:nvSpPr>
        <p:spPr/>
        <p:txBody>
          <a:bodyPr/>
          <a:lstStyle/>
          <a:p>
            <a:fld id="{6959DA82-0948-4812-A78B-BE6AF51C4604}" type="slidenum">
              <a:rPr lang="en-US" smtClean="0"/>
              <a:t>4</a:t>
            </a:fld>
            <a:endParaRPr lang="en-US" dirty="0"/>
          </a:p>
        </p:txBody>
      </p:sp>
    </p:spTree>
    <p:extLst>
      <p:ext uri="{BB962C8B-B14F-4D97-AF65-F5344CB8AC3E}">
        <p14:creationId xmlns:p14="http://schemas.microsoft.com/office/powerpoint/2010/main" val="2463850851"/>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64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defTabSz="933126">
              <a:spcBef>
                <a:spcPct val="0"/>
              </a:spcBef>
            </a:pPr>
            <a:r>
              <a:rPr lang="en-US" altLang="en-US" dirty="0" smtClean="0">
                <a:ea typeface="ＭＳ Ｐゴシック" pitchFamily="34" charset="-128"/>
              </a:rPr>
              <a:t>First and foremost, the reinforcer should be motivating for the student or group whose good behavior you want to increase. A reinforcer survey can help students identify which reinforcers are most motivating to them. </a:t>
            </a:r>
          </a:p>
          <a:p>
            <a:pPr defTabSz="933126">
              <a:spcBef>
                <a:spcPct val="0"/>
              </a:spcBef>
            </a:pPr>
            <a:r>
              <a:rPr lang="en-US" altLang="en-US" dirty="0" smtClean="0">
                <a:ea typeface="ＭＳ Ｐゴシック" pitchFamily="34" charset="-128"/>
              </a:rPr>
              <a:t> </a:t>
            </a:r>
          </a:p>
          <a:p>
            <a:pPr defTabSz="933126"/>
            <a:r>
              <a:rPr lang="en-US" altLang="en-US" i="1" dirty="0" smtClean="0">
                <a:ea typeface="ＭＳ Ｐゴシック" pitchFamily="34" charset="-128"/>
              </a:rPr>
              <a:t>If time allows, demo Jackpot! from Intervention Central.  You can customize student name and gender, directions, rating scale (if a survey), and items to include.</a:t>
            </a:r>
          </a:p>
          <a:p>
            <a:pPr defTabSz="933126"/>
            <a:r>
              <a:rPr lang="en-US" altLang="en-US" i="1" dirty="0" smtClean="0">
                <a:ea typeface="ＭＳ Ｐゴシック" pitchFamily="34" charset="-128"/>
              </a:rPr>
              <a:t>http://www.interventioncentral.org/behavioral-interventions/rewards/jackpot-ideas-classroom-rewards</a:t>
            </a:r>
          </a:p>
          <a:p>
            <a:pPr defTabSz="933126"/>
            <a:r>
              <a:rPr lang="en-US" altLang="en-US" i="1" dirty="0" smtClean="0">
                <a:ea typeface="ＭＳ Ｐゴシック" pitchFamily="34" charset="-128"/>
              </a:rPr>
              <a:t>Some of these examples will already have been discussed in the activity “Be Positive</a:t>
            </a:r>
            <a:r>
              <a:rPr lang="en-US" altLang="en-US" i="1" baseline="0" dirty="0" smtClean="0">
                <a:ea typeface="ＭＳ Ｐゴシック" pitchFamily="34" charset="-128"/>
              </a:rPr>
              <a:t> on the previous slide; however it is beneficial to make participates aware that the Jackpot from Intervention Central is a website that would be useful to them.</a:t>
            </a:r>
            <a:endParaRPr lang="en-US" altLang="en-US" i="1" dirty="0" smtClean="0">
              <a:ea typeface="ＭＳ Ｐゴシック" pitchFamily="34" charset="-128"/>
            </a:endParaRPr>
          </a:p>
          <a:p>
            <a:pPr defTabSz="933126"/>
            <a:endParaRPr lang="en-US" altLang="en-US" i="1" dirty="0" smtClean="0">
              <a:ea typeface="ＭＳ Ｐゴシック" pitchFamily="34" charset="-128"/>
            </a:endParaRPr>
          </a:p>
          <a:p>
            <a:pPr defTabSz="933126"/>
            <a:endParaRPr lang="en-US" altLang="en-US" dirty="0" smtClean="0">
              <a:ea typeface="ＭＳ Ｐゴシック" pitchFamily="34" charset="-128"/>
            </a:endParaRPr>
          </a:p>
          <a:p>
            <a:pPr defTabSz="933126">
              <a:spcBef>
                <a:spcPct val="0"/>
              </a:spcBef>
            </a:pPr>
            <a:r>
              <a:rPr lang="en-US" altLang="en-US" dirty="0" smtClean="0">
                <a:ea typeface="ＭＳ Ｐゴシック" pitchFamily="34" charset="-128"/>
              </a:rPr>
              <a:t>Antecedents may increase a reinforcer’s effectiveness.  If a favorite snack usually serves as a positive reinforcer, it may become more effective when the student is hungry.  Antecedents can also decrease a reinforcer’s effectiveness.  For example, a student who will normally work to get access to a game may not do so when very tired. A reinforcer menu can offer a student choice from among available reinforcers, helping ensure the student can earn access to something desired that moment.</a:t>
            </a:r>
          </a:p>
        </p:txBody>
      </p:sp>
      <p:sp>
        <p:nvSpPr>
          <p:cNvPr id="10650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itchFamily="34" charset="0"/>
                <a:ea typeface="ＭＳ Ｐゴシック" pitchFamily="34" charset="-128"/>
              </a:defRPr>
            </a:lvl1pPr>
            <a:lvl2pPr marL="758165" indent="-291602" eaLnBrk="0" hangingPunct="0">
              <a:spcBef>
                <a:spcPct val="30000"/>
              </a:spcBef>
              <a:defRPr sz="1200">
                <a:solidFill>
                  <a:schemeClr val="tx1"/>
                </a:solidFill>
                <a:latin typeface="Calibri" pitchFamily="34" charset="0"/>
                <a:ea typeface="ＭＳ Ｐゴシック" pitchFamily="34" charset="-128"/>
              </a:defRPr>
            </a:lvl2pPr>
            <a:lvl3pPr marL="1166408" indent="-233282" eaLnBrk="0" hangingPunct="0">
              <a:spcBef>
                <a:spcPct val="30000"/>
              </a:spcBef>
              <a:defRPr sz="1200">
                <a:solidFill>
                  <a:schemeClr val="tx1"/>
                </a:solidFill>
                <a:latin typeface="Calibri" pitchFamily="34" charset="0"/>
                <a:ea typeface="ＭＳ Ｐゴシック" pitchFamily="34" charset="-128"/>
              </a:defRPr>
            </a:lvl3pPr>
            <a:lvl4pPr marL="1632971" indent="-233282" eaLnBrk="0" hangingPunct="0">
              <a:spcBef>
                <a:spcPct val="30000"/>
              </a:spcBef>
              <a:defRPr sz="1200">
                <a:solidFill>
                  <a:schemeClr val="tx1"/>
                </a:solidFill>
                <a:latin typeface="Calibri" pitchFamily="34" charset="0"/>
                <a:ea typeface="ＭＳ Ｐゴシック" pitchFamily="34" charset="-128"/>
              </a:defRPr>
            </a:lvl4pPr>
            <a:lvl5pPr marL="2099533" indent="-233282" eaLnBrk="0" hangingPunct="0">
              <a:spcBef>
                <a:spcPct val="30000"/>
              </a:spcBef>
              <a:defRPr sz="1200">
                <a:solidFill>
                  <a:schemeClr val="tx1"/>
                </a:solidFill>
                <a:latin typeface="Calibri" pitchFamily="34" charset="0"/>
                <a:ea typeface="ＭＳ Ｐゴシック" pitchFamily="34" charset="-128"/>
              </a:defRPr>
            </a:lvl5pPr>
            <a:lvl6pPr marL="2566098" indent="-233282" eaLnBrk="0" fontAlgn="base" hangingPunct="0">
              <a:spcBef>
                <a:spcPct val="30000"/>
              </a:spcBef>
              <a:spcAft>
                <a:spcPct val="0"/>
              </a:spcAft>
              <a:defRPr sz="1200">
                <a:solidFill>
                  <a:schemeClr val="tx1"/>
                </a:solidFill>
                <a:latin typeface="Calibri" pitchFamily="34" charset="0"/>
                <a:ea typeface="ＭＳ Ｐゴシック" pitchFamily="34" charset="-128"/>
              </a:defRPr>
            </a:lvl6pPr>
            <a:lvl7pPr marL="3032661" indent="-233282" eaLnBrk="0" fontAlgn="base" hangingPunct="0">
              <a:spcBef>
                <a:spcPct val="30000"/>
              </a:spcBef>
              <a:spcAft>
                <a:spcPct val="0"/>
              </a:spcAft>
              <a:defRPr sz="1200">
                <a:solidFill>
                  <a:schemeClr val="tx1"/>
                </a:solidFill>
                <a:latin typeface="Calibri" pitchFamily="34" charset="0"/>
                <a:ea typeface="ＭＳ Ｐゴシック" pitchFamily="34" charset="-128"/>
              </a:defRPr>
            </a:lvl7pPr>
            <a:lvl8pPr marL="3499223" indent="-233282" eaLnBrk="0" fontAlgn="base" hangingPunct="0">
              <a:spcBef>
                <a:spcPct val="30000"/>
              </a:spcBef>
              <a:spcAft>
                <a:spcPct val="0"/>
              </a:spcAft>
              <a:defRPr sz="1200">
                <a:solidFill>
                  <a:schemeClr val="tx1"/>
                </a:solidFill>
                <a:latin typeface="Calibri" pitchFamily="34" charset="0"/>
                <a:ea typeface="ＭＳ Ｐゴシック" pitchFamily="34" charset="-128"/>
              </a:defRPr>
            </a:lvl8pPr>
            <a:lvl9pPr marL="3965787" indent="-233282" eaLnBrk="0" fontAlgn="base" hangingPunct="0">
              <a:spcBef>
                <a:spcPct val="30000"/>
              </a:spcBef>
              <a:spcAft>
                <a:spcPct val="0"/>
              </a:spcAft>
              <a:defRPr sz="1200">
                <a:solidFill>
                  <a:schemeClr val="tx1"/>
                </a:solidFill>
                <a:latin typeface="Calibri" pitchFamily="34" charset="0"/>
                <a:ea typeface="ＭＳ Ｐゴシック" pitchFamily="34" charset="-128"/>
              </a:defRPr>
            </a:lvl9pPr>
          </a:lstStyle>
          <a:p>
            <a:pPr eaLnBrk="1" hangingPunct="1">
              <a:spcBef>
                <a:spcPct val="0"/>
              </a:spcBef>
            </a:pPr>
            <a:fld id="{8DDFD224-B713-42E4-8EA2-71EE7A390698}" type="slidenum">
              <a:rPr lang="en-US" altLang="en-US" smtClean="0">
                <a:latin typeface="Arial" pitchFamily="34" charset="0"/>
                <a:cs typeface="Arial" pitchFamily="34" charset="0"/>
              </a:rPr>
              <a:pPr eaLnBrk="1" hangingPunct="1">
                <a:spcBef>
                  <a:spcPct val="0"/>
                </a:spcBef>
              </a:pPr>
              <a:t>40</a:t>
            </a:fld>
            <a:endParaRPr lang="en-US" altLang="en-US" dirty="0" smtClean="0">
              <a:latin typeface="Arial" pitchFamily="34" charset="0"/>
              <a:cs typeface="Arial" pitchFamily="34" charset="0"/>
            </a:endParaRPr>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75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i="1" dirty="0" smtClean="0">
                <a:ea typeface="ＭＳ Ｐゴシック" pitchFamily="34" charset="-128"/>
              </a:rPr>
              <a:t>Animated slide.  Click to bring up each option A-C. Read each option, discuss, then give explanations below.</a:t>
            </a:r>
          </a:p>
          <a:p>
            <a:pPr defTabSz="466618" fontAlgn="base">
              <a:spcBef>
                <a:spcPct val="0"/>
              </a:spcBef>
              <a:spcAft>
                <a:spcPct val="0"/>
              </a:spcAft>
              <a:defRPr/>
            </a:pPr>
            <a:endParaRPr lang="en-US" altLang="en-US" dirty="0" smtClean="0">
              <a:ea typeface="ＭＳ Ｐゴシック" pitchFamily="34" charset="-128"/>
            </a:endParaRPr>
          </a:p>
          <a:p>
            <a:pPr defTabSz="466618" fontAlgn="base">
              <a:spcBef>
                <a:spcPct val="0"/>
              </a:spcBef>
              <a:spcAft>
                <a:spcPct val="0"/>
              </a:spcAft>
              <a:defRPr/>
            </a:pPr>
            <a:r>
              <a:rPr lang="en-US" altLang="en-US" dirty="0" smtClean="0">
                <a:ea typeface="ＭＳ Ｐゴシック" pitchFamily="34" charset="-128"/>
              </a:rPr>
              <a:t>A is not necessarily an example of positive reinforcement because some students would not be motivated by a thumbs up.  We need to know if this changes Marcos’s behavior.</a:t>
            </a:r>
          </a:p>
          <a:p>
            <a:pPr eaLnBrk="1" hangingPunct="1">
              <a:spcBef>
                <a:spcPct val="0"/>
              </a:spcBef>
            </a:pPr>
            <a:endParaRPr lang="en-US" altLang="en-US" dirty="0" smtClean="0">
              <a:ea typeface="ＭＳ Ｐゴシック" pitchFamily="34" charset="-128"/>
            </a:endParaRPr>
          </a:p>
          <a:p>
            <a:pPr defTabSz="466618" fontAlgn="base">
              <a:spcBef>
                <a:spcPct val="0"/>
              </a:spcBef>
              <a:spcAft>
                <a:spcPct val="0"/>
              </a:spcAft>
              <a:defRPr/>
            </a:pPr>
            <a:r>
              <a:rPr lang="en-US" altLang="en-US" dirty="0" smtClean="0">
                <a:ea typeface="ＭＳ Ｐゴシック" pitchFamily="34" charset="-128"/>
              </a:rPr>
              <a:t>While B is an example of reinforcement because the</a:t>
            </a:r>
            <a:r>
              <a:rPr lang="en-US" altLang="en-US" baseline="0" dirty="0" smtClean="0">
                <a:ea typeface="ＭＳ Ｐゴシック" pitchFamily="34" charset="-128"/>
              </a:rPr>
              <a:t> behavior increases, it is negative reinforcement because a stimulus is removed, not added.</a:t>
            </a:r>
            <a:endParaRPr lang="en-US" altLang="en-US" dirty="0" smtClean="0">
              <a:ea typeface="ＭＳ Ｐゴシック" pitchFamily="34" charset="-128"/>
            </a:endParaRPr>
          </a:p>
          <a:p>
            <a:pPr eaLnBrk="1" hangingPunct="1">
              <a:spcBef>
                <a:spcPct val="0"/>
              </a:spcBef>
            </a:pPr>
            <a:endParaRPr lang="en-US" altLang="en-US" dirty="0" smtClean="0">
              <a:ea typeface="ＭＳ Ｐゴシック" pitchFamily="34" charset="-128"/>
            </a:endParaRPr>
          </a:p>
        </p:txBody>
      </p:sp>
      <p:sp>
        <p:nvSpPr>
          <p:cNvPr id="1075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itchFamily="34" charset="0"/>
                <a:ea typeface="ＭＳ Ｐゴシック" pitchFamily="34" charset="-128"/>
              </a:defRPr>
            </a:lvl1pPr>
            <a:lvl2pPr marL="758165" indent="-291602" eaLnBrk="0" hangingPunct="0">
              <a:spcBef>
                <a:spcPct val="30000"/>
              </a:spcBef>
              <a:defRPr sz="1200">
                <a:solidFill>
                  <a:schemeClr val="tx1"/>
                </a:solidFill>
                <a:latin typeface="Calibri" pitchFamily="34" charset="0"/>
                <a:ea typeface="ＭＳ Ｐゴシック" pitchFamily="34" charset="-128"/>
              </a:defRPr>
            </a:lvl2pPr>
            <a:lvl3pPr marL="1166408" indent="-233282" eaLnBrk="0" hangingPunct="0">
              <a:spcBef>
                <a:spcPct val="30000"/>
              </a:spcBef>
              <a:defRPr sz="1200">
                <a:solidFill>
                  <a:schemeClr val="tx1"/>
                </a:solidFill>
                <a:latin typeface="Calibri" pitchFamily="34" charset="0"/>
                <a:ea typeface="ＭＳ Ｐゴシック" pitchFamily="34" charset="-128"/>
              </a:defRPr>
            </a:lvl3pPr>
            <a:lvl4pPr marL="1632971" indent="-233282" eaLnBrk="0" hangingPunct="0">
              <a:spcBef>
                <a:spcPct val="30000"/>
              </a:spcBef>
              <a:defRPr sz="1200">
                <a:solidFill>
                  <a:schemeClr val="tx1"/>
                </a:solidFill>
                <a:latin typeface="Calibri" pitchFamily="34" charset="0"/>
                <a:ea typeface="ＭＳ Ｐゴシック" pitchFamily="34" charset="-128"/>
              </a:defRPr>
            </a:lvl4pPr>
            <a:lvl5pPr marL="2099533" indent="-233282" eaLnBrk="0" hangingPunct="0">
              <a:spcBef>
                <a:spcPct val="30000"/>
              </a:spcBef>
              <a:defRPr sz="1200">
                <a:solidFill>
                  <a:schemeClr val="tx1"/>
                </a:solidFill>
                <a:latin typeface="Calibri" pitchFamily="34" charset="0"/>
                <a:ea typeface="ＭＳ Ｐゴシック" pitchFamily="34" charset="-128"/>
              </a:defRPr>
            </a:lvl5pPr>
            <a:lvl6pPr marL="2566098" indent="-233282" eaLnBrk="0" fontAlgn="base" hangingPunct="0">
              <a:spcBef>
                <a:spcPct val="30000"/>
              </a:spcBef>
              <a:spcAft>
                <a:spcPct val="0"/>
              </a:spcAft>
              <a:defRPr sz="1200">
                <a:solidFill>
                  <a:schemeClr val="tx1"/>
                </a:solidFill>
                <a:latin typeface="Calibri" pitchFamily="34" charset="0"/>
                <a:ea typeface="ＭＳ Ｐゴシック" pitchFamily="34" charset="-128"/>
              </a:defRPr>
            </a:lvl6pPr>
            <a:lvl7pPr marL="3032661" indent="-233282" eaLnBrk="0" fontAlgn="base" hangingPunct="0">
              <a:spcBef>
                <a:spcPct val="30000"/>
              </a:spcBef>
              <a:spcAft>
                <a:spcPct val="0"/>
              </a:spcAft>
              <a:defRPr sz="1200">
                <a:solidFill>
                  <a:schemeClr val="tx1"/>
                </a:solidFill>
                <a:latin typeface="Calibri" pitchFamily="34" charset="0"/>
                <a:ea typeface="ＭＳ Ｐゴシック" pitchFamily="34" charset="-128"/>
              </a:defRPr>
            </a:lvl7pPr>
            <a:lvl8pPr marL="3499223" indent="-233282" eaLnBrk="0" fontAlgn="base" hangingPunct="0">
              <a:spcBef>
                <a:spcPct val="30000"/>
              </a:spcBef>
              <a:spcAft>
                <a:spcPct val="0"/>
              </a:spcAft>
              <a:defRPr sz="1200">
                <a:solidFill>
                  <a:schemeClr val="tx1"/>
                </a:solidFill>
                <a:latin typeface="Calibri" pitchFamily="34" charset="0"/>
                <a:ea typeface="ＭＳ Ｐゴシック" pitchFamily="34" charset="-128"/>
              </a:defRPr>
            </a:lvl8pPr>
            <a:lvl9pPr marL="3965787" indent="-233282" eaLnBrk="0" fontAlgn="base" hangingPunct="0">
              <a:spcBef>
                <a:spcPct val="30000"/>
              </a:spcBef>
              <a:spcAft>
                <a:spcPct val="0"/>
              </a:spcAft>
              <a:defRPr sz="1200">
                <a:solidFill>
                  <a:schemeClr val="tx1"/>
                </a:solidFill>
                <a:latin typeface="Calibri" pitchFamily="34" charset="0"/>
                <a:ea typeface="ＭＳ Ｐゴシック" pitchFamily="34" charset="-128"/>
              </a:defRPr>
            </a:lvl9pPr>
          </a:lstStyle>
          <a:p>
            <a:pPr eaLnBrk="1" hangingPunct="1">
              <a:spcBef>
                <a:spcPct val="0"/>
              </a:spcBef>
            </a:pPr>
            <a:fld id="{1DD9FC15-4C81-47C5-AFCA-7875B782D8C6}" type="slidenum">
              <a:rPr lang="en-US" altLang="en-US" smtClean="0">
                <a:latin typeface="Arial" pitchFamily="34" charset="0"/>
                <a:cs typeface="Arial" pitchFamily="34" charset="0"/>
              </a:rPr>
              <a:pPr eaLnBrk="1" hangingPunct="1">
                <a:spcBef>
                  <a:spcPct val="0"/>
                </a:spcBef>
              </a:pPr>
              <a:t>41</a:t>
            </a:fld>
            <a:endParaRPr lang="en-US" altLang="en-US" dirty="0" smtClean="0">
              <a:latin typeface="Arial" pitchFamily="34" charset="0"/>
              <a:cs typeface="Arial" pitchFamily="34" charset="0"/>
            </a:endParaRPr>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85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defTabSz="933126">
              <a:spcBef>
                <a:spcPct val="0"/>
              </a:spcBef>
            </a:pPr>
            <a:r>
              <a:rPr lang="en-US" altLang="en-US" dirty="0" smtClean="0">
                <a:ea typeface="ＭＳ Ｐゴシック" pitchFamily="34" charset="-128"/>
              </a:rPr>
              <a:t>In the case of negative reinforcement, we strengthen a behavior by contingently removing an undesired or aversive stimulus or event from the situation. </a:t>
            </a:r>
          </a:p>
          <a:p>
            <a:pPr defTabSz="933126">
              <a:spcBef>
                <a:spcPct val="0"/>
              </a:spcBef>
            </a:pPr>
            <a:endParaRPr lang="en-US" altLang="en-US" dirty="0" smtClean="0">
              <a:ea typeface="ＭＳ Ｐゴシック" pitchFamily="34" charset="-128"/>
            </a:endParaRPr>
          </a:p>
          <a:p>
            <a:pPr defTabSz="933126">
              <a:spcBef>
                <a:spcPct val="0"/>
              </a:spcBef>
            </a:pPr>
            <a:r>
              <a:rPr lang="en-US" altLang="en-US" dirty="0" smtClean="0">
                <a:ea typeface="ＭＳ Ｐゴシック" pitchFamily="34" charset="-128"/>
              </a:rPr>
              <a:t>Many cars sound an alarm when the driver turns on the car but does not fasten his or her seatbelt.  For those of us who find this sound extremely annoying, we will quickly put on our seatbelts to make this sound stop.  We soon learn to put on our seatbelts before starting the car to avoid the sound altogether.</a:t>
            </a:r>
          </a:p>
          <a:p>
            <a:pPr defTabSz="933126">
              <a:spcBef>
                <a:spcPct val="0"/>
              </a:spcBef>
            </a:pPr>
            <a:endParaRPr lang="en-US" altLang="en-US" dirty="0" smtClean="0">
              <a:ea typeface="ＭＳ Ｐゴシック" pitchFamily="34" charset="-128"/>
            </a:endParaRPr>
          </a:p>
          <a:p>
            <a:pPr defTabSz="933126">
              <a:spcBef>
                <a:spcPct val="0"/>
              </a:spcBef>
            </a:pPr>
            <a:r>
              <a:rPr lang="en-US" altLang="en-US" dirty="0" smtClean="0">
                <a:ea typeface="ＭＳ Ｐゴシック" pitchFamily="34" charset="-128"/>
              </a:rPr>
              <a:t>Just as students will vary in what events or stimuli they want to obtain, they will vary in what they want to avoid.</a:t>
            </a:r>
          </a:p>
          <a:p>
            <a:pPr defTabSz="933126">
              <a:spcBef>
                <a:spcPct val="0"/>
              </a:spcBef>
            </a:pPr>
            <a:endParaRPr lang="en-US" altLang="en-US" dirty="0" smtClean="0">
              <a:ea typeface="ＭＳ Ｐゴシック" pitchFamily="34" charset="-128"/>
            </a:endParaRPr>
          </a:p>
        </p:txBody>
      </p:sp>
      <p:sp>
        <p:nvSpPr>
          <p:cNvPr id="1085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itchFamily="34" charset="0"/>
                <a:ea typeface="ＭＳ Ｐゴシック" pitchFamily="34" charset="-128"/>
              </a:defRPr>
            </a:lvl1pPr>
            <a:lvl2pPr marL="758165" indent="-291602" eaLnBrk="0" hangingPunct="0">
              <a:spcBef>
                <a:spcPct val="30000"/>
              </a:spcBef>
              <a:defRPr sz="1200">
                <a:solidFill>
                  <a:schemeClr val="tx1"/>
                </a:solidFill>
                <a:latin typeface="Calibri" pitchFamily="34" charset="0"/>
                <a:ea typeface="ＭＳ Ｐゴシック" pitchFamily="34" charset="-128"/>
              </a:defRPr>
            </a:lvl2pPr>
            <a:lvl3pPr marL="1166408" indent="-233282" eaLnBrk="0" hangingPunct="0">
              <a:spcBef>
                <a:spcPct val="30000"/>
              </a:spcBef>
              <a:defRPr sz="1200">
                <a:solidFill>
                  <a:schemeClr val="tx1"/>
                </a:solidFill>
                <a:latin typeface="Calibri" pitchFamily="34" charset="0"/>
                <a:ea typeface="ＭＳ Ｐゴシック" pitchFamily="34" charset="-128"/>
              </a:defRPr>
            </a:lvl3pPr>
            <a:lvl4pPr marL="1632971" indent="-233282" eaLnBrk="0" hangingPunct="0">
              <a:spcBef>
                <a:spcPct val="30000"/>
              </a:spcBef>
              <a:defRPr sz="1200">
                <a:solidFill>
                  <a:schemeClr val="tx1"/>
                </a:solidFill>
                <a:latin typeface="Calibri" pitchFamily="34" charset="0"/>
                <a:ea typeface="ＭＳ Ｐゴシック" pitchFamily="34" charset="-128"/>
              </a:defRPr>
            </a:lvl4pPr>
            <a:lvl5pPr marL="2099533" indent="-233282" eaLnBrk="0" hangingPunct="0">
              <a:spcBef>
                <a:spcPct val="30000"/>
              </a:spcBef>
              <a:defRPr sz="1200">
                <a:solidFill>
                  <a:schemeClr val="tx1"/>
                </a:solidFill>
                <a:latin typeface="Calibri" pitchFamily="34" charset="0"/>
                <a:ea typeface="ＭＳ Ｐゴシック" pitchFamily="34" charset="-128"/>
              </a:defRPr>
            </a:lvl5pPr>
            <a:lvl6pPr marL="2566098" indent="-233282" eaLnBrk="0" fontAlgn="base" hangingPunct="0">
              <a:spcBef>
                <a:spcPct val="30000"/>
              </a:spcBef>
              <a:spcAft>
                <a:spcPct val="0"/>
              </a:spcAft>
              <a:defRPr sz="1200">
                <a:solidFill>
                  <a:schemeClr val="tx1"/>
                </a:solidFill>
                <a:latin typeface="Calibri" pitchFamily="34" charset="0"/>
                <a:ea typeface="ＭＳ Ｐゴシック" pitchFamily="34" charset="-128"/>
              </a:defRPr>
            </a:lvl6pPr>
            <a:lvl7pPr marL="3032661" indent="-233282" eaLnBrk="0" fontAlgn="base" hangingPunct="0">
              <a:spcBef>
                <a:spcPct val="30000"/>
              </a:spcBef>
              <a:spcAft>
                <a:spcPct val="0"/>
              </a:spcAft>
              <a:defRPr sz="1200">
                <a:solidFill>
                  <a:schemeClr val="tx1"/>
                </a:solidFill>
                <a:latin typeface="Calibri" pitchFamily="34" charset="0"/>
                <a:ea typeface="ＭＳ Ｐゴシック" pitchFamily="34" charset="-128"/>
              </a:defRPr>
            </a:lvl7pPr>
            <a:lvl8pPr marL="3499223" indent="-233282" eaLnBrk="0" fontAlgn="base" hangingPunct="0">
              <a:spcBef>
                <a:spcPct val="30000"/>
              </a:spcBef>
              <a:spcAft>
                <a:spcPct val="0"/>
              </a:spcAft>
              <a:defRPr sz="1200">
                <a:solidFill>
                  <a:schemeClr val="tx1"/>
                </a:solidFill>
                <a:latin typeface="Calibri" pitchFamily="34" charset="0"/>
                <a:ea typeface="ＭＳ Ｐゴシック" pitchFamily="34" charset="-128"/>
              </a:defRPr>
            </a:lvl8pPr>
            <a:lvl9pPr marL="3965787" indent="-233282" eaLnBrk="0" fontAlgn="base" hangingPunct="0">
              <a:spcBef>
                <a:spcPct val="30000"/>
              </a:spcBef>
              <a:spcAft>
                <a:spcPct val="0"/>
              </a:spcAft>
              <a:defRPr sz="1200">
                <a:solidFill>
                  <a:schemeClr val="tx1"/>
                </a:solidFill>
                <a:latin typeface="Calibri" pitchFamily="34" charset="0"/>
                <a:ea typeface="ＭＳ Ｐゴシック" pitchFamily="34" charset="-128"/>
              </a:defRPr>
            </a:lvl9pPr>
          </a:lstStyle>
          <a:p>
            <a:pPr eaLnBrk="1" hangingPunct="1">
              <a:spcBef>
                <a:spcPct val="0"/>
              </a:spcBef>
            </a:pPr>
            <a:fld id="{F9F5252A-8EB8-425C-990C-877A92403D7D}" type="slidenum">
              <a:rPr lang="en-US" altLang="en-US" smtClean="0">
                <a:latin typeface="Arial" pitchFamily="34" charset="0"/>
                <a:cs typeface="Arial" pitchFamily="34" charset="0"/>
              </a:rPr>
              <a:pPr eaLnBrk="1" hangingPunct="1">
                <a:spcBef>
                  <a:spcPct val="0"/>
                </a:spcBef>
              </a:pPr>
              <a:t>42</a:t>
            </a:fld>
            <a:endParaRPr lang="en-US" altLang="en-US" dirty="0" smtClean="0">
              <a:latin typeface="Arial" pitchFamily="34" charset="0"/>
              <a:cs typeface="Arial" pitchFamily="34" charset="0"/>
            </a:endParaRPr>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95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defTabSz="933126" eaLnBrk="0" fontAlgn="base" hangingPunct="0">
              <a:spcBef>
                <a:spcPct val="0"/>
              </a:spcBef>
              <a:spcAft>
                <a:spcPct val="0"/>
              </a:spcAft>
              <a:defRPr/>
            </a:pPr>
            <a:endParaRPr lang="en-US" altLang="en-US" dirty="0" smtClean="0">
              <a:ea typeface="ＭＳ Ｐゴシック" pitchFamily="34" charset="-128"/>
            </a:endParaRPr>
          </a:p>
          <a:p>
            <a:pPr defTabSz="933126" eaLnBrk="0" fontAlgn="base" hangingPunct="0">
              <a:spcBef>
                <a:spcPct val="0"/>
              </a:spcBef>
              <a:spcAft>
                <a:spcPct val="0"/>
              </a:spcAft>
              <a:defRPr/>
            </a:pPr>
            <a:r>
              <a:rPr lang="en-US" altLang="en-US" b="1" dirty="0" smtClean="0">
                <a:ea typeface="ＭＳ Ｐゴシック" pitchFamily="34" charset="-128"/>
              </a:rPr>
              <a:t>Practice</a:t>
            </a:r>
            <a:r>
              <a:rPr lang="en-US" altLang="en-US" b="1" baseline="0" dirty="0" smtClean="0">
                <a:ea typeface="ＭＳ Ｐゴシック" pitchFamily="34" charset="-128"/>
              </a:rPr>
              <a:t> </a:t>
            </a:r>
            <a:r>
              <a:rPr lang="en-US" altLang="en-US" b="1" dirty="0" smtClean="0">
                <a:ea typeface="ＭＳ Ｐゴシック" pitchFamily="34" charset="-128"/>
              </a:rPr>
              <a:t>Activity – </a:t>
            </a:r>
            <a:r>
              <a:rPr lang="en-US" altLang="en-US" dirty="0" smtClean="0">
                <a:ea typeface="ＭＳ Ｐゴシック" pitchFamily="34" charset="-128"/>
              </a:rPr>
              <a:t>This activity will help you</a:t>
            </a:r>
            <a:r>
              <a:rPr lang="en-US" altLang="en-US" baseline="0" dirty="0" smtClean="0">
                <a:ea typeface="ＭＳ Ｐゴシック" pitchFamily="34" charset="-128"/>
              </a:rPr>
              <a:t> </a:t>
            </a:r>
            <a:r>
              <a:rPr lang="en-US" altLang="en-US" dirty="0" smtClean="0">
                <a:ea typeface="ＭＳ Ｐゴシック" pitchFamily="34" charset="-128"/>
              </a:rPr>
              <a:t>understand negative reinforcement, undesired stimulus and reinforced behavior.</a:t>
            </a:r>
          </a:p>
          <a:p>
            <a:pPr defTabSz="933126" eaLnBrk="0" fontAlgn="base" hangingPunct="0">
              <a:spcBef>
                <a:spcPct val="0"/>
              </a:spcBef>
              <a:spcAft>
                <a:spcPct val="0"/>
              </a:spcAft>
              <a:defRPr/>
            </a:pPr>
            <a:endParaRPr lang="en-US" altLang="en-US" dirty="0" smtClean="0">
              <a:ea typeface="ＭＳ Ｐゴシック" pitchFamily="34" charset="-128"/>
            </a:endParaRPr>
          </a:p>
          <a:p>
            <a:pPr defTabSz="933126" eaLnBrk="0" fontAlgn="base" hangingPunct="0">
              <a:spcBef>
                <a:spcPct val="0"/>
              </a:spcBef>
              <a:spcAft>
                <a:spcPct val="0"/>
              </a:spcAft>
              <a:defRPr/>
            </a:pPr>
            <a:r>
              <a:rPr lang="en-US" altLang="en-US" b="1" dirty="0" smtClean="0">
                <a:ea typeface="ＭＳ Ｐゴシック" pitchFamily="34" charset="-128"/>
              </a:rPr>
              <a:t>Directions – </a:t>
            </a:r>
            <a:r>
              <a:rPr lang="en-US" altLang="en-US" b="1" i="1" dirty="0" smtClean="0">
                <a:ea typeface="ＭＳ Ｐゴシック" pitchFamily="34" charset="-128"/>
              </a:rPr>
              <a:t>This activity can</a:t>
            </a:r>
            <a:r>
              <a:rPr lang="en-US" altLang="en-US" b="1" i="1" baseline="0" dirty="0" smtClean="0">
                <a:ea typeface="ＭＳ Ｐゴシック" pitchFamily="34" charset="-128"/>
              </a:rPr>
              <a:t> be completed individually, in pairs, or in groups.</a:t>
            </a:r>
            <a:endParaRPr lang="en-US" altLang="en-US" i="1" dirty="0" smtClean="0">
              <a:ea typeface="ＭＳ Ｐゴシック" pitchFamily="34" charset="-128"/>
            </a:endParaRPr>
          </a:p>
          <a:p>
            <a:pPr marL="233309" indent="-233309" defTabSz="933126" eaLnBrk="0" fontAlgn="base" hangingPunct="0">
              <a:spcBef>
                <a:spcPct val="0"/>
              </a:spcBef>
              <a:spcAft>
                <a:spcPct val="0"/>
              </a:spcAft>
              <a:buFont typeface="+mj-lt"/>
              <a:buAutoNum type="arabicPeriod"/>
              <a:defRPr/>
            </a:pPr>
            <a:r>
              <a:rPr lang="en-US" altLang="en-US" dirty="0" smtClean="0">
                <a:ea typeface="ＭＳ Ｐゴシック" pitchFamily="34" charset="-128"/>
              </a:rPr>
              <a:t>Look at these three scenarios.</a:t>
            </a:r>
            <a:r>
              <a:rPr lang="en-US" altLang="en-US" baseline="0" dirty="0" smtClean="0">
                <a:ea typeface="ＭＳ Ｐゴシック" pitchFamily="34" charset="-128"/>
              </a:rPr>
              <a:t>  We will complete one scenario at a time and discuss it.</a:t>
            </a:r>
          </a:p>
          <a:p>
            <a:pPr marL="233309" indent="-233309" defTabSz="933126" eaLnBrk="0" fontAlgn="base" hangingPunct="0">
              <a:spcBef>
                <a:spcPct val="0"/>
              </a:spcBef>
              <a:spcAft>
                <a:spcPct val="0"/>
              </a:spcAft>
              <a:buFont typeface="+mj-lt"/>
              <a:buAutoNum type="arabicPeriod"/>
              <a:defRPr/>
            </a:pPr>
            <a:r>
              <a:rPr lang="en-US" altLang="en-US" baseline="0" dirty="0" smtClean="0">
                <a:ea typeface="ＭＳ Ｐゴシック" pitchFamily="34" charset="-128"/>
              </a:rPr>
              <a:t>Try to figure out what is being removed (undesired stimulus) to reinforce the behavior. </a:t>
            </a:r>
          </a:p>
          <a:p>
            <a:pPr marL="233309" indent="-233309" defTabSz="933126" eaLnBrk="0" fontAlgn="base" hangingPunct="0">
              <a:spcBef>
                <a:spcPct val="0"/>
              </a:spcBef>
              <a:spcAft>
                <a:spcPct val="0"/>
              </a:spcAft>
              <a:buFont typeface="+mj-lt"/>
              <a:buAutoNum type="arabicPeriod"/>
              <a:defRPr/>
            </a:pPr>
            <a:r>
              <a:rPr lang="en-US" altLang="en-US" baseline="0" dirty="0" smtClean="0">
                <a:ea typeface="ＭＳ Ｐゴシック" pitchFamily="34" charset="-128"/>
              </a:rPr>
              <a:t>Record your answers and then compare your answers with the answers</a:t>
            </a:r>
            <a:r>
              <a:rPr lang="en-US" altLang="en-US" dirty="0" smtClean="0">
                <a:ea typeface="ＭＳ Ｐゴシック" pitchFamily="34" charset="-128"/>
              </a:rPr>
              <a:t> on the following slides</a:t>
            </a:r>
            <a:r>
              <a:rPr lang="en-US" altLang="en-US" i="1" baseline="0" dirty="0" smtClean="0">
                <a:ea typeface="ＭＳ Ｐゴシック" pitchFamily="34" charset="-128"/>
              </a:rPr>
              <a:t>. Participants should do the first scenario. The next slide gives the answers. Then move to the next scenario and so on until all scenarios are completed</a:t>
            </a:r>
            <a:r>
              <a:rPr lang="en-US" altLang="en-US" baseline="0" dirty="0" smtClean="0">
                <a:ea typeface="ＭＳ Ｐゴシック" pitchFamily="34" charset="-128"/>
              </a:rPr>
              <a:t>.</a:t>
            </a:r>
          </a:p>
          <a:p>
            <a:pPr marL="233309" indent="-233309" defTabSz="933126" eaLnBrk="0" fontAlgn="base" hangingPunct="0">
              <a:spcBef>
                <a:spcPct val="0"/>
              </a:spcBef>
              <a:spcAft>
                <a:spcPct val="0"/>
              </a:spcAft>
              <a:buFont typeface="+mj-lt"/>
              <a:buAutoNum type="arabicPeriod"/>
              <a:defRPr/>
            </a:pPr>
            <a:r>
              <a:rPr lang="en-US" altLang="en-US" i="1" dirty="0" smtClean="0">
                <a:ea typeface="ＭＳ Ｐゴシック" pitchFamily="34" charset="-128"/>
              </a:rPr>
              <a:t>Discuss the undesired stimulus and reinforced behavior for each</a:t>
            </a:r>
            <a:r>
              <a:rPr lang="en-US" altLang="en-US" i="1" baseline="0" dirty="0" smtClean="0">
                <a:ea typeface="ＭＳ Ｐゴシック" pitchFamily="34" charset="-128"/>
              </a:rPr>
              <a:t> scenario</a:t>
            </a:r>
            <a:r>
              <a:rPr lang="en-US" altLang="en-US" i="1" dirty="0" smtClean="0">
                <a:ea typeface="ＭＳ Ｐゴシック" pitchFamily="34" charset="-128"/>
              </a:rPr>
              <a:t>.</a:t>
            </a:r>
          </a:p>
          <a:p>
            <a:pPr marL="233309" indent="-233309" defTabSz="933126" eaLnBrk="0" fontAlgn="base" hangingPunct="0">
              <a:spcBef>
                <a:spcPct val="0"/>
              </a:spcBef>
              <a:spcAft>
                <a:spcPct val="0"/>
              </a:spcAft>
              <a:buFont typeface="+mj-lt"/>
              <a:buAutoNum type="arabicPeriod"/>
              <a:defRPr/>
            </a:pPr>
            <a:endParaRPr lang="en-US" altLang="en-US" i="1" dirty="0">
              <a:ea typeface="ＭＳ Ｐゴシック" pitchFamily="34" charset="-128"/>
            </a:endParaRPr>
          </a:p>
          <a:p>
            <a:pPr defTabSz="933126">
              <a:spcBef>
                <a:spcPct val="0"/>
              </a:spcBef>
              <a:defRPr/>
            </a:pPr>
            <a:r>
              <a:rPr lang="en-US" altLang="en-US" b="1" i="1" dirty="0" smtClean="0">
                <a:ea typeface="ＭＳ Ｐゴシック" pitchFamily="34" charset="-128"/>
              </a:rPr>
              <a:t>Pulling it all together </a:t>
            </a:r>
            <a:r>
              <a:rPr lang="en-US" altLang="en-US" i="1" dirty="0" smtClean="0">
                <a:ea typeface="ＭＳ Ｐゴシック" pitchFamily="34" charset="-128"/>
              </a:rPr>
              <a:t>- </a:t>
            </a:r>
            <a:r>
              <a:rPr lang="en-US" altLang="en-US" dirty="0">
                <a:ea typeface="ＭＳ Ｐゴシック" pitchFamily="34" charset="-128"/>
              </a:rPr>
              <a:t>In the case of negative reinforcement, we strengthen a behavior by contingently removing an undesired or aversive stimulus or event from the situation. </a:t>
            </a:r>
          </a:p>
          <a:p>
            <a:pPr defTabSz="933126" eaLnBrk="0" fontAlgn="base" hangingPunct="0">
              <a:spcBef>
                <a:spcPct val="0"/>
              </a:spcBef>
              <a:spcAft>
                <a:spcPct val="0"/>
              </a:spcAft>
              <a:defRPr/>
            </a:pPr>
            <a:endParaRPr lang="en-US" altLang="en-US" i="1" dirty="0" smtClean="0">
              <a:ea typeface="ＭＳ Ｐゴシック" pitchFamily="34" charset="-128"/>
            </a:endParaRPr>
          </a:p>
        </p:txBody>
      </p:sp>
      <p:sp>
        <p:nvSpPr>
          <p:cNvPr id="1095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itchFamily="34" charset="0"/>
                <a:ea typeface="ＭＳ Ｐゴシック" pitchFamily="34" charset="-128"/>
              </a:defRPr>
            </a:lvl1pPr>
            <a:lvl2pPr marL="758165" indent="-291602" eaLnBrk="0" hangingPunct="0">
              <a:spcBef>
                <a:spcPct val="30000"/>
              </a:spcBef>
              <a:defRPr sz="1200">
                <a:solidFill>
                  <a:schemeClr val="tx1"/>
                </a:solidFill>
                <a:latin typeface="Calibri" pitchFamily="34" charset="0"/>
                <a:ea typeface="ＭＳ Ｐゴシック" pitchFamily="34" charset="-128"/>
              </a:defRPr>
            </a:lvl2pPr>
            <a:lvl3pPr marL="1166408" indent="-233282" eaLnBrk="0" hangingPunct="0">
              <a:spcBef>
                <a:spcPct val="30000"/>
              </a:spcBef>
              <a:defRPr sz="1200">
                <a:solidFill>
                  <a:schemeClr val="tx1"/>
                </a:solidFill>
                <a:latin typeface="Calibri" pitchFamily="34" charset="0"/>
                <a:ea typeface="ＭＳ Ｐゴシック" pitchFamily="34" charset="-128"/>
              </a:defRPr>
            </a:lvl3pPr>
            <a:lvl4pPr marL="1632971" indent="-233282" eaLnBrk="0" hangingPunct="0">
              <a:spcBef>
                <a:spcPct val="30000"/>
              </a:spcBef>
              <a:defRPr sz="1200">
                <a:solidFill>
                  <a:schemeClr val="tx1"/>
                </a:solidFill>
                <a:latin typeface="Calibri" pitchFamily="34" charset="0"/>
                <a:ea typeface="ＭＳ Ｐゴシック" pitchFamily="34" charset="-128"/>
              </a:defRPr>
            </a:lvl4pPr>
            <a:lvl5pPr marL="2099533" indent="-233282" eaLnBrk="0" hangingPunct="0">
              <a:spcBef>
                <a:spcPct val="30000"/>
              </a:spcBef>
              <a:defRPr sz="1200">
                <a:solidFill>
                  <a:schemeClr val="tx1"/>
                </a:solidFill>
                <a:latin typeface="Calibri" pitchFamily="34" charset="0"/>
                <a:ea typeface="ＭＳ Ｐゴシック" pitchFamily="34" charset="-128"/>
              </a:defRPr>
            </a:lvl5pPr>
            <a:lvl6pPr marL="2566098" indent="-233282" eaLnBrk="0" fontAlgn="base" hangingPunct="0">
              <a:spcBef>
                <a:spcPct val="30000"/>
              </a:spcBef>
              <a:spcAft>
                <a:spcPct val="0"/>
              </a:spcAft>
              <a:defRPr sz="1200">
                <a:solidFill>
                  <a:schemeClr val="tx1"/>
                </a:solidFill>
                <a:latin typeface="Calibri" pitchFamily="34" charset="0"/>
                <a:ea typeface="ＭＳ Ｐゴシック" pitchFamily="34" charset="-128"/>
              </a:defRPr>
            </a:lvl6pPr>
            <a:lvl7pPr marL="3032661" indent="-233282" eaLnBrk="0" fontAlgn="base" hangingPunct="0">
              <a:spcBef>
                <a:spcPct val="30000"/>
              </a:spcBef>
              <a:spcAft>
                <a:spcPct val="0"/>
              </a:spcAft>
              <a:defRPr sz="1200">
                <a:solidFill>
                  <a:schemeClr val="tx1"/>
                </a:solidFill>
                <a:latin typeface="Calibri" pitchFamily="34" charset="0"/>
                <a:ea typeface="ＭＳ Ｐゴシック" pitchFamily="34" charset="-128"/>
              </a:defRPr>
            </a:lvl7pPr>
            <a:lvl8pPr marL="3499223" indent="-233282" eaLnBrk="0" fontAlgn="base" hangingPunct="0">
              <a:spcBef>
                <a:spcPct val="30000"/>
              </a:spcBef>
              <a:spcAft>
                <a:spcPct val="0"/>
              </a:spcAft>
              <a:defRPr sz="1200">
                <a:solidFill>
                  <a:schemeClr val="tx1"/>
                </a:solidFill>
                <a:latin typeface="Calibri" pitchFamily="34" charset="0"/>
                <a:ea typeface="ＭＳ Ｐゴシック" pitchFamily="34" charset="-128"/>
              </a:defRPr>
            </a:lvl8pPr>
            <a:lvl9pPr marL="3965787" indent="-233282" eaLnBrk="0" fontAlgn="base" hangingPunct="0">
              <a:spcBef>
                <a:spcPct val="30000"/>
              </a:spcBef>
              <a:spcAft>
                <a:spcPct val="0"/>
              </a:spcAft>
              <a:defRPr sz="1200">
                <a:solidFill>
                  <a:schemeClr val="tx1"/>
                </a:solidFill>
                <a:latin typeface="Calibri" pitchFamily="34" charset="0"/>
                <a:ea typeface="ＭＳ Ｐゴシック" pitchFamily="34" charset="-128"/>
              </a:defRPr>
            </a:lvl9pPr>
          </a:lstStyle>
          <a:p>
            <a:pPr eaLnBrk="1" hangingPunct="1">
              <a:spcBef>
                <a:spcPct val="0"/>
              </a:spcBef>
            </a:pPr>
            <a:fld id="{12411157-EF4D-45E9-8317-C54CD4CA7406}" type="slidenum">
              <a:rPr lang="en-US" altLang="en-US" smtClean="0">
                <a:latin typeface="Arial" pitchFamily="34" charset="0"/>
                <a:cs typeface="Arial" pitchFamily="34" charset="0"/>
              </a:rPr>
              <a:pPr eaLnBrk="1" hangingPunct="1">
                <a:spcBef>
                  <a:spcPct val="0"/>
                </a:spcBef>
              </a:pPr>
              <a:t>43</a:t>
            </a:fld>
            <a:endParaRPr lang="en-US" altLang="en-US" dirty="0" smtClean="0">
              <a:latin typeface="Arial" pitchFamily="34" charset="0"/>
              <a:cs typeface="Arial" pitchFamily="34" charset="0"/>
            </a:endParaRPr>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95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defTabSz="933126">
              <a:spcBef>
                <a:spcPct val="0"/>
              </a:spcBef>
            </a:pPr>
            <a:r>
              <a:rPr lang="en-US" altLang="en-US" dirty="0" smtClean="0">
                <a:ea typeface="ＭＳ Ｐゴシック" pitchFamily="34" charset="-128"/>
              </a:rPr>
              <a:t>In the first scenario, tearing a hamstring would be aversive to almost anyone.  Assuming the soccer player still wants to play soccer, she will be likelier to warm up before her matches in the future.</a:t>
            </a:r>
          </a:p>
        </p:txBody>
      </p:sp>
      <p:sp>
        <p:nvSpPr>
          <p:cNvPr id="1095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itchFamily="34" charset="0"/>
                <a:ea typeface="ＭＳ Ｐゴシック" pitchFamily="34" charset="-128"/>
              </a:defRPr>
            </a:lvl1pPr>
            <a:lvl2pPr marL="758165" indent="-291602" eaLnBrk="0" hangingPunct="0">
              <a:spcBef>
                <a:spcPct val="30000"/>
              </a:spcBef>
              <a:defRPr sz="1200">
                <a:solidFill>
                  <a:schemeClr val="tx1"/>
                </a:solidFill>
                <a:latin typeface="Calibri" pitchFamily="34" charset="0"/>
                <a:ea typeface="ＭＳ Ｐゴシック" pitchFamily="34" charset="-128"/>
              </a:defRPr>
            </a:lvl2pPr>
            <a:lvl3pPr marL="1166408" indent="-233282" eaLnBrk="0" hangingPunct="0">
              <a:spcBef>
                <a:spcPct val="30000"/>
              </a:spcBef>
              <a:defRPr sz="1200">
                <a:solidFill>
                  <a:schemeClr val="tx1"/>
                </a:solidFill>
                <a:latin typeface="Calibri" pitchFamily="34" charset="0"/>
                <a:ea typeface="ＭＳ Ｐゴシック" pitchFamily="34" charset="-128"/>
              </a:defRPr>
            </a:lvl3pPr>
            <a:lvl4pPr marL="1632971" indent="-233282" eaLnBrk="0" hangingPunct="0">
              <a:spcBef>
                <a:spcPct val="30000"/>
              </a:spcBef>
              <a:defRPr sz="1200">
                <a:solidFill>
                  <a:schemeClr val="tx1"/>
                </a:solidFill>
                <a:latin typeface="Calibri" pitchFamily="34" charset="0"/>
                <a:ea typeface="ＭＳ Ｐゴシック" pitchFamily="34" charset="-128"/>
              </a:defRPr>
            </a:lvl4pPr>
            <a:lvl5pPr marL="2099533" indent="-233282" eaLnBrk="0" hangingPunct="0">
              <a:spcBef>
                <a:spcPct val="30000"/>
              </a:spcBef>
              <a:defRPr sz="1200">
                <a:solidFill>
                  <a:schemeClr val="tx1"/>
                </a:solidFill>
                <a:latin typeface="Calibri" pitchFamily="34" charset="0"/>
                <a:ea typeface="ＭＳ Ｐゴシック" pitchFamily="34" charset="-128"/>
              </a:defRPr>
            </a:lvl5pPr>
            <a:lvl6pPr marL="2566098" indent="-233282" eaLnBrk="0" fontAlgn="base" hangingPunct="0">
              <a:spcBef>
                <a:spcPct val="30000"/>
              </a:spcBef>
              <a:spcAft>
                <a:spcPct val="0"/>
              </a:spcAft>
              <a:defRPr sz="1200">
                <a:solidFill>
                  <a:schemeClr val="tx1"/>
                </a:solidFill>
                <a:latin typeface="Calibri" pitchFamily="34" charset="0"/>
                <a:ea typeface="ＭＳ Ｐゴシック" pitchFamily="34" charset="-128"/>
              </a:defRPr>
            </a:lvl6pPr>
            <a:lvl7pPr marL="3032661" indent="-233282" eaLnBrk="0" fontAlgn="base" hangingPunct="0">
              <a:spcBef>
                <a:spcPct val="30000"/>
              </a:spcBef>
              <a:spcAft>
                <a:spcPct val="0"/>
              </a:spcAft>
              <a:defRPr sz="1200">
                <a:solidFill>
                  <a:schemeClr val="tx1"/>
                </a:solidFill>
                <a:latin typeface="Calibri" pitchFamily="34" charset="0"/>
                <a:ea typeface="ＭＳ Ｐゴシック" pitchFamily="34" charset="-128"/>
              </a:defRPr>
            </a:lvl7pPr>
            <a:lvl8pPr marL="3499223" indent="-233282" eaLnBrk="0" fontAlgn="base" hangingPunct="0">
              <a:spcBef>
                <a:spcPct val="30000"/>
              </a:spcBef>
              <a:spcAft>
                <a:spcPct val="0"/>
              </a:spcAft>
              <a:defRPr sz="1200">
                <a:solidFill>
                  <a:schemeClr val="tx1"/>
                </a:solidFill>
                <a:latin typeface="Calibri" pitchFamily="34" charset="0"/>
                <a:ea typeface="ＭＳ Ｐゴシック" pitchFamily="34" charset="-128"/>
              </a:defRPr>
            </a:lvl8pPr>
            <a:lvl9pPr marL="3965787" indent="-233282" eaLnBrk="0" fontAlgn="base" hangingPunct="0">
              <a:spcBef>
                <a:spcPct val="30000"/>
              </a:spcBef>
              <a:spcAft>
                <a:spcPct val="0"/>
              </a:spcAft>
              <a:defRPr sz="1200">
                <a:solidFill>
                  <a:schemeClr val="tx1"/>
                </a:solidFill>
                <a:latin typeface="Calibri" pitchFamily="34" charset="0"/>
                <a:ea typeface="ＭＳ Ｐゴシック" pitchFamily="34" charset="-128"/>
              </a:defRPr>
            </a:lvl9pPr>
          </a:lstStyle>
          <a:p>
            <a:pPr eaLnBrk="1" hangingPunct="1">
              <a:spcBef>
                <a:spcPct val="0"/>
              </a:spcBef>
            </a:pPr>
            <a:fld id="{12411157-EF4D-45E9-8317-C54CD4CA7406}" type="slidenum">
              <a:rPr lang="en-US" altLang="en-US" smtClean="0">
                <a:latin typeface="Arial" pitchFamily="34" charset="0"/>
                <a:cs typeface="Arial" pitchFamily="34" charset="0"/>
              </a:rPr>
              <a:pPr eaLnBrk="1" hangingPunct="1">
                <a:spcBef>
                  <a:spcPct val="0"/>
                </a:spcBef>
              </a:pPr>
              <a:t>44</a:t>
            </a:fld>
            <a:endParaRPr lang="en-US" altLang="en-US" dirty="0" smtClean="0">
              <a:latin typeface="Arial" pitchFamily="34" charset="0"/>
              <a:cs typeface="Arial" pitchFamily="34" charset="0"/>
            </a:endParaRPr>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95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defTabSz="933126">
              <a:spcBef>
                <a:spcPct val="0"/>
              </a:spcBef>
            </a:pPr>
            <a:r>
              <a:rPr lang="en-US" altLang="en-US" dirty="0" smtClean="0">
                <a:ea typeface="ＭＳ Ｐゴシック" pitchFamily="34" charset="-128"/>
              </a:rPr>
              <a:t>In the second scenario, students who don’t like taking math quizzes will be likelier to do their math homework every night to avoid the quiz.</a:t>
            </a:r>
          </a:p>
        </p:txBody>
      </p:sp>
      <p:sp>
        <p:nvSpPr>
          <p:cNvPr id="1095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itchFamily="34" charset="0"/>
                <a:ea typeface="ＭＳ Ｐゴシック" pitchFamily="34" charset="-128"/>
              </a:defRPr>
            </a:lvl1pPr>
            <a:lvl2pPr marL="758165" indent="-291602" eaLnBrk="0" hangingPunct="0">
              <a:spcBef>
                <a:spcPct val="30000"/>
              </a:spcBef>
              <a:defRPr sz="1200">
                <a:solidFill>
                  <a:schemeClr val="tx1"/>
                </a:solidFill>
                <a:latin typeface="Calibri" pitchFamily="34" charset="0"/>
                <a:ea typeface="ＭＳ Ｐゴシック" pitchFamily="34" charset="-128"/>
              </a:defRPr>
            </a:lvl2pPr>
            <a:lvl3pPr marL="1166408" indent="-233282" eaLnBrk="0" hangingPunct="0">
              <a:spcBef>
                <a:spcPct val="30000"/>
              </a:spcBef>
              <a:defRPr sz="1200">
                <a:solidFill>
                  <a:schemeClr val="tx1"/>
                </a:solidFill>
                <a:latin typeface="Calibri" pitchFamily="34" charset="0"/>
                <a:ea typeface="ＭＳ Ｐゴシック" pitchFamily="34" charset="-128"/>
              </a:defRPr>
            </a:lvl3pPr>
            <a:lvl4pPr marL="1632971" indent="-233282" eaLnBrk="0" hangingPunct="0">
              <a:spcBef>
                <a:spcPct val="30000"/>
              </a:spcBef>
              <a:defRPr sz="1200">
                <a:solidFill>
                  <a:schemeClr val="tx1"/>
                </a:solidFill>
                <a:latin typeface="Calibri" pitchFamily="34" charset="0"/>
                <a:ea typeface="ＭＳ Ｐゴシック" pitchFamily="34" charset="-128"/>
              </a:defRPr>
            </a:lvl4pPr>
            <a:lvl5pPr marL="2099533" indent="-233282" eaLnBrk="0" hangingPunct="0">
              <a:spcBef>
                <a:spcPct val="30000"/>
              </a:spcBef>
              <a:defRPr sz="1200">
                <a:solidFill>
                  <a:schemeClr val="tx1"/>
                </a:solidFill>
                <a:latin typeface="Calibri" pitchFamily="34" charset="0"/>
                <a:ea typeface="ＭＳ Ｐゴシック" pitchFamily="34" charset="-128"/>
              </a:defRPr>
            </a:lvl5pPr>
            <a:lvl6pPr marL="2566098" indent="-233282" eaLnBrk="0" fontAlgn="base" hangingPunct="0">
              <a:spcBef>
                <a:spcPct val="30000"/>
              </a:spcBef>
              <a:spcAft>
                <a:spcPct val="0"/>
              </a:spcAft>
              <a:defRPr sz="1200">
                <a:solidFill>
                  <a:schemeClr val="tx1"/>
                </a:solidFill>
                <a:latin typeface="Calibri" pitchFamily="34" charset="0"/>
                <a:ea typeface="ＭＳ Ｐゴシック" pitchFamily="34" charset="-128"/>
              </a:defRPr>
            </a:lvl6pPr>
            <a:lvl7pPr marL="3032661" indent="-233282" eaLnBrk="0" fontAlgn="base" hangingPunct="0">
              <a:spcBef>
                <a:spcPct val="30000"/>
              </a:spcBef>
              <a:spcAft>
                <a:spcPct val="0"/>
              </a:spcAft>
              <a:defRPr sz="1200">
                <a:solidFill>
                  <a:schemeClr val="tx1"/>
                </a:solidFill>
                <a:latin typeface="Calibri" pitchFamily="34" charset="0"/>
                <a:ea typeface="ＭＳ Ｐゴシック" pitchFamily="34" charset="-128"/>
              </a:defRPr>
            </a:lvl7pPr>
            <a:lvl8pPr marL="3499223" indent="-233282" eaLnBrk="0" fontAlgn="base" hangingPunct="0">
              <a:spcBef>
                <a:spcPct val="30000"/>
              </a:spcBef>
              <a:spcAft>
                <a:spcPct val="0"/>
              </a:spcAft>
              <a:defRPr sz="1200">
                <a:solidFill>
                  <a:schemeClr val="tx1"/>
                </a:solidFill>
                <a:latin typeface="Calibri" pitchFamily="34" charset="0"/>
                <a:ea typeface="ＭＳ Ｐゴシック" pitchFamily="34" charset="-128"/>
              </a:defRPr>
            </a:lvl8pPr>
            <a:lvl9pPr marL="3965787" indent="-233282" eaLnBrk="0" fontAlgn="base" hangingPunct="0">
              <a:spcBef>
                <a:spcPct val="30000"/>
              </a:spcBef>
              <a:spcAft>
                <a:spcPct val="0"/>
              </a:spcAft>
              <a:defRPr sz="1200">
                <a:solidFill>
                  <a:schemeClr val="tx1"/>
                </a:solidFill>
                <a:latin typeface="Calibri" pitchFamily="34" charset="0"/>
                <a:ea typeface="ＭＳ Ｐゴシック" pitchFamily="34" charset="-128"/>
              </a:defRPr>
            </a:lvl9pPr>
          </a:lstStyle>
          <a:p>
            <a:pPr eaLnBrk="1" hangingPunct="1">
              <a:spcBef>
                <a:spcPct val="0"/>
              </a:spcBef>
            </a:pPr>
            <a:fld id="{12411157-EF4D-45E9-8317-C54CD4CA7406}" type="slidenum">
              <a:rPr lang="en-US" altLang="en-US" smtClean="0">
                <a:latin typeface="Arial" pitchFamily="34" charset="0"/>
                <a:cs typeface="Arial" pitchFamily="34" charset="0"/>
              </a:rPr>
              <a:pPr eaLnBrk="1" hangingPunct="1">
                <a:spcBef>
                  <a:spcPct val="0"/>
                </a:spcBef>
              </a:pPr>
              <a:t>45</a:t>
            </a:fld>
            <a:endParaRPr lang="en-US" altLang="en-US" dirty="0" smtClean="0">
              <a:latin typeface="Arial" pitchFamily="34" charset="0"/>
              <a:cs typeface="Arial" pitchFamily="34" charset="0"/>
            </a:endParaRPr>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95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defTabSz="933126">
              <a:spcBef>
                <a:spcPct val="0"/>
              </a:spcBef>
            </a:pPr>
            <a:r>
              <a:rPr lang="en-US" altLang="en-US" dirty="0" smtClean="0">
                <a:ea typeface="ＭＳ Ｐゴシック" pitchFamily="34" charset="-128"/>
              </a:rPr>
              <a:t>The third scenario provides an example of how an intended punishment may negatively reinforce an undesired behavior. In this case, the student prefers being sent to the office to staying in history class, so the teacher’s consequence may actually increase the frequency with which the student plays games on his phone.</a:t>
            </a:r>
          </a:p>
        </p:txBody>
      </p:sp>
      <p:sp>
        <p:nvSpPr>
          <p:cNvPr id="1095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itchFamily="34" charset="0"/>
                <a:ea typeface="ＭＳ Ｐゴシック" pitchFamily="34" charset="-128"/>
              </a:defRPr>
            </a:lvl1pPr>
            <a:lvl2pPr marL="758165" indent="-291602" eaLnBrk="0" hangingPunct="0">
              <a:spcBef>
                <a:spcPct val="30000"/>
              </a:spcBef>
              <a:defRPr sz="1200">
                <a:solidFill>
                  <a:schemeClr val="tx1"/>
                </a:solidFill>
                <a:latin typeface="Calibri" pitchFamily="34" charset="0"/>
                <a:ea typeface="ＭＳ Ｐゴシック" pitchFamily="34" charset="-128"/>
              </a:defRPr>
            </a:lvl2pPr>
            <a:lvl3pPr marL="1166408" indent="-233282" eaLnBrk="0" hangingPunct="0">
              <a:spcBef>
                <a:spcPct val="30000"/>
              </a:spcBef>
              <a:defRPr sz="1200">
                <a:solidFill>
                  <a:schemeClr val="tx1"/>
                </a:solidFill>
                <a:latin typeface="Calibri" pitchFamily="34" charset="0"/>
                <a:ea typeface="ＭＳ Ｐゴシック" pitchFamily="34" charset="-128"/>
              </a:defRPr>
            </a:lvl3pPr>
            <a:lvl4pPr marL="1632971" indent="-233282" eaLnBrk="0" hangingPunct="0">
              <a:spcBef>
                <a:spcPct val="30000"/>
              </a:spcBef>
              <a:defRPr sz="1200">
                <a:solidFill>
                  <a:schemeClr val="tx1"/>
                </a:solidFill>
                <a:latin typeface="Calibri" pitchFamily="34" charset="0"/>
                <a:ea typeface="ＭＳ Ｐゴシック" pitchFamily="34" charset="-128"/>
              </a:defRPr>
            </a:lvl4pPr>
            <a:lvl5pPr marL="2099533" indent="-233282" eaLnBrk="0" hangingPunct="0">
              <a:spcBef>
                <a:spcPct val="30000"/>
              </a:spcBef>
              <a:defRPr sz="1200">
                <a:solidFill>
                  <a:schemeClr val="tx1"/>
                </a:solidFill>
                <a:latin typeface="Calibri" pitchFamily="34" charset="0"/>
                <a:ea typeface="ＭＳ Ｐゴシック" pitchFamily="34" charset="-128"/>
              </a:defRPr>
            </a:lvl5pPr>
            <a:lvl6pPr marL="2566098" indent="-233282" eaLnBrk="0" fontAlgn="base" hangingPunct="0">
              <a:spcBef>
                <a:spcPct val="30000"/>
              </a:spcBef>
              <a:spcAft>
                <a:spcPct val="0"/>
              </a:spcAft>
              <a:defRPr sz="1200">
                <a:solidFill>
                  <a:schemeClr val="tx1"/>
                </a:solidFill>
                <a:latin typeface="Calibri" pitchFamily="34" charset="0"/>
                <a:ea typeface="ＭＳ Ｐゴシック" pitchFamily="34" charset="-128"/>
              </a:defRPr>
            </a:lvl6pPr>
            <a:lvl7pPr marL="3032661" indent="-233282" eaLnBrk="0" fontAlgn="base" hangingPunct="0">
              <a:spcBef>
                <a:spcPct val="30000"/>
              </a:spcBef>
              <a:spcAft>
                <a:spcPct val="0"/>
              </a:spcAft>
              <a:defRPr sz="1200">
                <a:solidFill>
                  <a:schemeClr val="tx1"/>
                </a:solidFill>
                <a:latin typeface="Calibri" pitchFamily="34" charset="0"/>
                <a:ea typeface="ＭＳ Ｐゴシック" pitchFamily="34" charset="-128"/>
              </a:defRPr>
            </a:lvl7pPr>
            <a:lvl8pPr marL="3499223" indent="-233282" eaLnBrk="0" fontAlgn="base" hangingPunct="0">
              <a:spcBef>
                <a:spcPct val="30000"/>
              </a:spcBef>
              <a:spcAft>
                <a:spcPct val="0"/>
              </a:spcAft>
              <a:defRPr sz="1200">
                <a:solidFill>
                  <a:schemeClr val="tx1"/>
                </a:solidFill>
                <a:latin typeface="Calibri" pitchFamily="34" charset="0"/>
                <a:ea typeface="ＭＳ Ｐゴシック" pitchFamily="34" charset="-128"/>
              </a:defRPr>
            </a:lvl8pPr>
            <a:lvl9pPr marL="3965787" indent="-233282" eaLnBrk="0" fontAlgn="base" hangingPunct="0">
              <a:spcBef>
                <a:spcPct val="30000"/>
              </a:spcBef>
              <a:spcAft>
                <a:spcPct val="0"/>
              </a:spcAft>
              <a:defRPr sz="1200">
                <a:solidFill>
                  <a:schemeClr val="tx1"/>
                </a:solidFill>
                <a:latin typeface="Calibri" pitchFamily="34" charset="0"/>
                <a:ea typeface="ＭＳ Ｐゴシック" pitchFamily="34" charset="-128"/>
              </a:defRPr>
            </a:lvl9pPr>
          </a:lstStyle>
          <a:p>
            <a:pPr eaLnBrk="1" hangingPunct="1">
              <a:spcBef>
                <a:spcPct val="0"/>
              </a:spcBef>
            </a:pPr>
            <a:fld id="{12411157-EF4D-45E9-8317-C54CD4CA7406}" type="slidenum">
              <a:rPr lang="en-US" altLang="en-US" smtClean="0">
                <a:latin typeface="Arial" pitchFamily="34" charset="0"/>
                <a:cs typeface="Arial" pitchFamily="34" charset="0"/>
              </a:rPr>
              <a:pPr eaLnBrk="1" hangingPunct="1">
                <a:spcBef>
                  <a:spcPct val="0"/>
                </a:spcBef>
              </a:pPr>
              <a:t>46</a:t>
            </a:fld>
            <a:endParaRPr lang="en-US" altLang="en-US" dirty="0" smtClean="0">
              <a:latin typeface="Arial" pitchFamily="34" charset="0"/>
              <a:cs typeface="Arial" pitchFamily="34" charset="0"/>
            </a:endParaRPr>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05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i="1" dirty="0"/>
              <a:t>Review </a:t>
            </a:r>
            <a:r>
              <a:rPr lang="en-US" i="1" dirty="0" smtClean="0"/>
              <a:t>slide and discuss.</a:t>
            </a:r>
            <a:endParaRPr lang="en-US" i="1" dirty="0"/>
          </a:p>
          <a:p>
            <a:endParaRPr lang="en-US" altLang="en-US" dirty="0" smtClean="0">
              <a:ea typeface="ＭＳ Ｐゴシック" pitchFamily="34" charset="-128"/>
            </a:endParaRPr>
          </a:p>
        </p:txBody>
      </p:sp>
      <p:sp>
        <p:nvSpPr>
          <p:cNvPr id="1105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itchFamily="34" charset="0"/>
                <a:ea typeface="ＭＳ Ｐゴシック" pitchFamily="34" charset="-128"/>
              </a:defRPr>
            </a:lvl1pPr>
            <a:lvl2pPr marL="758165" indent="-291602" eaLnBrk="0" hangingPunct="0">
              <a:spcBef>
                <a:spcPct val="30000"/>
              </a:spcBef>
              <a:defRPr sz="1200">
                <a:solidFill>
                  <a:schemeClr val="tx1"/>
                </a:solidFill>
                <a:latin typeface="Calibri" pitchFamily="34" charset="0"/>
                <a:ea typeface="ＭＳ Ｐゴシック" pitchFamily="34" charset="-128"/>
              </a:defRPr>
            </a:lvl2pPr>
            <a:lvl3pPr marL="1166408" indent="-233282" eaLnBrk="0" hangingPunct="0">
              <a:spcBef>
                <a:spcPct val="30000"/>
              </a:spcBef>
              <a:defRPr sz="1200">
                <a:solidFill>
                  <a:schemeClr val="tx1"/>
                </a:solidFill>
                <a:latin typeface="Calibri" pitchFamily="34" charset="0"/>
                <a:ea typeface="ＭＳ Ｐゴシック" pitchFamily="34" charset="-128"/>
              </a:defRPr>
            </a:lvl3pPr>
            <a:lvl4pPr marL="1632971" indent="-233282" eaLnBrk="0" hangingPunct="0">
              <a:spcBef>
                <a:spcPct val="30000"/>
              </a:spcBef>
              <a:defRPr sz="1200">
                <a:solidFill>
                  <a:schemeClr val="tx1"/>
                </a:solidFill>
                <a:latin typeface="Calibri" pitchFamily="34" charset="0"/>
                <a:ea typeface="ＭＳ Ｐゴシック" pitchFamily="34" charset="-128"/>
              </a:defRPr>
            </a:lvl4pPr>
            <a:lvl5pPr marL="2099533" indent="-233282" eaLnBrk="0" hangingPunct="0">
              <a:spcBef>
                <a:spcPct val="30000"/>
              </a:spcBef>
              <a:defRPr sz="1200">
                <a:solidFill>
                  <a:schemeClr val="tx1"/>
                </a:solidFill>
                <a:latin typeface="Calibri" pitchFamily="34" charset="0"/>
                <a:ea typeface="ＭＳ Ｐゴシック" pitchFamily="34" charset="-128"/>
              </a:defRPr>
            </a:lvl5pPr>
            <a:lvl6pPr marL="2566098" indent="-233282" eaLnBrk="0" fontAlgn="base" hangingPunct="0">
              <a:spcBef>
                <a:spcPct val="30000"/>
              </a:spcBef>
              <a:spcAft>
                <a:spcPct val="0"/>
              </a:spcAft>
              <a:defRPr sz="1200">
                <a:solidFill>
                  <a:schemeClr val="tx1"/>
                </a:solidFill>
                <a:latin typeface="Calibri" pitchFamily="34" charset="0"/>
                <a:ea typeface="ＭＳ Ｐゴシック" pitchFamily="34" charset="-128"/>
              </a:defRPr>
            </a:lvl6pPr>
            <a:lvl7pPr marL="3032661" indent="-233282" eaLnBrk="0" fontAlgn="base" hangingPunct="0">
              <a:spcBef>
                <a:spcPct val="30000"/>
              </a:spcBef>
              <a:spcAft>
                <a:spcPct val="0"/>
              </a:spcAft>
              <a:defRPr sz="1200">
                <a:solidFill>
                  <a:schemeClr val="tx1"/>
                </a:solidFill>
                <a:latin typeface="Calibri" pitchFamily="34" charset="0"/>
                <a:ea typeface="ＭＳ Ｐゴシック" pitchFamily="34" charset="-128"/>
              </a:defRPr>
            </a:lvl7pPr>
            <a:lvl8pPr marL="3499223" indent="-233282" eaLnBrk="0" fontAlgn="base" hangingPunct="0">
              <a:spcBef>
                <a:spcPct val="30000"/>
              </a:spcBef>
              <a:spcAft>
                <a:spcPct val="0"/>
              </a:spcAft>
              <a:defRPr sz="1200">
                <a:solidFill>
                  <a:schemeClr val="tx1"/>
                </a:solidFill>
                <a:latin typeface="Calibri" pitchFamily="34" charset="0"/>
                <a:ea typeface="ＭＳ Ｐゴシック" pitchFamily="34" charset="-128"/>
              </a:defRPr>
            </a:lvl8pPr>
            <a:lvl9pPr marL="3965787" indent="-233282" eaLnBrk="0" fontAlgn="base" hangingPunct="0">
              <a:spcBef>
                <a:spcPct val="30000"/>
              </a:spcBef>
              <a:spcAft>
                <a:spcPct val="0"/>
              </a:spcAft>
              <a:defRPr sz="1200">
                <a:solidFill>
                  <a:schemeClr val="tx1"/>
                </a:solidFill>
                <a:latin typeface="Calibri" pitchFamily="34" charset="0"/>
                <a:ea typeface="ＭＳ Ｐゴシック" pitchFamily="34" charset="-128"/>
              </a:defRPr>
            </a:lvl9pPr>
          </a:lstStyle>
          <a:p>
            <a:pPr eaLnBrk="1" hangingPunct="1">
              <a:spcBef>
                <a:spcPct val="0"/>
              </a:spcBef>
            </a:pPr>
            <a:fld id="{ABF1F4FC-E640-4805-A139-A4D72D59C44E}" type="slidenum">
              <a:rPr lang="en-US" altLang="en-US" smtClean="0">
                <a:latin typeface="Arial" pitchFamily="34" charset="0"/>
                <a:cs typeface="Arial" pitchFamily="34" charset="0"/>
              </a:rPr>
              <a:pPr eaLnBrk="1" hangingPunct="1">
                <a:spcBef>
                  <a:spcPct val="0"/>
                </a:spcBef>
              </a:pPr>
              <a:t>47</a:t>
            </a:fld>
            <a:endParaRPr lang="en-US" altLang="en-US" dirty="0" smtClean="0">
              <a:latin typeface="Arial" pitchFamily="34" charset="0"/>
              <a:cs typeface="Arial" pitchFamily="34" charset="0"/>
            </a:endParaRPr>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2310" y="4421823"/>
            <a:ext cx="5618480" cy="4704524"/>
          </a:xfrm>
        </p:spPr>
        <p:txBody>
          <a:bodyPr/>
          <a:lstStyle/>
          <a:p>
            <a:pPr>
              <a:defRPr/>
            </a:pPr>
            <a:r>
              <a:rPr lang="en-US" b="1" dirty="0" smtClean="0"/>
              <a:t>Activity</a:t>
            </a:r>
            <a:r>
              <a:rPr lang="en-US" b="1" baseline="0" dirty="0" smtClean="0"/>
              <a:t> Directions:</a:t>
            </a:r>
            <a:endParaRPr lang="en-US" dirty="0" smtClean="0"/>
          </a:p>
          <a:p>
            <a:pPr marL="233309" indent="-233309">
              <a:buFont typeface="+mj-lt"/>
              <a:buAutoNum type="arabicPeriod"/>
              <a:defRPr/>
            </a:pPr>
            <a:r>
              <a:rPr lang="en-US" dirty="0" smtClean="0"/>
              <a:t>Take some time to think about one or more students for whom normal reinforcement methods were not effective.  This may mean that common reinforcers—items or activities typically used in positive reinforcement—were not motivating for this student.  For example, a class pizza party may not be a reinforcer for a student who doesn’t like pizza.  It also might mean that the aversive stimuli typically removed in negative reinforcement are desirable or neutral for a student, so the student will not increase a behavior to remove those stimuli.  We previously mentioned seatbelt alarms as an example—this would not negatively reinforce seatbelt wearing for someone who doesn’t mind or cannot hear the sound.</a:t>
            </a:r>
          </a:p>
          <a:p>
            <a:pPr marL="233309" indent="-233309">
              <a:buFont typeface="+mj-lt"/>
              <a:buAutoNum type="arabicPeriod"/>
              <a:defRPr/>
            </a:pPr>
            <a:r>
              <a:rPr lang="en-US" dirty="0" smtClean="0"/>
              <a:t>Share your examples with a partner.</a:t>
            </a:r>
          </a:p>
          <a:p>
            <a:pPr marL="233309" indent="-233309">
              <a:buFont typeface="+mj-lt"/>
              <a:buAutoNum type="arabicPeriod"/>
              <a:defRPr/>
            </a:pPr>
            <a:r>
              <a:rPr lang="en-US" dirty="0" smtClean="0"/>
              <a:t>After participants have had time to think of examples and share with their partner, ask for volunteers to share with the group.</a:t>
            </a:r>
            <a:endParaRPr lang="en-US" i="1" dirty="0" smtClean="0"/>
          </a:p>
          <a:p>
            <a:pPr>
              <a:buFont typeface="Arial" panose="020B0604020202020204" pitchFamily="34" charset="0"/>
              <a:buNone/>
              <a:defRPr/>
            </a:pPr>
            <a:r>
              <a:rPr lang="en-US" b="1" i="1" dirty="0" smtClean="0"/>
              <a:t>Examples for discussion after participants have shared their examples.</a:t>
            </a:r>
          </a:p>
          <a:p>
            <a:pPr marL="174961" indent="-174961">
              <a:buFont typeface="Arial" panose="020B0604020202020204" pitchFamily="34" charset="0"/>
              <a:buChar char="•"/>
              <a:defRPr/>
            </a:pPr>
            <a:r>
              <a:rPr lang="en-US" i="1" dirty="0" smtClean="0"/>
              <a:t>Students who struggle with age-typical social interactions, such as those with autism or certain emotional or behavioral disorders, are less likely to respond to adult or peer attention, such as verbal praise. They may also prefer to avoid group activities that most of the class would find reinforcing.</a:t>
            </a:r>
          </a:p>
          <a:p>
            <a:pPr marL="174961" indent="-174961">
              <a:buFont typeface="Arial" panose="020B0604020202020204" pitchFamily="34" charset="0"/>
              <a:buChar char="•"/>
              <a:defRPr/>
            </a:pPr>
            <a:r>
              <a:rPr lang="en-US" i="1" dirty="0" smtClean="0"/>
              <a:t>Students with medical conditions that make them more sensitive to sensory stimulation may want to avoid loud activities such as assemblies or certain movies or songs.</a:t>
            </a:r>
            <a:endParaRPr lang="en-US" i="1" dirty="0"/>
          </a:p>
        </p:txBody>
      </p:sp>
      <p:sp>
        <p:nvSpPr>
          <p:cNvPr id="1116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itchFamily="34" charset="0"/>
                <a:ea typeface="ＭＳ Ｐゴシック" pitchFamily="34" charset="-128"/>
              </a:defRPr>
            </a:lvl1pPr>
            <a:lvl2pPr marL="758165" indent="-291602" eaLnBrk="0" hangingPunct="0">
              <a:spcBef>
                <a:spcPct val="30000"/>
              </a:spcBef>
              <a:defRPr sz="1200">
                <a:solidFill>
                  <a:schemeClr val="tx1"/>
                </a:solidFill>
                <a:latin typeface="Calibri" pitchFamily="34" charset="0"/>
                <a:ea typeface="ＭＳ Ｐゴシック" pitchFamily="34" charset="-128"/>
              </a:defRPr>
            </a:lvl2pPr>
            <a:lvl3pPr marL="1166408" indent="-233282" eaLnBrk="0" hangingPunct="0">
              <a:spcBef>
                <a:spcPct val="30000"/>
              </a:spcBef>
              <a:defRPr sz="1200">
                <a:solidFill>
                  <a:schemeClr val="tx1"/>
                </a:solidFill>
                <a:latin typeface="Calibri" pitchFamily="34" charset="0"/>
                <a:ea typeface="ＭＳ Ｐゴシック" pitchFamily="34" charset="-128"/>
              </a:defRPr>
            </a:lvl3pPr>
            <a:lvl4pPr marL="1632971" indent="-233282" eaLnBrk="0" hangingPunct="0">
              <a:spcBef>
                <a:spcPct val="30000"/>
              </a:spcBef>
              <a:defRPr sz="1200">
                <a:solidFill>
                  <a:schemeClr val="tx1"/>
                </a:solidFill>
                <a:latin typeface="Calibri" pitchFamily="34" charset="0"/>
                <a:ea typeface="ＭＳ Ｐゴシック" pitchFamily="34" charset="-128"/>
              </a:defRPr>
            </a:lvl4pPr>
            <a:lvl5pPr marL="2099533" indent="-233282" eaLnBrk="0" hangingPunct="0">
              <a:spcBef>
                <a:spcPct val="30000"/>
              </a:spcBef>
              <a:defRPr sz="1200">
                <a:solidFill>
                  <a:schemeClr val="tx1"/>
                </a:solidFill>
                <a:latin typeface="Calibri" pitchFamily="34" charset="0"/>
                <a:ea typeface="ＭＳ Ｐゴシック" pitchFamily="34" charset="-128"/>
              </a:defRPr>
            </a:lvl5pPr>
            <a:lvl6pPr marL="2566098" indent="-233282" eaLnBrk="0" fontAlgn="base" hangingPunct="0">
              <a:spcBef>
                <a:spcPct val="30000"/>
              </a:spcBef>
              <a:spcAft>
                <a:spcPct val="0"/>
              </a:spcAft>
              <a:defRPr sz="1200">
                <a:solidFill>
                  <a:schemeClr val="tx1"/>
                </a:solidFill>
                <a:latin typeface="Calibri" pitchFamily="34" charset="0"/>
                <a:ea typeface="ＭＳ Ｐゴシック" pitchFamily="34" charset="-128"/>
              </a:defRPr>
            </a:lvl6pPr>
            <a:lvl7pPr marL="3032661" indent="-233282" eaLnBrk="0" fontAlgn="base" hangingPunct="0">
              <a:spcBef>
                <a:spcPct val="30000"/>
              </a:spcBef>
              <a:spcAft>
                <a:spcPct val="0"/>
              </a:spcAft>
              <a:defRPr sz="1200">
                <a:solidFill>
                  <a:schemeClr val="tx1"/>
                </a:solidFill>
                <a:latin typeface="Calibri" pitchFamily="34" charset="0"/>
                <a:ea typeface="ＭＳ Ｐゴシック" pitchFamily="34" charset="-128"/>
              </a:defRPr>
            </a:lvl7pPr>
            <a:lvl8pPr marL="3499223" indent="-233282" eaLnBrk="0" fontAlgn="base" hangingPunct="0">
              <a:spcBef>
                <a:spcPct val="30000"/>
              </a:spcBef>
              <a:spcAft>
                <a:spcPct val="0"/>
              </a:spcAft>
              <a:defRPr sz="1200">
                <a:solidFill>
                  <a:schemeClr val="tx1"/>
                </a:solidFill>
                <a:latin typeface="Calibri" pitchFamily="34" charset="0"/>
                <a:ea typeface="ＭＳ Ｐゴシック" pitchFamily="34" charset="-128"/>
              </a:defRPr>
            </a:lvl8pPr>
            <a:lvl9pPr marL="3965787" indent="-233282" eaLnBrk="0" fontAlgn="base" hangingPunct="0">
              <a:spcBef>
                <a:spcPct val="30000"/>
              </a:spcBef>
              <a:spcAft>
                <a:spcPct val="0"/>
              </a:spcAft>
              <a:defRPr sz="1200">
                <a:solidFill>
                  <a:schemeClr val="tx1"/>
                </a:solidFill>
                <a:latin typeface="Calibri" pitchFamily="34" charset="0"/>
                <a:ea typeface="ＭＳ Ｐゴシック" pitchFamily="34" charset="-128"/>
              </a:defRPr>
            </a:lvl9pPr>
          </a:lstStyle>
          <a:p>
            <a:pPr eaLnBrk="1" hangingPunct="1">
              <a:spcBef>
                <a:spcPct val="0"/>
              </a:spcBef>
            </a:pPr>
            <a:fld id="{EDD78FD7-9FB5-44DA-9ECD-EF91A5C850EF}" type="slidenum">
              <a:rPr lang="en-US" altLang="en-US" smtClean="0">
                <a:latin typeface="Arial" pitchFamily="34" charset="0"/>
                <a:cs typeface="Arial" pitchFamily="34" charset="0"/>
              </a:rPr>
              <a:pPr eaLnBrk="1" hangingPunct="1">
                <a:spcBef>
                  <a:spcPct val="0"/>
                </a:spcBef>
              </a:pPr>
              <a:t>48</a:t>
            </a:fld>
            <a:endParaRPr lang="en-US" altLang="en-US" dirty="0" smtClean="0">
              <a:latin typeface="Arial" pitchFamily="34" charset="0"/>
              <a:cs typeface="Arial" pitchFamily="34" charset="0"/>
            </a:endParaRPr>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26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ea typeface="ＭＳ Ｐゴシック" pitchFamily="34" charset="-128"/>
              </a:rPr>
              <a:t>Real-world examples of positive punishment include getting a fine for speeding, or spraying a cat with water for scratching your furniture.  The fine and the water are both added to the environment, so they are positive, but they only count as punishment if they effectively decrease the behavior (speeding or scratching). Not all people or pets will be equally deterred by the same events.</a:t>
            </a:r>
          </a:p>
          <a:p>
            <a:endParaRPr lang="en-US" altLang="en-US" dirty="0" smtClean="0">
              <a:ea typeface="ＭＳ Ｐゴシック" pitchFamily="34" charset="-128"/>
            </a:endParaRPr>
          </a:p>
          <a:p>
            <a:pPr eaLnBrk="1" hangingPunct="1">
              <a:spcBef>
                <a:spcPct val="0"/>
              </a:spcBef>
            </a:pPr>
            <a:r>
              <a:rPr lang="en-US" altLang="en-US" dirty="0" smtClean="0">
                <a:ea typeface="ＭＳ Ｐゴシック" pitchFamily="34" charset="-128"/>
              </a:rPr>
              <a:t>A common example of positive punishment in the classroom is a verbal reprimand. For instance, a teacher reprimands a student for calling out an answer or question at an inappropriate time.  For some, but not all students, the reprimand may decrease future instances of calling out. However, if a student is reprimanded frequently, reprimands may no longer be punishing for that student. Some students may even find reprimands positively reinforcing, particularly if that is the main way they can get adult attention. Even students who prefer praise to reprimands may not reduce their calling out if they do not know a better way to get attention or participate in class.  The teacher should consider whether or not the student knows how to perform the desired or alternative behavior.  In this case, the student may need to be explicitly taught to raise his or her hand and wait to be called on by the teacher. Reinforcing hand raising while reprimanding or otherwise punishing calling out will make hand raising a more effective or rewarding behavior for the student. </a:t>
            </a:r>
          </a:p>
        </p:txBody>
      </p:sp>
      <p:sp>
        <p:nvSpPr>
          <p:cNvPr id="11264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itchFamily="34" charset="0"/>
                <a:ea typeface="ＭＳ Ｐゴシック" pitchFamily="34" charset="-128"/>
              </a:defRPr>
            </a:lvl1pPr>
            <a:lvl2pPr marL="758165" indent="-291602" eaLnBrk="0" hangingPunct="0">
              <a:spcBef>
                <a:spcPct val="30000"/>
              </a:spcBef>
              <a:defRPr sz="1200">
                <a:solidFill>
                  <a:schemeClr val="tx1"/>
                </a:solidFill>
                <a:latin typeface="Calibri" pitchFamily="34" charset="0"/>
                <a:ea typeface="ＭＳ Ｐゴシック" pitchFamily="34" charset="-128"/>
              </a:defRPr>
            </a:lvl2pPr>
            <a:lvl3pPr marL="1166408" indent="-233282" eaLnBrk="0" hangingPunct="0">
              <a:spcBef>
                <a:spcPct val="30000"/>
              </a:spcBef>
              <a:defRPr sz="1200">
                <a:solidFill>
                  <a:schemeClr val="tx1"/>
                </a:solidFill>
                <a:latin typeface="Calibri" pitchFamily="34" charset="0"/>
                <a:ea typeface="ＭＳ Ｐゴシック" pitchFamily="34" charset="-128"/>
              </a:defRPr>
            </a:lvl3pPr>
            <a:lvl4pPr marL="1632971" indent="-233282" eaLnBrk="0" hangingPunct="0">
              <a:spcBef>
                <a:spcPct val="30000"/>
              </a:spcBef>
              <a:defRPr sz="1200">
                <a:solidFill>
                  <a:schemeClr val="tx1"/>
                </a:solidFill>
                <a:latin typeface="Calibri" pitchFamily="34" charset="0"/>
                <a:ea typeface="ＭＳ Ｐゴシック" pitchFamily="34" charset="-128"/>
              </a:defRPr>
            </a:lvl4pPr>
            <a:lvl5pPr marL="2099533" indent="-233282" eaLnBrk="0" hangingPunct="0">
              <a:spcBef>
                <a:spcPct val="30000"/>
              </a:spcBef>
              <a:defRPr sz="1200">
                <a:solidFill>
                  <a:schemeClr val="tx1"/>
                </a:solidFill>
                <a:latin typeface="Calibri" pitchFamily="34" charset="0"/>
                <a:ea typeface="ＭＳ Ｐゴシック" pitchFamily="34" charset="-128"/>
              </a:defRPr>
            </a:lvl5pPr>
            <a:lvl6pPr marL="2566098" indent="-233282" eaLnBrk="0" fontAlgn="base" hangingPunct="0">
              <a:spcBef>
                <a:spcPct val="30000"/>
              </a:spcBef>
              <a:spcAft>
                <a:spcPct val="0"/>
              </a:spcAft>
              <a:defRPr sz="1200">
                <a:solidFill>
                  <a:schemeClr val="tx1"/>
                </a:solidFill>
                <a:latin typeface="Calibri" pitchFamily="34" charset="0"/>
                <a:ea typeface="ＭＳ Ｐゴシック" pitchFamily="34" charset="-128"/>
              </a:defRPr>
            </a:lvl6pPr>
            <a:lvl7pPr marL="3032661" indent="-233282" eaLnBrk="0" fontAlgn="base" hangingPunct="0">
              <a:spcBef>
                <a:spcPct val="30000"/>
              </a:spcBef>
              <a:spcAft>
                <a:spcPct val="0"/>
              </a:spcAft>
              <a:defRPr sz="1200">
                <a:solidFill>
                  <a:schemeClr val="tx1"/>
                </a:solidFill>
                <a:latin typeface="Calibri" pitchFamily="34" charset="0"/>
                <a:ea typeface="ＭＳ Ｐゴシック" pitchFamily="34" charset="-128"/>
              </a:defRPr>
            </a:lvl7pPr>
            <a:lvl8pPr marL="3499223" indent="-233282" eaLnBrk="0" fontAlgn="base" hangingPunct="0">
              <a:spcBef>
                <a:spcPct val="30000"/>
              </a:spcBef>
              <a:spcAft>
                <a:spcPct val="0"/>
              </a:spcAft>
              <a:defRPr sz="1200">
                <a:solidFill>
                  <a:schemeClr val="tx1"/>
                </a:solidFill>
                <a:latin typeface="Calibri" pitchFamily="34" charset="0"/>
                <a:ea typeface="ＭＳ Ｐゴシック" pitchFamily="34" charset="-128"/>
              </a:defRPr>
            </a:lvl8pPr>
            <a:lvl9pPr marL="3965787" indent="-233282" eaLnBrk="0" fontAlgn="base" hangingPunct="0">
              <a:spcBef>
                <a:spcPct val="30000"/>
              </a:spcBef>
              <a:spcAft>
                <a:spcPct val="0"/>
              </a:spcAft>
              <a:defRPr sz="1200">
                <a:solidFill>
                  <a:schemeClr val="tx1"/>
                </a:solidFill>
                <a:latin typeface="Calibri" pitchFamily="34" charset="0"/>
                <a:ea typeface="ＭＳ Ｐゴシック" pitchFamily="34" charset="-128"/>
              </a:defRPr>
            </a:lvl9pPr>
          </a:lstStyle>
          <a:p>
            <a:pPr eaLnBrk="1" hangingPunct="1">
              <a:spcBef>
                <a:spcPct val="0"/>
              </a:spcBef>
            </a:pPr>
            <a:fld id="{F50E2FC2-351F-4F87-878F-6DA6FD0A25CD}" type="slidenum">
              <a:rPr lang="en-US" altLang="en-US" smtClean="0">
                <a:latin typeface="Arial" pitchFamily="34" charset="0"/>
                <a:cs typeface="Arial" pitchFamily="34" charset="0"/>
              </a:rPr>
              <a:pPr eaLnBrk="1" hangingPunct="1">
                <a:spcBef>
                  <a:spcPct val="0"/>
                </a:spcBef>
              </a:pPr>
              <a:t>49</a:t>
            </a:fld>
            <a:endParaRPr lang="en-US" altLang="en-US" dirty="0" smtClean="0">
              <a:latin typeface="Arial" pitchFamily="34" charset="0"/>
              <a:cs typeface="Arial"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this section, we will discuss factors that contribute to student success, examining practices at the school and teacher level.</a:t>
            </a:r>
            <a:endParaRPr lang="en-US" dirty="0"/>
          </a:p>
        </p:txBody>
      </p:sp>
      <p:sp>
        <p:nvSpPr>
          <p:cNvPr id="4" name="Slide Number Placeholder 3"/>
          <p:cNvSpPr>
            <a:spLocks noGrp="1"/>
          </p:cNvSpPr>
          <p:nvPr>
            <p:ph type="sldNum" sz="quarter" idx="10"/>
          </p:nvPr>
        </p:nvSpPr>
        <p:spPr/>
        <p:txBody>
          <a:bodyPr/>
          <a:lstStyle/>
          <a:p>
            <a:fld id="{6959DA82-0948-4812-A78B-BE6AF51C4604}" type="slidenum">
              <a:rPr lang="en-US" smtClean="0"/>
              <a:t>5</a:t>
            </a:fld>
            <a:endParaRPr lang="en-US" dirty="0"/>
          </a:p>
        </p:txBody>
      </p:sp>
    </p:spTree>
    <p:extLst>
      <p:ext uri="{BB962C8B-B14F-4D97-AF65-F5344CB8AC3E}">
        <p14:creationId xmlns:p14="http://schemas.microsoft.com/office/powerpoint/2010/main" val="231141191"/>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36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z="900" dirty="0">
                <a:ea typeface="ＭＳ Ｐゴシック" pitchFamily="34" charset="-128"/>
              </a:rPr>
              <a:t>Obviously, positive punishment should not be in any way dangerous or illegal. To be effective, it only needs to involve something that is not preferred, so that the student will behave in a way that reduces the frequency of that non-desired consequence.  While positive punishment is never our first choice of consequences, it may be necessary when other consequences are not effective.</a:t>
            </a:r>
          </a:p>
          <a:p>
            <a:endParaRPr lang="en-US" altLang="en-US" sz="900" dirty="0">
              <a:ea typeface="ＭＳ Ｐゴシック" pitchFamily="34" charset="-128"/>
            </a:endParaRPr>
          </a:p>
          <a:p>
            <a:r>
              <a:rPr lang="en-US" altLang="en-US" sz="900" dirty="0">
                <a:ea typeface="ＭＳ Ｐゴシック" pitchFamily="34" charset="-128"/>
              </a:rPr>
              <a:t>Like all consequences, these examples may be effective for some students, but not for others.  For example, some students enjoy physical activity, and contingent exercise might actually reinforce the behavior.  However, some students do not enjoy exercise, and performing 10 jumping jacks after every instance of profanity might lead those students to swear less frequently in the future.</a:t>
            </a:r>
          </a:p>
          <a:p>
            <a:endParaRPr lang="en-US" altLang="en-US" sz="900" dirty="0">
              <a:ea typeface="ＭＳ Ｐゴシック" pitchFamily="34" charset="-128"/>
            </a:endParaRPr>
          </a:p>
          <a:p>
            <a:r>
              <a:rPr lang="en-US" altLang="en-US" sz="900" dirty="0">
                <a:ea typeface="ＭＳ Ｐゴシック" pitchFamily="34" charset="-128"/>
              </a:rPr>
              <a:t>In the case of overcorrection, we want the repeated consequence to be logical given the target behavior.  The contingent action should be the desired behavior which the student should have performed instead of the target behavior, or the action should result in the desired situation that the target behavior interferes with.  </a:t>
            </a:r>
          </a:p>
          <a:p>
            <a:endParaRPr lang="en-US" altLang="en-US" sz="900" dirty="0">
              <a:ea typeface="ＭＳ Ｐゴシック" pitchFamily="34" charset="-128"/>
            </a:endParaRPr>
          </a:p>
          <a:p>
            <a:r>
              <a:rPr lang="en-US" altLang="en-US" sz="900" dirty="0">
                <a:ea typeface="ＭＳ Ｐゴシック" pitchFamily="34" charset="-128"/>
              </a:rPr>
              <a:t>In the first example, if a student takes a peer’s materials, we may have the student practice making appropriate requests for materials to the peer or teacher.  This is the desired behavior.  Repeated practice may be aversive to the student, and therefore reduce the target behavior of taking others’ belongings by making it an inefficient way for the student to get the materials compared to an appropriate request.  Note that we would not want to use overcorrection if we did not have reason to believe the student knows how to make appropriate requests.  If the student does not have the skill, we should teach it.</a:t>
            </a:r>
          </a:p>
          <a:p>
            <a:endParaRPr lang="en-US" altLang="en-US" sz="900" dirty="0">
              <a:ea typeface="ＭＳ Ｐゴシック" pitchFamily="34" charset="-128"/>
            </a:endParaRPr>
          </a:p>
          <a:p>
            <a:r>
              <a:rPr lang="en-US" altLang="en-US" sz="900" dirty="0">
                <a:ea typeface="ＭＳ Ｐゴシック" pitchFamily="34" charset="-128"/>
              </a:rPr>
              <a:t>In the second example, the desired situation is a clean desk—the target behavior we want to reduce, sticking gum under the desk, ended this desired situation.  Cleaning the student’s own desk restores the desired situation—cleaning all the desks makes it overcorrection (more aversive, but still logical).  Again, we would not use overcorrection or any form of positive punishment if teaching and reinforcing the desired behavior (e.g., throwing gum away before class begins) sufficiently reduces the target behavior (sticking gum under the desk).</a:t>
            </a:r>
          </a:p>
        </p:txBody>
      </p:sp>
      <p:sp>
        <p:nvSpPr>
          <p:cNvPr id="11366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itchFamily="34" charset="0"/>
                <a:ea typeface="ＭＳ Ｐゴシック" pitchFamily="34" charset="-128"/>
              </a:defRPr>
            </a:lvl1pPr>
            <a:lvl2pPr marL="758165" indent="-291602" eaLnBrk="0" hangingPunct="0">
              <a:spcBef>
                <a:spcPct val="30000"/>
              </a:spcBef>
              <a:defRPr sz="1200">
                <a:solidFill>
                  <a:schemeClr val="tx1"/>
                </a:solidFill>
                <a:latin typeface="Calibri" pitchFamily="34" charset="0"/>
                <a:ea typeface="ＭＳ Ｐゴシック" pitchFamily="34" charset="-128"/>
              </a:defRPr>
            </a:lvl2pPr>
            <a:lvl3pPr marL="1166408" indent="-233282" eaLnBrk="0" hangingPunct="0">
              <a:spcBef>
                <a:spcPct val="30000"/>
              </a:spcBef>
              <a:defRPr sz="1200">
                <a:solidFill>
                  <a:schemeClr val="tx1"/>
                </a:solidFill>
                <a:latin typeface="Calibri" pitchFamily="34" charset="0"/>
                <a:ea typeface="ＭＳ Ｐゴシック" pitchFamily="34" charset="-128"/>
              </a:defRPr>
            </a:lvl3pPr>
            <a:lvl4pPr marL="1632971" indent="-233282" eaLnBrk="0" hangingPunct="0">
              <a:spcBef>
                <a:spcPct val="30000"/>
              </a:spcBef>
              <a:defRPr sz="1200">
                <a:solidFill>
                  <a:schemeClr val="tx1"/>
                </a:solidFill>
                <a:latin typeface="Calibri" pitchFamily="34" charset="0"/>
                <a:ea typeface="ＭＳ Ｐゴシック" pitchFamily="34" charset="-128"/>
              </a:defRPr>
            </a:lvl4pPr>
            <a:lvl5pPr marL="2099533" indent="-233282" eaLnBrk="0" hangingPunct="0">
              <a:spcBef>
                <a:spcPct val="30000"/>
              </a:spcBef>
              <a:defRPr sz="1200">
                <a:solidFill>
                  <a:schemeClr val="tx1"/>
                </a:solidFill>
                <a:latin typeface="Calibri" pitchFamily="34" charset="0"/>
                <a:ea typeface="ＭＳ Ｐゴシック" pitchFamily="34" charset="-128"/>
              </a:defRPr>
            </a:lvl5pPr>
            <a:lvl6pPr marL="2566098" indent="-233282" eaLnBrk="0" fontAlgn="base" hangingPunct="0">
              <a:spcBef>
                <a:spcPct val="30000"/>
              </a:spcBef>
              <a:spcAft>
                <a:spcPct val="0"/>
              </a:spcAft>
              <a:defRPr sz="1200">
                <a:solidFill>
                  <a:schemeClr val="tx1"/>
                </a:solidFill>
                <a:latin typeface="Calibri" pitchFamily="34" charset="0"/>
                <a:ea typeface="ＭＳ Ｐゴシック" pitchFamily="34" charset="-128"/>
              </a:defRPr>
            </a:lvl6pPr>
            <a:lvl7pPr marL="3032661" indent="-233282" eaLnBrk="0" fontAlgn="base" hangingPunct="0">
              <a:spcBef>
                <a:spcPct val="30000"/>
              </a:spcBef>
              <a:spcAft>
                <a:spcPct val="0"/>
              </a:spcAft>
              <a:defRPr sz="1200">
                <a:solidFill>
                  <a:schemeClr val="tx1"/>
                </a:solidFill>
                <a:latin typeface="Calibri" pitchFamily="34" charset="0"/>
                <a:ea typeface="ＭＳ Ｐゴシック" pitchFamily="34" charset="-128"/>
              </a:defRPr>
            </a:lvl7pPr>
            <a:lvl8pPr marL="3499223" indent="-233282" eaLnBrk="0" fontAlgn="base" hangingPunct="0">
              <a:spcBef>
                <a:spcPct val="30000"/>
              </a:spcBef>
              <a:spcAft>
                <a:spcPct val="0"/>
              </a:spcAft>
              <a:defRPr sz="1200">
                <a:solidFill>
                  <a:schemeClr val="tx1"/>
                </a:solidFill>
                <a:latin typeface="Calibri" pitchFamily="34" charset="0"/>
                <a:ea typeface="ＭＳ Ｐゴシック" pitchFamily="34" charset="-128"/>
              </a:defRPr>
            </a:lvl8pPr>
            <a:lvl9pPr marL="3965787" indent="-233282" eaLnBrk="0" fontAlgn="base" hangingPunct="0">
              <a:spcBef>
                <a:spcPct val="30000"/>
              </a:spcBef>
              <a:spcAft>
                <a:spcPct val="0"/>
              </a:spcAft>
              <a:defRPr sz="1200">
                <a:solidFill>
                  <a:schemeClr val="tx1"/>
                </a:solidFill>
                <a:latin typeface="Calibri" pitchFamily="34" charset="0"/>
                <a:ea typeface="ＭＳ Ｐゴシック" pitchFamily="34" charset="-128"/>
              </a:defRPr>
            </a:lvl9pPr>
          </a:lstStyle>
          <a:p>
            <a:pPr eaLnBrk="1" hangingPunct="1">
              <a:spcBef>
                <a:spcPct val="0"/>
              </a:spcBef>
            </a:pPr>
            <a:fld id="{4C23205F-6A51-4533-9A03-89A627271AFC}" type="slidenum">
              <a:rPr lang="en-US" altLang="en-US" smtClean="0">
                <a:latin typeface="Arial" pitchFamily="34" charset="0"/>
                <a:cs typeface="Arial" pitchFamily="34" charset="0"/>
              </a:rPr>
              <a:pPr eaLnBrk="1" hangingPunct="1">
                <a:spcBef>
                  <a:spcPct val="0"/>
                </a:spcBef>
              </a:pPr>
              <a:t>50</a:t>
            </a:fld>
            <a:endParaRPr lang="en-US" altLang="en-US" dirty="0" smtClean="0">
              <a:latin typeface="Arial" pitchFamily="34" charset="0"/>
              <a:cs typeface="Arial" pitchFamily="34" charset="0"/>
            </a:endParaRPr>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46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defTabSz="933126">
              <a:spcBef>
                <a:spcPct val="0"/>
              </a:spcBef>
            </a:pPr>
            <a:r>
              <a:rPr lang="en-US" altLang="en-US" dirty="0" smtClean="0">
                <a:ea typeface="ＭＳ Ｐゴシック" pitchFamily="34" charset="-128"/>
              </a:rPr>
              <a:t>For an adult, an example of negative punishment might be having your driver’s license revoked because of reckless driving.  Because having a driver’s license is important to most people, having it taken away following reckless driving will encourage most people to drive more responsibly in the future.  It’s negative because something is removed, and it’s punishment because it decreases the probability of the target behavior, reckless driving.</a:t>
            </a:r>
          </a:p>
          <a:p>
            <a:pPr defTabSz="933126"/>
            <a:endParaRPr lang="en-US" altLang="en-US" dirty="0" smtClean="0">
              <a:ea typeface="ＭＳ Ｐゴシック" pitchFamily="34" charset="-128"/>
            </a:endParaRPr>
          </a:p>
          <a:p>
            <a:pPr defTabSz="933126">
              <a:spcBef>
                <a:spcPct val="0"/>
              </a:spcBef>
            </a:pPr>
            <a:r>
              <a:rPr lang="en-US" altLang="en-US" dirty="0" smtClean="0">
                <a:ea typeface="ＭＳ Ｐゴシック" pitchFamily="34" charset="-128"/>
              </a:rPr>
              <a:t>For a teenager, a possible example is being grounded after breaking curfew. Removing privileges after curfew is broken should reduce the likelihood curfew will be broken again.  This is less likely to work, however, if parents only rarely catch the teen breaking curfew, or if excuses often earn a reprieve from being grounded.</a:t>
            </a:r>
          </a:p>
          <a:p>
            <a:pPr defTabSz="933126">
              <a:spcBef>
                <a:spcPct val="0"/>
              </a:spcBef>
            </a:pPr>
            <a:endParaRPr lang="en-US" altLang="en-US" dirty="0" smtClean="0">
              <a:ea typeface="ＭＳ Ｐゴシック" pitchFamily="34" charset="-128"/>
            </a:endParaRPr>
          </a:p>
          <a:p>
            <a:pPr defTabSz="933126">
              <a:spcBef>
                <a:spcPct val="0"/>
              </a:spcBef>
            </a:pPr>
            <a:r>
              <a:rPr lang="en-US" altLang="en-US" dirty="0" smtClean="0">
                <a:ea typeface="ＭＳ Ｐゴシック" pitchFamily="34" charset="-128"/>
              </a:rPr>
              <a:t>As always, the good or desirable thing that is removed will depend on the individual.  Losing a driver’s license may not mean as much to someone who can easily get a ride or take public transportation.  Being grounded will only be effective if it actually reduces access to preferred activities. In the case of the curfew example, let’s assume that the teen was late because s/he was at a party.  Being grounded should remove access to parties, so this might be negative punishment for that teen.  But what if a parent grounds a teen for getting bad grades, and being grounded means the teen stays in his or her room?  This will not be a punishment for a kid who likes to be alone and has access to entertainment, such as a computer or books, in his or her room.  It also, by itself, does nothing to guarantee that the student will use that time to do homework or study.</a:t>
            </a:r>
          </a:p>
        </p:txBody>
      </p:sp>
      <p:sp>
        <p:nvSpPr>
          <p:cNvPr id="11469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itchFamily="34" charset="0"/>
                <a:ea typeface="ＭＳ Ｐゴシック" pitchFamily="34" charset="-128"/>
              </a:defRPr>
            </a:lvl1pPr>
            <a:lvl2pPr marL="758165" indent="-291602" eaLnBrk="0" hangingPunct="0">
              <a:spcBef>
                <a:spcPct val="30000"/>
              </a:spcBef>
              <a:defRPr sz="1200">
                <a:solidFill>
                  <a:schemeClr val="tx1"/>
                </a:solidFill>
                <a:latin typeface="Calibri" pitchFamily="34" charset="0"/>
                <a:ea typeface="ＭＳ Ｐゴシック" pitchFamily="34" charset="-128"/>
              </a:defRPr>
            </a:lvl2pPr>
            <a:lvl3pPr marL="1166408" indent="-233282" eaLnBrk="0" hangingPunct="0">
              <a:spcBef>
                <a:spcPct val="30000"/>
              </a:spcBef>
              <a:defRPr sz="1200">
                <a:solidFill>
                  <a:schemeClr val="tx1"/>
                </a:solidFill>
                <a:latin typeface="Calibri" pitchFamily="34" charset="0"/>
                <a:ea typeface="ＭＳ Ｐゴシック" pitchFamily="34" charset="-128"/>
              </a:defRPr>
            </a:lvl3pPr>
            <a:lvl4pPr marL="1632971" indent="-233282" eaLnBrk="0" hangingPunct="0">
              <a:spcBef>
                <a:spcPct val="30000"/>
              </a:spcBef>
              <a:defRPr sz="1200">
                <a:solidFill>
                  <a:schemeClr val="tx1"/>
                </a:solidFill>
                <a:latin typeface="Calibri" pitchFamily="34" charset="0"/>
                <a:ea typeface="ＭＳ Ｐゴシック" pitchFamily="34" charset="-128"/>
              </a:defRPr>
            </a:lvl4pPr>
            <a:lvl5pPr marL="2099533" indent="-233282" eaLnBrk="0" hangingPunct="0">
              <a:spcBef>
                <a:spcPct val="30000"/>
              </a:spcBef>
              <a:defRPr sz="1200">
                <a:solidFill>
                  <a:schemeClr val="tx1"/>
                </a:solidFill>
                <a:latin typeface="Calibri" pitchFamily="34" charset="0"/>
                <a:ea typeface="ＭＳ Ｐゴシック" pitchFamily="34" charset="-128"/>
              </a:defRPr>
            </a:lvl5pPr>
            <a:lvl6pPr marL="2566098" indent="-233282" eaLnBrk="0" fontAlgn="base" hangingPunct="0">
              <a:spcBef>
                <a:spcPct val="30000"/>
              </a:spcBef>
              <a:spcAft>
                <a:spcPct val="0"/>
              </a:spcAft>
              <a:defRPr sz="1200">
                <a:solidFill>
                  <a:schemeClr val="tx1"/>
                </a:solidFill>
                <a:latin typeface="Calibri" pitchFamily="34" charset="0"/>
                <a:ea typeface="ＭＳ Ｐゴシック" pitchFamily="34" charset="-128"/>
              </a:defRPr>
            </a:lvl6pPr>
            <a:lvl7pPr marL="3032661" indent="-233282" eaLnBrk="0" fontAlgn="base" hangingPunct="0">
              <a:spcBef>
                <a:spcPct val="30000"/>
              </a:spcBef>
              <a:spcAft>
                <a:spcPct val="0"/>
              </a:spcAft>
              <a:defRPr sz="1200">
                <a:solidFill>
                  <a:schemeClr val="tx1"/>
                </a:solidFill>
                <a:latin typeface="Calibri" pitchFamily="34" charset="0"/>
                <a:ea typeface="ＭＳ Ｐゴシック" pitchFamily="34" charset="-128"/>
              </a:defRPr>
            </a:lvl7pPr>
            <a:lvl8pPr marL="3499223" indent="-233282" eaLnBrk="0" fontAlgn="base" hangingPunct="0">
              <a:spcBef>
                <a:spcPct val="30000"/>
              </a:spcBef>
              <a:spcAft>
                <a:spcPct val="0"/>
              </a:spcAft>
              <a:defRPr sz="1200">
                <a:solidFill>
                  <a:schemeClr val="tx1"/>
                </a:solidFill>
                <a:latin typeface="Calibri" pitchFamily="34" charset="0"/>
                <a:ea typeface="ＭＳ Ｐゴシック" pitchFamily="34" charset="-128"/>
              </a:defRPr>
            </a:lvl8pPr>
            <a:lvl9pPr marL="3965787" indent="-233282" eaLnBrk="0" fontAlgn="base" hangingPunct="0">
              <a:spcBef>
                <a:spcPct val="30000"/>
              </a:spcBef>
              <a:spcAft>
                <a:spcPct val="0"/>
              </a:spcAft>
              <a:defRPr sz="1200">
                <a:solidFill>
                  <a:schemeClr val="tx1"/>
                </a:solidFill>
                <a:latin typeface="Calibri" pitchFamily="34" charset="0"/>
                <a:ea typeface="ＭＳ Ｐゴシック" pitchFamily="34" charset="-128"/>
              </a:defRPr>
            </a:lvl9pPr>
          </a:lstStyle>
          <a:p>
            <a:pPr eaLnBrk="1" hangingPunct="1">
              <a:spcBef>
                <a:spcPct val="0"/>
              </a:spcBef>
            </a:pPr>
            <a:fld id="{BCC242C0-600D-4193-9B7D-903488677A98}" type="slidenum">
              <a:rPr lang="en-US" altLang="en-US" smtClean="0">
                <a:latin typeface="Arial" pitchFamily="34" charset="0"/>
                <a:cs typeface="Arial" pitchFamily="34" charset="0"/>
              </a:rPr>
              <a:pPr eaLnBrk="1" hangingPunct="1">
                <a:spcBef>
                  <a:spcPct val="0"/>
                </a:spcBef>
              </a:pPr>
              <a:t>51</a:t>
            </a:fld>
            <a:endParaRPr lang="en-US" altLang="en-US" dirty="0" smtClean="0">
              <a:latin typeface="Arial" pitchFamily="34" charset="0"/>
              <a:cs typeface="Arial" pitchFamily="34" charset="0"/>
            </a:endParaRPr>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57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z="1100" dirty="0">
                <a:ea typeface="ＭＳ Ｐゴシック" pitchFamily="34" charset="-128"/>
              </a:rPr>
              <a:t>In the first example, if the two children are fighting purely for access to the toy, removing the toy will likely serve as negative punishment and reduce such fighting.  This may not work, however, if another source of conflict underlies the fight over the toy.  Also consider that even if the children are motivated to behave in ways that increase access to toys, removing the toy may not decrease fighting if that is the only strategy the children have to access the toy.  We may need to teach appropriate strategies for sharing and making requests.</a:t>
            </a:r>
          </a:p>
          <a:p>
            <a:endParaRPr lang="en-US" altLang="en-US" sz="1100" dirty="0">
              <a:ea typeface="ＭＳ Ｐゴシック" pitchFamily="34" charset="-128"/>
            </a:endParaRPr>
          </a:p>
          <a:p>
            <a:r>
              <a:rPr lang="en-US" altLang="en-US" sz="1100" dirty="0">
                <a:ea typeface="ＭＳ Ｐゴシック" pitchFamily="34" charset="-128"/>
              </a:rPr>
              <a:t>In a token economy, good behavior earns tokens that can be exchanged for desired items or activities.  In response cost, tokens are lost for misbehavior.  This can be negative punishment if removing tokens, and thereby access to the rewards associated with tokens, reduces the target behavior.  As we said before, this is most effective when tokens are consistently lost immediately after the target behavior occurs.  Otherwise, the student may not understand which behavior resulted in the loss of tokens, or may think the behavior is “worth the risk” if it only occasionally results in a loss of tokens.</a:t>
            </a:r>
          </a:p>
          <a:p>
            <a:endParaRPr lang="en-US" altLang="en-US" sz="1100" dirty="0">
              <a:ea typeface="ＭＳ Ｐゴシック" pitchFamily="34" charset="-128"/>
            </a:endParaRPr>
          </a:p>
          <a:p>
            <a:r>
              <a:rPr lang="en-US" altLang="en-US" sz="1100" dirty="0">
                <a:ea typeface="ＭＳ Ｐゴシック" pitchFamily="34" charset="-128"/>
              </a:rPr>
              <a:t>Time out, like being grounded, prevents a student from engaging in a preferred activity.  For this to work, we must make sure that the positive reinforcement being denied is truly reinforcing for the student in question!  Missing recess may not be punishing for a student who fears social interactions or doesn’t want to engage in active play.</a:t>
            </a:r>
          </a:p>
          <a:p>
            <a:endParaRPr lang="en-US" altLang="en-US" sz="1100" dirty="0">
              <a:ea typeface="ＭＳ Ｐゴシック" pitchFamily="34" charset="-128"/>
            </a:endParaRPr>
          </a:p>
          <a:p>
            <a:pPr eaLnBrk="1" hangingPunct="1">
              <a:spcBef>
                <a:spcPct val="0"/>
              </a:spcBef>
            </a:pPr>
            <a:r>
              <a:rPr lang="en-US" altLang="en-US" sz="1100" dirty="0">
                <a:ea typeface="ＭＳ Ｐゴシック" pitchFamily="34" charset="-128"/>
              </a:rPr>
              <a:t>Planned ignoring can be very successful for students whose behavior is maintained by attention. Removing the reinforcement that maintains a behavior is known as extinction. For example, if a student draws on his math homework because he thinks it’s funny when the teacher complains, the simplest course of action may be for the teacher to stop paying any attention to the drawings.  If the drawings do not interfere with learning, there is probably no need to escalate the situation.  Of course, some behaviors may be too disruptive or dangerous to ignore.</a:t>
            </a:r>
          </a:p>
          <a:p>
            <a:endParaRPr lang="en-US" altLang="en-US" sz="1100" dirty="0">
              <a:ea typeface="ＭＳ Ｐゴシック" pitchFamily="34" charset="-128"/>
            </a:endParaRPr>
          </a:p>
        </p:txBody>
      </p:sp>
      <p:sp>
        <p:nvSpPr>
          <p:cNvPr id="11571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itchFamily="34" charset="0"/>
                <a:ea typeface="ＭＳ Ｐゴシック" pitchFamily="34" charset="-128"/>
              </a:defRPr>
            </a:lvl1pPr>
            <a:lvl2pPr marL="758165" indent="-291602" eaLnBrk="0" hangingPunct="0">
              <a:spcBef>
                <a:spcPct val="30000"/>
              </a:spcBef>
              <a:defRPr sz="1200">
                <a:solidFill>
                  <a:schemeClr val="tx1"/>
                </a:solidFill>
                <a:latin typeface="Calibri" pitchFamily="34" charset="0"/>
                <a:ea typeface="ＭＳ Ｐゴシック" pitchFamily="34" charset="-128"/>
              </a:defRPr>
            </a:lvl2pPr>
            <a:lvl3pPr marL="1166408" indent="-233282" eaLnBrk="0" hangingPunct="0">
              <a:spcBef>
                <a:spcPct val="30000"/>
              </a:spcBef>
              <a:defRPr sz="1200">
                <a:solidFill>
                  <a:schemeClr val="tx1"/>
                </a:solidFill>
                <a:latin typeface="Calibri" pitchFamily="34" charset="0"/>
                <a:ea typeface="ＭＳ Ｐゴシック" pitchFamily="34" charset="-128"/>
              </a:defRPr>
            </a:lvl3pPr>
            <a:lvl4pPr marL="1632971" indent="-233282" eaLnBrk="0" hangingPunct="0">
              <a:spcBef>
                <a:spcPct val="30000"/>
              </a:spcBef>
              <a:defRPr sz="1200">
                <a:solidFill>
                  <a:schemeClr val="tx1"/>
                </a:solidFill>
                <a:latin typeface="Calibri" pitchFamily="34" charset="0"/>
                <a:ea typeface="ＭＳ Ｐゴシック" pitchFamily="34" charset="-128"/>
              </a:defRPr>
            </a:lvl4pPr>
            <a:lvl5pPr marL="2099533" indent="-233282" eaLnBrk="0" hangingPunct="0">
              <a:spcBef>
                <a:spcPct val="30000"/>
              </a:spcBef>
              <a:defRPr sz="1200">
                <a:solidFill>
                  <a:schemeClr val="tx1"/>
                </a:solidFill>
                <a:latin typeface="Calibri" pitchFamily="34" charset="0"/>
                <a:ea typeface="ＭＳ Ｐゴシック" pitchFamily="34" charset="-128"/>
              </a:defRPr>
            </a:lvl5pPr>
            <a:lvl6pPr marL="2566098" indent="-233282" eaLnBrk="0" fontAlgn="base" hangingPunct="0">
              <a:spcBef>
                <a:spcPct val="30000"/>
              </a:spcBef>
              <a:spcAft>
                <a:spcPct val="0"/>
              </a:spcAft>
              <a:defRPr sz="1200">
                <a:solidFill>
                  <a:schemeClr val="tx1"/>
                </a:solidFill>
                <a:latin typeface="Calibri" pitchFamily="34" charset="0"/>
                <a:ea typeface="ＭＳ Ｐゴシック" pitchFamily="34" charset="-128"/>
              </a:defRPr>
            </a:lvl6pPr>
            <a:lvl7pPr marL="3032661" indent="-233282" eaLnBrk="0" fontAlgn="base" hangingPunct="0">
              <a:spcBef>
                <a:spcPct val="30000"/>
              </a:spcBef>
              <a:spcAft>
                <a:spcPct val="0"/>
              </a:spcAft>
              <a:defRPr sz="1200">
                <a:solidFill>
                  <a:schemeClr val="tx1"/>
                </a:solidFill>
                <a:latin typeface="Calibri" pitchFamily="34" charset="0"/>
                <a:ea typeface="ＭＳ Ｐゴシック" pitchFamily="34" charset="-128"/>
              </a:defRPr>
            </a:lvl7pPr>
            <a:lvl8pPr marL="3499223" indent="-233282" eaLnBrk="0" fontAlgn="base" hangingPunct="0">
              <a:spcBef>
                <a:spcPct val="30000"/>
              </a:spcBef>
              <a:spcAft>
                <a:spcPct val="0"/>
              </a:spcAft>
              <a:defRPr sz="1200">
                <a:solidFill>
                  <a:schemeClr val="tx1"/>
                </a:solidFill>
                <a:latin typeface="Calibri" pitchFamily="34" charset="0"/>
                <a:ea typeface="ＭＳ Ｐゴシック" pitchFamily="34" charset="-128"/>
              </a:defRPr>
            </a:lvl8pPr>
            <a:lvl9pPr marL="3965787" indent="-233282" eaLnBrk="0" fontAlgn="base" hangingPunct="0">
              <a:spcBef>
                <a:spcPct val="30000"/>
              </a:spcBef>
              <a:spcAft>
                <a:spcPct val="0"/>
              </a:spcAft>
              <a:defRPr sz="1200">
                <a:solidFill>
                  <a:schemeClr val="tx1"/>
                </a:solidFill>
                <a:latin typeface="Calibri" pitchFamily="34" charset="0"/>
                <a:ea typeface="ＭＳ Ｐゴシック" pitchFamily="34" charset="-128"/>
              </a:defRPr>
            </a:lvl9pPr>
          </a:lstStyle>
          <a:p>
            <a:pPr eaLnBrk="1" hangingPunct="1">
              <a:spcBef>
                <a:spcPct val="0"/>
              </a:spcBef>
            </a:pPr>
            <a:fld id="{E270DA7F-7249-452B-9D47-D47C731D3486}" type="slidenum">
              <a:rPr lang="en-US" altLang="en-US" smtClean="0">
                <a:latin typeface="Arial" pitchFamily="34" charset="0"/>
                <a:cs typeface="Arial" pitchFamily="34" charset="0"/>
              </a:rPr>
              <a:pPr eaLnBrk="1" hangingPunct="1">
                <a:spcBef>
                  <a:spcPct val="0"/>
                </a:spcBef>
              </a:pPr>
              <a:t>52</a:t>
            </a:fld>
            <a:endParaRPr lang="en-US" altLang="en-US" dirty="0" smtClean="0">
              <a:latin typeface="Arial" pitchFamily="34" charset="0"/>
              <a:cs typeface="Arial" pitchFamily="34" charset="0"/>
            </a:endParaRPr>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67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z="1100" dirty="0">
                <a:ea typeface="ＭＳ Ｐゴシック" pitchFamily="34" charset="-128"/>
              </a:rPr>
              <a:t>When we talked about verbal reprimands as a positive punishment for calling out, we said that we might also need to teach and reinforce hand raising.  We want hand raising to be more effective at getting the student what he or she wants than calling out, whether the desired outcome is sharing an answer, asking for help, or simply getting attention.</a:t>
            </a:r>
          </a:p>
          <a:p>
            <a:endParaRPr lang="en-US" altLang="en-US" sz="1100" dirty="0">
              <a:ea typeface="ＭＳ Ｐゴシック" pitchFamily="34" charset="-128"/>
            </a:endParaRPr>
          </a:p>
          <a:p>
            <a:r>
              <a:rPr lang="en-US" altLang="en-US" sz="1100" dirty="0">
                <a:ea typeface="ＭＳ Ｐゴシック" pitchFamily="34" charset="-128"/>
              </a:rPr>
              <a:t>In the previous slide, we said that children who fight over a toy may need to be taught how to request or share the toy.  By positively reinforcing appropriate requests with access to the toy and negatively punishing fighting by removing access to the toy, we make requests a much more effective way to get the desired toy.</a:t>
            </a:r>
          </a:p>
          <a:p>
            <a:endParaRPr lang="en-US" altLang="en-US" sz="1100" dirty="0">
              <a:ea typeface="ＭＳ Ｐゴシック" pitchFamily="34" charset="-128"/>
            </a:endParaRPr>
          </a:p>
          <a:p>
            <a:r>
              <a:rPr lang="en-US" altLang="en-US" sz="1100" dirty="0">
                <a:ea typeface="ＭＳ Ｐゴシック" pitchFamily="34" charset="-128"/>
              </a:rPr>
              <a:t>As another example, planned ignoring may work best when we simultaneously reinforce desired behaviors with the type of attention that maintains the misbehavior.  In this way, “good” or acceptable behavior is a more efficient way of getting attention than the misbheavior.  In the example from the last slide, a student drew on his math homework so the teacher would complain.  Ignoring the drawings might reduce their frequency.  But what if the behavior was not maintained by complaints, specifically, but by any kind of adult attention?  If the drawings are ignored, the student might seek another way to get attention.  We should make sure he or she can get attention from acceptable behaviors.  While ignoring the drawings, the teacher should praise the student for the good aspects of his math homework, such as completion or accuracy. Praise need not be limited to just this situation, the math homework. By praising many good behaviors throughout the day, the student may feel less desperate for adult attention, and not feel the need to act out to get it.</a:t>
            </a:r>
          </a:p>
          <a:p>
            <a:endParaRPr lang="en-US" altLang="en-US" sz="1100" dirty="0">
              <a:ea typeface="ＭＳ Ｐゴシック" pitchFamily="34" charset="-128"/>
            </a:endParaRPr>
          </a:p>
          <a:p>
            <a:endParaRPr lang="en-US" altLang="en-US" sz="1100" dirty="0">
              <a:ea typeface="ＭＳ Ｐゴシック" pitchFamily="34" charset="-128"/>
            </a:endParaRPr>
          </a:p>
        </p:txBody>
      </p:sp>
      <p:sp>
        <p:nvSpPr>
          <p:cNvPr id="11674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itchFamily="34" charset="0"/>
                <a:ea typeface="ＭＳ Ｐゴシック" pitchFamily="34" charset="-128"/>
              </a:defRPr>
            </a:lvl1pPr>
            <a:lvl2pPr marL="758165" indent="-291602" eaLnBrk="0" hangingPunct="0">
              <a:spcBef>
                <a:spcPct val="30000"/>
              </a:spcBef>
              <a:defRPr sz="1200">
                <a:solidFill>
                  <a:schemeClr val="tx1"/>
                </a:solidFill>
                <a:latin typeface="Calibri" pitchFamily="34" charset="0"/>
                <a:ea typeface="ＭＳ Ｐゴシック" pitchFamily="34" charset="-128"/>
              </a:defRPr>
            </a:lvl2pPr>
            <a:lvl3pPr marL="1166408" indent="-233282" eaLnBrk="0" hangingPunct="0">
              <a:spcBef>
                <a:spcPct val="30000"/>
              </a:spcBef>
              <a:defRPr sz="1200">
                <a:solidFill>
                  <a:schemeClr val="tx1"/>
                </a:solidFill>
                <a:latin typeface="Calibri" pitchFamily="34" charset="0"/>
                <a:ea typeface="ＭＳ Ｐゴシック" pitchFamily="34" charset="-128"/>
              </a:defRPr>
            </a:lvl3pPr>
            <a:lvl4pPr marL="1632971" indent="-233282" eaLnBrk="0" hangingPunct="0">
              <a:spcBef>
                <a:spcPct val="30000"/>
              </a:spcBef>
              <a:defRPr sz="1200">
                <a:solidFill>
                  <a:schemeClr val="tx1"/>
                </a:solidFill>
                <a:latin typeface="Calibri" pitchFamily="34" charset="0"/>
                <a:ea typeface="ＭＳ Ｐゴシック" pitchFamily="34" charset="-128"/>
              </a:defRPr>
            </a:lvl4pPr>
            <a:lvl5pPr marL="2099533" indent="-233282" eaLnBrk="0" hangingPunct="0">
              <a:spcBef>
                <a:spcPct val="30000"/>
              </a:spcBef>
              <a:defRPr sz="1200">
                <a:solidFill>
                  <a:schemeClr val="tx1"/>
                </a:solidFill>
                <a:latin typeface="Calibri" pitchFamily="34" charset="0"/>
                <a:ea typeface="ＭＳ Ｐゴシック" pitchFamily="34" charset="-128"/>
              </a:defRPr>
            </a:lvl5pPr>
            <a:lvl6pPr marL="2566098" indent="-233282" eaLnBrk="0" fontAlgn="base" hangingPunct="0">
              <a:spcBef>
                <a:spcPct val="30000"/>
              </a:spcBef>
              <a:spcAft>
                <a:spcPct val="0"/>
              </a:spcAft>
              <a:defRPr sz="1200">
                <a:solidFill>
                  <a:schemeClr val="tx1"/>
                </a:solidFill>
                <a:latin typeface="Calibri" pitchFamily="34" charset="0"/>
                <a:ea typeface="ＭＳ Ｐゴシック" pitchFamily="34" charset="-128"/>
              </a:defRPr>
            </a:lvl6pPr>
            <a:lvl7pPr marL="3032661" indent="-233282" eaLnBrk="0" fontAlgn="base" hangingPunct="0">
              <a:spcBef>
                <a:spcPct val="30000"/>
              </a:spcBef>
              <a:spcAft>
                <a:spcPct val="0"/>
              </a:spcAft>
              <a:defRPr sz="1200">
                <a:solidFill>
                  <a:schemeClr val="tx1"/>
                </a:solidFill>
                <a:latin typeface="Calibri" pitchFamily="34" charset="0"/>
                <a:ea typeface="ＭＳ Ｐゴシック" pitchFamily="34" charset="-128"/>
              </a:defRPr>
            </a:lvl7pPr>
            <a:lvl8pPr marL="3499223" indent="-233282" eaLnBrk="0" fontAlgn="base" hangingPunct="0">
              <a:spcBef>
                <a:spcPct val="30000"/>
              </a:spcBef>
              <a:spcAft>
                <a:spcPct val="0"/>
              </a:spcAft>
              <a:defRPr sz="1200">
                <a:solidFill>
                  <a:schemeClr val="tx1"/>
                </a:solidFill>
                <a:latin typeface="Calibri" pitchFamily="34" charset="0"/>
                <a:ea typeface="ＭＳ Ｐゴシック" pitchFamily="34" charset="-128"/>
              </a:defRPr>
            </a:lvl8pPr>
            <a:lvl9pPr marL="3965787" indent="-233282" eaLnBrk="0" fontAlgn="base" hangingPunct="0">
              <a:spcBef>
                <a:spcPct val="30000"/>
              </a:spcBef>
              <a:spcAft>
                <a:spcPct val="0"/>
              </a:spcAft>
              <a:defRPr sz="1200">
                <a:solidFill>
                  <a:schemeClr val="tx1"/>
                </a:solidFill>
                <a:latin typeface="Calibri" pitchFamily="34" charset="0"/>
                <a:ea typeface="ＭＳ Ｐゴシック" pitchFamily="34" charset="-128"/>
              </a:defRPr>
            </a:lvl9pPr>
          </a:lstStyle>
          <a:p>
            <a:pPr eaLnBrk="1" hangingPunct="1">
              <a:spcBef>
                <a:spcPct val="0"/>
              </a:spcBef>
            </a:pPr>
            <a:fld id="{ED4BB8F5-6E93-4497-A88B-7009E9E4A39E}" type="slidenum">
              <a:rPr lang="en-US" altLang="en-US" smtClean="0">
                <a:latin typeface="Arial" pitchFamily="34" charset="0"/>
                <a:cs typeface="Arial" pitchFamily="34" charset="0"/>
              </a:rPr>
              <a:pPr eaLnBrk="1" hangingPunct="1">
                <a:spcBef>
                  <a:spcPct val="0"/>
                </a:spcBef>
              </a:pPr>
              <a:t>53</a:t>
            </a:fld>
            <a:endParaRPr lang="en-US" altLang="en-US" dirty="0" smtClean="0">
              <a:latin typeface="Arial" pitchFamily="34" charset="0"/>
              <a:cs typeface="Arial" pitchFamily="34" charset="0"/>
            </a:endParaRPr>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pPr defTabSz="466618" eaLnBrk="0" fontAlgn="base" hangingPunct="0">
              <a:spcBef>
                <a:spcPct val="30000"/>
              </a:spcBef>
              <a:spcAft>
                <a:spcPct val="0"/>
              </a:spcAft>
              <a:defRPr/>
            </a:pPr>
            <a:r>
              <a:rPr lang="en-US" i="1" dirty="0" smtClean="0"/>
              <a:t>Animated slide. Click to bring up second example.</a:t>
            </a:r>
          </a:p>
          <a:p>
            <a:pPr defTabSz="466618" eaLnBrk="0" fontAlgn="base" hangingPunct="0">
              <a:spcBef>
                <a:spcPct val="30000"/>
              </a:spcBef>
              <a:spcAft>
                <a:spcPct val="0"/>
              </a:spcAft>
              <a:defRPr/>
            </a:pPr>
            <a:endParaRPr lang="en-US" i="1" dirty="0" smtClean="0"/>
          </a:p>
          <a:p>
            <a:pPr>
              <a:defRPr/>
            </a:pPr>
            <a:r>
              <a:rPr lang="en-US" i="1" dirty="0" smtClean="0"/>
              <a:t>Give audience</a:t>
            </a:r>
            <a:r>
              <a:rPr lang="en-US" i="1" baseline="0" dirty="0" smtClean="0"/>
              <a:t> time to consider and think about each example and maintaining consequences.  Then review answers below.</a:t>
            </a:r>
          </a:p>
          <a:p>
            <a:pPr>
              <a:defRPr/>
            </a:pPr>
            <a:endParaRPr lang="en-US" i="1" dirty="0" smtClean="0"/>
          </a:p>
          <a:p>
            <a:pPr>
              <a:defRPr/>
            </a:pPr>
            <a:r>
              <a:rPr lang="en-US" i="1" dirty="0" smtClean="0"/>
              <a:t>Answers</a:t>
            </a:r>
          </a:p>
          <a:p>
            <a:pPr marL="233282" indent="-233282">
              <a:buFont typeface="+mj-lt"/>
              <a:buAutoNum type="arabicPeriod"/>
              <a:defRPr/>
            </a:pPr>
            <a:r>
              <a:rPr lang="en-US" dirty="0" smtClean="0"/>
              <a:t>This is negative punishment. The behavior was maintained by attention.  When Alex no longer got the attention he wanted from making faces, he stopped.  Ideally, the teacher would increase attention for desired behaviors (teaching them to Alex, if needed)</a:t>
            </a:r>
          </a:p>
          <a:p>
            <a:pPr marL="233282" indent="-233282">
              <a:buFont typeface="+mj-lt"/>
              <a:buAutoNum type="arabicPeriod"/>
              <a:defRPr/>
            </a:pPr>
            <a:r>
              <a:rPr lang="en-US" dirty="0" smtClean="0"/>
              <a:t>We need more information. The teacher may mean for this to be positive reinforcement, but adding the sticker is only reinforcing if it improves Sally’s performance.  The stickers won’t help if Sally doesn’t care about stickers, or if she already does great on spelling tests for other reasons.</a:t>
            </a:r>
            <a:endParaRPr lang="en-US" dirty="0"/>
          </a:p>
        </p:txBody>
      </p:sp>
      <p:sp>
        <p:nvSpPr>
          <p:cNvPr id="11776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itchFamily="34" charset="0"/>
                <a:ea typeface="ＭＳ Ｐゴシック" pitchFamily="34" charset="-128"/>
              </a:defRPr>
            </a:lvl1pPr>
            <a:lvl2pPr marL="758165" indent="-291602" eaLnBrk="0" hangingPunct="0">
              <a:spcBef>
                <a:spcPct val="30000"/>
              </a:spcBef>
              <a:defRPr sz="1200">
                <a:solidFill>
                  <a:schemeClr val="tx1"/>
                </a:solidFill>
                <a:latin typeface="Calibri" pitchFamily="34" charset="0"/>
                <a:ea typeface="ＭＳ Ｐゴシック" pitchFamily="34" charset="-128"/>
              </a:defRPr>
            </a:lvl2pPr>
            <a:lvl3pPr marL="1166408" indent="-233282" eaLnBrk="0" hangingPunct="0">
              <a:spcBef>
                <a:spcPct val="30000"/>
              </a:spcBef>
              <a:defRPr sz="1200">
                <a:solidFill>
                  <a:schemeClr val="tx1"/>
                </a:solidFill>
                <a:latin typeface="Calibri" pitchFamily="34" charset="0"/>
                <a:ea typeface="ＭＳ Ｐゴシック" pitchFamily="34" charset="-128"/>
              </a:defRPr>
            </a:lvl3pPr>
            <a:lvl4pPr marL="1632971" indent="-233282" eaLnBrk="0" hangingPunct="0">
              <a:spcBef>
                <a:spcPct val="30000"/>
              </a:spcBef>
              <a:defRPr sz="1200">
                <a:solidFill>
                  <a:schemeClr val="tx1"/>
                </a:solidFill>
                <a:latin typeface="Calibri" pitchFamily="34" charset="0"/>
                <a:ea typeface="ＭＳ Ｐゴシック" pitchFamily="34" charset="-128"/>
              </a:defRPr>
            </a:lvl4pPr>
            <a:lvl5pPr marL="2099533" indent="-233282" eaLnBrk="0" hangingPunct="0">
              <a:spcBef>
                <a:spcPct val="30000"/>
              </a:spcBef>
              <a:defRPr sz="1200">
                <a:solidFill>
                  <a:schemeClr val="tx1"/>
                </a:solidFill>
                <a:latin typeface="Calibri" pitchFamily="34" charset="0"/>
                <a:ea typeface="ＭＳ Ｐゴシック" pitchFamily="34" charset="-128"/>
              </a:defRPr>
            </a:lvl5pPr>
            <a:lvl6pPr marL="2566098" indent="-233282" eaLnBrk="0" fontAlgn="base" hangingPunct="0">
              <a:spcBef>
                <a:spcPct val="30000"/>
              </a:spcBef>
              <a:spcAft>
                <a:spcPct val="0"/>
              </a:spcAft>
              <a:defRPr sz="1200">
                <a:solidFill>
                  <a:schemeClr val="tx1"/>
                </a:solidFill>
                <a:latin typeface="Calibri" pitchFamily="34" charset="0"/>
                <a:ea typeface="ＭＳ Ｐゴシック" pitchFamily="34" charset="-128"/>
              </a:defRPr>
            </a:lvl6pPr>
            <a:lvl7pPr marL="3032661" indent="-233282" eaLnBrk="0" fontAlgn="base" hangingPunct="0">
              <a:spcBef>
                <a:spcPct val="30000"/>
              </a:spcBef>
              <a:spcAft>
                <a:spcPct val="0"/>
              </a:spcAft>
              <a:defRPr sz="1200">
                <a:solidFill>
                  <a:schemeClr val="tx1"/>
                </a:solidFill>
                <a:latin typeface="Calibri" pitchFamily="34" charset="0"/>
                <a:ea typeface="ＭＳ Ｐゴシック" pitchFamily="34" charset="-128"/>
              </a:defRPr>
            </a:lvl7pPr>
            <a:lvl8pPr marL="3499223" indent="-233282" eaLnBrk="0" fontAlgn="base" hangingPunct="0">
              <a:spcBef>
                <a:spcPct val="30000"/>
              </a:spcBef>
              <a:spcAft>
                <a:spcPct val="0"/>
              </a:spcAft>
              <a:defRPr sz="1200">
                <a:solidFill>
                  <a:schemeClr val="tx1"/>
                </a:solidFill>
                <a:latin typeface="Calibri" pitchFamily="34" charset="0"/>
                <a:ea typeface="ＭＳ Ｐゴシック" pitchFamily="34" charset="-128"/>
              </a:defRPr>
            </a:lvl8pPr>
            <a:lvl9pPr marL="3965787" indent="-233282" eaLnBrk="0" fontAlgn="base" hangingPunct="0">
              <a:spcBef>
                <a:spcPct val="30000"/>
              </a:spcBef>
              <a:spcAft>
                <a:spcPct val="0"/>
              </a:spcAft>
              <a:defRPr sz="1200">
                <a:solidFill>
                  <a:schemeClr val="tx1"/>
                </a:solidFill>
                <a:latin typeface="Calibri" pitchFamily="34" charset="0"/>
                <a:ea typeface="ＭＳ Ｐゴシック" pitchFamily="34" charset="-128"/>
              </a:defRPr>
            </a:lvl9pPr>
          </a:lstStyle>
          <a:p>
            <a:pPr eaLnBrk="1" hangingPunct="1">
              <a:spcBef>
                <a:spcPct val="0"/>
              </a:spcBef>
            </a:pPr>
            <a:fld id="{513C8773-C401-4E75-AD5C-2B80D5B4666F}" type="slidenum">
              <a:rPr lang="en-US" altLang="en-US" smtClean="0">
                <a:latin typeface="Arial" pitchFamily="34" charset="0"/>
                <a:cs typeface="Arial" pitchFamily="34" charset="0"/>
              </a:rPr>
              <a:pPr eaLnBrk="1" hangingPunct="1">
                <a:spcBef>
                  <a:spcPct val="0"/>
                </a:spcBef>
              </a:pPr>
              <a:t>54</a:t>
            </a:fld>
            <a:endParaRPr lang="en-US" altLang="en-US" dirty="0" smtClean="0">
              <a:latin typeface="Arial" pitchFamily="34" charset="0"/>
              <a:cs typeface="Arial" pitchFamily="34" charset="0"/>
            </a:endParaRPr>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87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ea typeface="ＭＳ Ｐゴシック" pitchFamily="34" charset="-128"/>
              </a:rPr>
              <a:t>The ABCs work together!  While all behavior serves a purpose, consequences do not affect behavior in isolation.</a:t>
            </a:r>
          </a:p>
          <a:p>
            <a:endParaRPr lang="en-US" altLang="en-US" dirty="0" smtClean="0">
              <a:ea typeface="ＭＳ Ｐゴシック" pitchFamily="34" charset="-128"/>
            </a:endParaRPr>
          </a:p>
          <a:p>
            <a:r>
              <a:rPr lang="en-US" altLang="en-US" i="1" dirty="0" smtClean="0">
                <a:ea typeface="ＭＳ Ｐゴシック" pitchFamily="34" charset="-128"/>
              </a:rPr>
              <a:t>The ABCs are important when designing</a:t>
            </a:r>
            <a:r>
              <a:rPr lang="en-US" altLang="en-US" i="1" baseline="0" dirty="0" smtClean="0">
                <a:ea typeface="ＭＳ Ｐゴシック" pitchFamily="34" charset="-128"/>
              </a:rPr>
              <a:t> function-based interventions. If this is an important topic for your audience, please see the later parts of this module, particularly Parts 4 and 5.  Part 4 includes functional assessment and design of intensive intervention.</a:t>
            </a:r>
            <a:endParaRPr lang="en-US" altLang="en-US" i="1" dirty="0" smtClean="0">
              <a:ea typeface="ＭＳ Ｐゴシック" pitchFamily="34" charset="-128"/>
            </a:endParaRPr>
          </a:p>
          <a:p>
            <a:endParaRPr lang="en-US" altLang="en-US" dirty="0" smtClean="0">
              <a:ea typeface="ＭＳ Ｐゴシック" pitchFamily="34" charset="-128"/>
            </a:endParaRPr>
          </a:p>
        </p:txBody>
      </p:sp>
      <p:sp>
        <p:nvSpPr>
          <p:cNvPr id="11878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itchFamily="34" charset="0"/>
                <a:ea typeface="ＭＳ Ｐゴシック" pitchFamily="34" charset="-128"/>
              </a:defRPr>
            </a:lvl1pPr>
            <a:lvl2pPr marL="758165" indent="-291602" eaLnBrk="0" hangingPunct="0">
              <a:spcBef>
                <a:spcPct val="30000"/>
              </a:spcBef>
              <a:defRPr sz="1200">
                <a:solidFill>
                  <a:schemeClr val="tx1"/>
                </a:solidFill>
                <a:latin typeface="Calibri" pitchFamily="34" charset="0"/>
                <a:ea typeface="ＭＳ Ｐゴシック" pitchFamily="34" charset="-128"/>
              </a:defRPr>
            </a:lvl2pPr>
            <a:lvl3pPr marL="1166408" indent="-233282" eaLnBrk="0" hangingPunct="0">
              <a:spcBef>
                <a:spcPct val="30000"/>
              </a:spcBef>
              <a:defRPr sz="1200">
                <a:solidFill>
                  <a:schemeClr val="tx1"/>
                </a:solidFill>
                <a:latin typeface="Calibri" pitchFamily="34" charset="0"/>
                <a:ea typeface="ＭＳ Ｐゴシック" pitchFamily="34" charset="-128"/>
              </a:defRPr>
            </a:lvl3pPr>
            <a:lvl4pPr marL="1632971" indent="-233282" eaLnBrk="0" hangingPunct="0">
              <a:spcBef>
                <a:spcPct val="30000"/>
              </a:spcBef>
              <a:defRPr sz="1200">
                <a:solidFill>
                  <a:schemeClr val="tx1"/>
                </a:solidFill>
                <a:latin typeface="Calibri" pitchFamily="34" charset="0"/>
                <a:ea typeface="ＭＳ Ｐゴシック" pitchFamily="34" charset="-128"/>
              </a:defRPr>
            </a:lvl4pPr>
            <a:lvl5pPr marL="2099533" indent="-233282" eaLnBrk="0" hangingPunct="0">
              <a:spcBef>
                <a:spcPct val="30000"/>
              </a:spcBef>
              <a:defRPr sz="1200">
                <a:solidFill>
                  <a:schemeClr val="tx1"/>
                </a:solidFill>
                <a:latin typeface="Calibri" pitchFamily="34" charset="0"/>
                <a:ea typeface="ＭＳ Ｐゴシック" pitchFamily="34" charset="-128"/>
              </a:defRPr>
            </a:lvl5pPr>
            <a:lvl6pPr marL="2566098" indent="-233282" eaLnBrk="0" fontAlgn="base" hangingPunct="0">
              <a:spcBef>
                <a:spcPct val="30000"/>
              </a:spcBef>
              <a:spcAft>
                <a:spcPct val="0"/>
              </a:spcAft>
              <a:defRPr sz="1200">
                <a:solidFill>
                  <a:schemeClr val="tx1"/>
                </a:solidFill>
                <a:latin typeface="Calibri" pitchFamily="34" charset="0"/>
                <a:ea typeface="ＭＳ Ｐゴシック" pitchFamily="34" charset="-128"/>
              </a:defRPr>
            </a:lvl6pPr>
            <a:lvl7pPr marL="3032661" indent="-233282" eaLnBrk="0" fontAlgn="base" hangingPunct="0">
              <a:spcBef>
                <a:spcPct val="30000"/>
              </a:spcBef>
              <a:spcAft>
                <a:spcPct val="0"/>
              </a:spcAft>
              <a:defRPr sz="1200">
                <a:solidFill>
                  <a:schemeClr val="tx1"/>
                </a:solidFill>
                <a:latin typeface="Calibri" pitchFamily="34" charset="0"/>
                <a:ea typeface="ＭＳ Ｐゴシック" pitchFamily="34" charset="-128"/>
              </a:defRPr>
            </a:lvl7pPr>
            <a:lvl8pPr marL="3499223" indent="-233282" eaLnBrk="0" fontAlgn="base" hangingPunct="0">
              <a:spcBef>
                <a:spcPct val="30000"/>
              </a:spcBef>
              <a:spcAft>
                <a:spcPct val="0"/>
              </a:spcAft>
              <a:defRPr sz="1200">
                <a:solidFill>
                  <a:schemeClr val="tx1"/>
                </a:solidFill>
                <a:latin typeface="Calibri" pitchFamily="34" charset="0"/>
                <a:ea typeface="ＭＳ Ｐゴシック" pitchFamily="34" charset="-128"/>
              </a:defRPr>
            </a:lvl8pPr>
            <a:lvl9pPr marL="3965787" indent="-233282" eaLnBrk="0" fontAlgn="base" hangingPunct="0">
              <a:spcBef>
                <a:spcPct val="30000"/>
              </a:spcBef>
              <a:spcAft>
                <a:spcPct val="0"/>
              </a:spcAft>
              <a:defRPr sz="1200">
                <a:solidFill>
                  <a:schemeClr val="tx1"/>
                </a:solidFill>
                <a:latin typeface="Calibri" pitchFamily="34" charset="0"/>
                <a:ea typeface="ＭＳ Ｐゴシック" pitchFamily="34" charset="-128"/>
              </a:defRPr>
            </a:lvl9pPr>
          </a:lstStyle>
          <a:p>
            <a:pPr eaLnBrk="1" hangingPunct="1">
              <a:spcBef>
                <a:spcPct val="0"/>
              </a:spcBef>
            </a:pPr>
            <a:fld id="{1A4248C4-7159-4822-B349-CDEAE639F2FA}" type="slidenum">
              <a:rPr lang="en-US" altLang="en-US" smtClean="0">
                <a:latin typeface="Arial" pitchFamily="34" charset="0"/>
                <a:cs typeface="Arial" pitchFamily="34" charset="0"/>
              </a:rPr>
              <a:pPr eaLnBrk="1" hangingPunct="1">
                <a:spcBef>
                  <a:spcPct val="0"/>
                </a:spcBef>
              </a:pPr>
              <a:t>55</a:t>
            </a:fld>
            <a:endParaRPr lang="en-US" altLang="en-US" dirty="0" smtClean="0">
              <a:latin typeface="Arial" pitchFamily="34" charset="0"/>
              <a:cs typeface="Arial" pitchFamily="34" charset="0"/>
            </a:endParaRPr>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0"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dirty="0" smtClean="0"/>
              <a:t>In this section, we provide</a:t>
            </a:r>
            <a:r>
              <a:rPr lang="en-US" baseline="0" dirty="0" smtClean="0"/>
              <a:t> a brief overview of the wide variety of students who may exhibit challenging behavior.</a:t>
            </a:r>
            <a:endParaRPr lang="en-US" dirty="0"/>
          </a:p>
        </p:txBody>
      </p:sp>
      <p:sp>
        <p:nvSpPr>
          <p:cNvPr id="17411"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ＭＳ Ｐゴシック" pitchFamily="34" charset="-128"/>
              </a:defRPr>
            </a:lvl1pPr>
            <a:lvl2pPr marL="758255" indent="-291636" eaLnBrk="0" hangingPunct="0">
              <a:defRPr sz="2400">
                <a:solidFill>
                  <a:schemeClr val="tx1"/>
                </a:solidFill>
                <a:latin typeface="Arial" pitchFamily="34" charset="0"/>
                <a:ea typeface="ＭＳ Ｐゴシック" pitchFamily="34" charset="-128"/>
              </a:defRPr>
            </a:lvl2pPr>
            <a:lvl3pPr marL="1166546" indent="-233309" eaLnBrk="0" hangingPunct="0">
              <a:defRPr sz="2400">
                <a:solidFill>
                  <a:schemeClr val="tx1"/>
                </a:solidFill>
                <a:latin typeface="Arial" pitchFamily="34" charset="0"/>
                <a:ea typeface="ＭＳ Ｐゴシック" pitchFamily="34" charset="-128"/>
              </a:defRPr>
            </a:lvl3pPr>
            <a:lvl4pPr marL="1633164" indent="-233309" eaLnBrk="0" hangingPunct="0">
              <a:defRPr sz="2400">
                <a:solidFill>
                  <a:schemeClr val="tx1"/>
                </a:solidFill>
                <a:latin typeface="Arial" pitchFamily="34" charset="0"/>
                <a:ea typeface="ＭＳ Ｐゴシック" pitchFamily="34" charset="-128"/>
              </a:defRPr>
            </a:lvl4pPr>
            <a:lvl5pPr marL="2099782" indent="-233309" eaLnBrk="0" hangingPunct="0">
              <a:defRPr sz="2400">
                <a:solidFill>
                  <a:schemeClr val="tx1"/>
                </a:solidFill>
                <a:latin typeface="Arial" pitchFamily="34" charset="0"/>
                <a:ea typeface="ＭＳ Ｐゴシック" pitchFamily="34" charset="-128"/>
              </a:defRPr>
            </a:lvl5pPr>
            <a:lvl6pPr marL="2566401" indent="-233309"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3033019" indent="-233309"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99637" indent="-233309"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966256" indent="-233309"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fld id="{82FAC86D-F6F9-49D6-90E2-B59498D41870}" type="slidenum">
              <a:rPr lang="en-US" sz="1200">
                <a:solidFill>
                  <a:prstClr val="black"/>
                </a:solidFill>
              </a:rPr>
              <a:pPr eaLnBrk="1" hangingPunct="1"/>
              <a:t>56</a:t>
            </a:fld>
            <a:endParaRPr lang="en-US" sz="1200" dirty="0">
              <a:solidFill>
                <a:prstClr val="black"/>
              </a:solidFill>
            </a:endParaRPr>
          </a:p>
        </p:txBody>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Even disability</a:t>
            </a:r>
            <a:r>
              <a:rPr lang="en-US" baseline="0" dirty="0" smtClean="0"/>
              <a:t> categories that focus on learning may also involve behavior problems.</a:t>
            </a:r>
            <a:endParaRPr lang="en-US" dirty="0"/>
          </a:p>
        </p:txBody>
      </p:sp>
      <p:sp>
        <p:nvSpPr>
          <p:cNvPr id="4" name="Slide Number Placeholder 3"/>
          <p:cNvSpPr>
            <a:spLocks noGrp="1"/>
          </p:cNvSpPr>
          <p:nvPr>
            <p:ph type="sldNum" sz="quarter" idx="10"/>
          </p:nvPr>
        </p:nvSpPr>
        <p:spPr/>
        <p:txBody>
          <a:bodyPr/>
          <a:lstStyle/>
          <a:p>
            <a:fld id="{6959DA82-0948-4812-A78B-BE6AF51C4604}" type="slidenum">
              <a:rPr lang="en-US" smtClean="0"/>
              <a:t>57</a:t>
            </a:fld>
            <a:endParaRPr lang="en-US" dirty="0"/>
          </a:p>
        </p:txBody>
      </p:sp>
    </p:spTree>
    <p:extLst>
      <p:ext uri="{BB962C8B-B14F-4D97-AF65-F5344CB8AC3E}">
        <p14:creationId xmlns:p14="http://schemas.microsoft.com/office/powerpoint/2010/main" val="1882117909"/>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3237" eaLnBrk="0" fontAlgn="base" hangingPunct="0">
              <a:spcBef>
                <a:spcPct val="30000"/>
              </a:spcBef>
              <a:spcAft>
                <a:spcPct val="0"/>
              </a:spcAft>
              <a:defRPr/>
            </a:pPr>
            <a:r>
              <a:rPr lang="en-US" i="0" dirty="0" smtClean="0">
                <a:ea typeface="ＭＳ Ｐゴシック"/>
              </a:rPr>
              <a:t>Green text boxes will highlight how</a:t>
            </a:r>
            <a:r>
              <a:rPr lang="en-US" i="0" baseline="0" dirty="0" smtClean="0">
                <a:ea typeface="ＭＳ Ｐゴシック"/>
              </a:rPr>
              <a:t> individual differences, including disabilities, may impact student behavior and behavioral supports.</a:t>
            </a:r>
            <a:endParaRPr lang="en-US" i="0" dirty="0">
              <a:ea typeface="ＭＳ Ｐゴシック"/>
            </a:endParaRPr>
          </a:p>
          <a:p>
            <a:endParaRPr lang="en-US" dirty="0"/>
          </a:p>
        </p:txBody>
      </p:sp>
      <p:sp>
        <p:nvSpPr>
          <p:cNvPr id="4" name="Slide Number Placeholder 3"/>
          <p:cNvSpPr>
            <a:spLocks noGrp="1"/>
          </p:cNvSpPr>
          <p:nvPr>
            <p:ph type="sldNum" sz="quarter" idx="10"/>
          </p:nvPr>
        </p:nvSpPr>
        <p:spPr/>
        <p:txBody>
          <a:bodyPr/>
          <a:lstStyle/>
          <a:p>
            <a:fld id="{6959DA82-0948-4812-A78B-BE6AF51C4604}" type="slidenum">
              <a:rPr lang="en-US" smtClean="0"/>
              <a:t>58</a:t>
            </a:fld>
            <a:endParaRPr lang="en-US" dirty="0"/>
          </a:p>
        </p:txBody>
      </p:sp>
    </p:spTree>
    <p:extLst>
      <p:ext uri="{BB962C8B-B14F-4D97-AF65-F5344CB8AC3E}">
        <p14:creationId xmlns:p14="http://schemas.microsoft.com/office/powerpoint/2010/main" val="3150697850"/>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Purpose - </a:t>
            </a:r>
            <a:r>
              <a:rPr lang="en-US" dirty="0"/>
              <a:t>This activity will give </a:t>
            </a:r>
            <a:r>
              <a:rPr lang="en-US" dirty="0" smtClean="0"/>
              <a:t>you define various </a:t>
            </a:r>
            <a:r>
              <a:rPr lang="en-US" dirty="0"/>
              <a:t>disabilities and </a:t>
            </a:r>
            <a:r>
              <a:rPr lang="en-US" dirty="0" smtClean="0"/>
              <a:t>their potential impact </a:t>
            </a:r>
            <a:r>
              <a:rPr lang="en-US" dirty="0"/>
              <a:t>on behavior.</a:t>
            </a:r>
          </a:p>
          <a:p>
            <a:endParaRPr lang="en-US" b="1" dirty="0"/>
          </a:p>
          <a:p>
            <a:r>
              <a:rPr lang="en-US" b="1" dirty="0" smtClean="0"/>
              <a:t>Discussion Activity-</a:t>
            </a:r>
            <a:endParaRPr lang="en-US" dirty="0"/>
          </a:p>
          <a:p>
            <a:pPr marL="228600" indent="-228600">
              <a:buFont typeface="+mj-lt"/>
              <a:buAutoNum type="arabicPeriod"/>
            </a:pPr>
            <a:r>
              <a:rPr lang="en-US" dirty="0" smtClean="0"/>
              <a:t>In table groups discuss the disability definitions on the IDEA Disability Definitions handout. </a:t>
            </a:r>
          </a:p>
          <a:p>
            <a:pPr marL="228600" indent="-228600">
              <a:buFont typeface="+mj-lt"/>
              <a:buAutoNum type="arabicPeriod"/>
            </a:pPr>
            <a:r>
              <a:rPr lang="en-US" dirty="0" smtClean="0"/>
              <a:t>Make a list (or check off)  the categories that you think would have obvious behavior implications and explain your reasoning.</a:t>
            </a:r>
          </a:p>
          <a:p>
            <a:pPr marL="228600" indent="-228600">
              <a:buFont typeface="+mj-lt"/>
              <a:buAutoNum type="arabicPeriod"/>
            </a:pPr>
            <a:r>
              <a:rPr lang="en-US" dirty="0" smtClean="0"/>
              <a:t>Discuss the other categories and decide how they could influence behavior. Explain your reasoning.</a:t>
            </a:r>
          </a:p>
          <a:p>
            <a:pPr marL="228600" indent="-228600">
              <a:buFont typeface="+mj-lt"/>
              <a:buAutoNum type="arabicPeriod"/>
            </a:pPr>
            <a:r>
              <a:rPr lang="en-US" dirty="0" smtClean="0"/>
              <a:t>After all groups have finished working, share out in the large group.</a:t>
            </a:r>
          </a:p>
          <a:p>
            <a:endParaRPr lang="en-US" dirty="0" smtClean="0"/>
          </a:p>
          <a:p>
            <a:r>
              <a:rPr lang="en-US" b="1" dirty="0" smtClean="0"/>
              <a:t>Note </a:t>
            </a:r>
            <a:r>
              <a:rPr lang="en-US" dirty="0" smtClean="0"/>
              <a:t>- Students with learning disabilities may not be able to engage in some grade-level academic tasks. This may reduce</a:t>
            </a:r>
            <a:r>
              <a:rPr lang="en-US" baseline="0" dirty="0" smtClean="0"/>
              <a:t> student motivation and lead to frustration with school. </a:t>
            </a:r>
            <a:r>
              <a:rPr lang="en-US" dirty="0" smtClean="0"/>
              <a:t>This may result in low academic</a:t>
            </a:r>
            <a:r>
              <a:rPr lang="en-US" baseline="0" dirty="0" smtClean="0"/>
              <a:t> </a:t>
            </a:r>
            <a:r>
              <a:rPr lang="en-US" dirty="0" smtClean="0"/>
              <a:t>engagement and off-task behavior,</a:t>
            </a:r>
            <a:r>
              <a:rPr lang="en-US" baseline="0" dirty="0" smtClean="0"/>
              <a:t> which reduces students’ opportunities to learn.</a:t>
            </a:r>
            <a:endParaRPr lang="en-US" dirty="0"/>
          </a:p>
        </p:txBody>
      </p:sp>
      <p:sp>
        <p:nvSpPr>
          <p:cNvPr id="4" name="Slide Number Placeholder 3"/>
          <p:cNvSpPr>
            <a:spLocks noGrp="1"/>
          </p:cNvSpPr>
          <p:nvPr>
            <p:ph type="sldNum" sz="quarter" idx="10"/>
          </p:nvPr>
        </p:nvSpPr>
        <p:spPr/>
        <p:txBody>
          <a:bodyPr/>
          <a:lstStyle/>
          <a:p>
            <a:fld id="{6959DA82-0948-4812-A78B-BE6AF51C4604}" type="slidenum">
              <a:rPr lang="en-US" smtClean="0"/>
              <a:t>59</a:t>
            </a:fld>
            <a:endParaRPr lang="en-US" dirty="0"/>
          </a:p>
        </p:txBody>
      </p:sp>
    </p:spTree>
    <p:extLst>
      <p:ext uri="{BB962C8B-B14F-4D97-AF65-F5344CB8AC3E}">
        <p14:creationId xmlns:p14="http://schemas.microsoft.com/office/powerpoint/2010/main" val="12631512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2310" y="4421823"/>
            <a:ext cx="5618480" cy="4851722"/>
          </a:xfrm>
        </p:spPr>
        <p:txBody>
          <a:bodyPr/>
          <a:lstStyle/>
          <a:p>
            <a:pPr>
              <a:defRPr/>
            </a:pPr>
            <a:r>
              <a:rPr lang="en-US" b="1" dirty="0" smtClean="0"/>
              <a:t>Purpose of the activity: </a:t>
            </a:r>
            <a:r>
              <a:rPr lang="en-US" dirty="0" smtClean="0"/>
              <a:t>Participants will demonstrate their knowledge of  the characteristics that make schools</a:t>
            </a:r>
            <a:r>
              <a:rPr lang="en-US" dirty="0"/>
              <a:t>, teachers, and </a:t>
            </a:r>
            <a:r>
              <a:rPr lang="en-US" dirty="0" smtClean="0"/>
              <a:t>students successful. </a:t>
            </a:r>
            <a:endParaRPr lang="en-US" b="1" dirty="0" smtClean="0"/>
          </a:p>
          <a:p>
            <a:pPr>
              <a:defRPr/>
            </a:pPr>
            <a:r>
              <a:rPr lang="en-US" b="1" dirty="0" smtClean="0"/>
              <a:t>Directions:</a:t>
            </a:r>
            <a:endParaRPr lang="en-US" dirty="0"/>
          </a:p>
          <a:p>
            <a:pPr marL="233309" indent="-233309">
              <a:buFont typeface="+mj-lt"/>
              <a:buAutoNum type="arabicPeriod"/>
              <a:defRPr/>
            </a:pPr>
            <a:r>
              <a:rPr lang="en-US" sz="1100" dirty="0"/>
              <a:t>Post 3 pieces of chart paper around the room and title them as follows:</a:t>
            </a:r>
          </a:p>
          <a:p>
            <a:pPr>
              <a:defRPr/>
            </a:pPr>
            <a:r>
              <a:rPr lang="en-US" sz="1100" dirty="0"/>
              <a:t>	</a:t>
            </a:r>
            <a:r>
              <a:rPr lang="en-US" sz="1100" dirty="0" smtClean="0"/>
              <a:t>Chart </a:t>
            </a:r>
            <a:r>
              <a:rPr lang="en-US" sz="1100" dirty="0"/>
              <a:t>1- Characteristics of Successful Schools</a:t>
            </a:r>
          </a:p>
          <a:p>
            <a:pPr>
              <a:defRPr/>
            </a:pPr>
            <a:r>
              <a:rPr lang="en-US" sz="1100" dirty="0"/>
              <a:t>	</a:t>
            </a:r>
            <a:r>
              <a:rPr lang="en-US" sz="1100" dirty="0" smtClean="0"/>
              <a:t>Chart </a:t>
            </a:r>
            <a:r>
              <a:rPr lang="en-US" sz="1100" dirty="0"/>
              <a:t>2- Characteristics of Successful Teachers  </a:t>
            </a:r>
          </a:p>
          <a:p>
            <a:pPr>
              <a:defRPr/>
            </a:pPr>
            <a:r>
              <a:rPr lang="en-US" sz="1100" dirty="0"/>
              <a:t>	</a:t>
            </a:r>
            <a:r>
              <a:rPr lang="en-US" sz="1100" dirty="0" smtClean="0"/>
              <a:t>Chart </a:t>
            </a:r>
            <a:r>
              <a:rPr lang="en-US" sz="1100" dirty="0"/>
              <a:t>3- Characteristics of Successful Students</a:t>
            </a:r>
          </a:p>
          <a:p>
            <a:pPr marL="233309" indent="-233309">
              <a:buFont typeface="+mj-lt"/>
              <a:buAutoNum type="arabicPeriod"/>
              <a:defRPr/>
            </a:pPr>
            <a:r>
              <a:rPr lang="en-US" sz="1100" dirty="0"/>
              <a:t>Divide the participants into 3 groups and direct each group to a chart.</a:t>
            </a:r>
          </a:p>
          <a:p>
            <a:pPr marL="233309" indent="-233309">
              <a:buFont typeface="+mj-lt"/>
              <a:buAutoNum type="arabicPeriod"/>
              <a:defRPr/>
            </a:pPr>
            <a:r>
              <a:rPr lang="en-US" sz="1100" dirty="0"/>
              <a:t>Each group will begin at their assigned chart. Set a timer for </a:t>
            </a:r>
            <a:r>
              <a:rPr lang="en-US" sz="1100" b="1" dirty="0"/>
              <a:t>3 minutes</a:t>
            </a:r>
            <a:r>
              <a:rPr lang="en-US" sz="1100" dirty="0"/>
              <a:t>. At each chart, participants read the title and brainstorm as many ideas as they can think of about their topic. The recorder writes down all of the ideas generated by the group on the chart paper.</a:t>
            </a:r>
          </a:p>
          <a:p>
            <a:pPr marL="233309" indent="-233309">
              <a:buFont typeface="+mj-lt"/>
              <a:buAutoNum type="arabicPeriod"/>
              <a:defRPr/>
            </a:pPr>
            <a:r>
              <a:rPr lang="en-US" sz="1100" dirty="0"/>
              <a:t>When the timer goes off, each group moves to the next chart. Set the timer for</a:t>
            </a:r>
            <a:r>
              <a:rPr lang="en-US" sz="1100" b="1" dirty="0"/>
              <a:t> 2 minutes </a:t>
            </a:r>
            <a:r>
              <a:rPr lang="en-US" sz="1100" dirty="0"/>
              <a:t>to allow participants to add their ideas to their new chart. Ideas should not be repeated if they are already written on the chart from the last group.</a:t>
            </a:r>
          </a:p>
          <a:p>
            <a:pPr marL="233309" indent="-233309">
              <a:buFont typeface="+mj-lt"/>
              <a:buAutoNum type="arabicPeriod"/>
              <a:defRPr/>
            </a:pPr>
            <a:r>
              <a:rPr lang="en-US" sz="1100" dirty="0"/>
              <a:t>When the timer goes off, each group moves to chart 3. Set the timer for </a:t>
            </a:r>
            <a:r>
              <a:rPr lang="en-US" sz="1100" b="1" dirty="0"/>
              <a:t>1 minute </a:t>
            </a:r>
            <a:r>
              <a:rPr lang="en-US" sz="1100" dirty="0"/>
              <a:t>to give participants time to add their new ideas to their new chart. They will not need as much time as most ideas will already be written down.</a:t>
            </a:r>
          </a:p>
          <a:p>
            <a:pPr marL="233309" indent="-233309">
              <a:buFont typeface="+mj-lt"/>
              <a:buAutoNum type="arabicPeriod"/>
              <a:defRPr/>
            </a:pPr>
            <a:r>
              <a:rPr lang="en-US" sz="1100" dirty="0"/>
              <a:t>When the timer goes off, participants move back to their original chart and read all the additional ideas that have been added from the other teams.</a:t>
            </a:r>
          </a:p>
          <a:p>
            <a:pPr marL="233309" indent="-233309">
              <a:buFont typeface="+mj-lt"/>
              <a:buAutoNum type="arabicPeriod"/>
              <a:defRPr/>
            </a:pPr>
            <a:r>
              <a:rPr lang="en-US" sz="1100" dirty="0"/>
              <a:t>The reporter will share out the completed chart to the large group.</a:t>
            </a:r>
          </a:p>
          <a:p>
            <a:pPr>
              <a:defRPr/>
            </a:pPr>
            <a:r>
              <a:rPr lang="en-US" sz="1100" b="1" dirty="0"/>
              <a:t>Integrating the activity –</a:t>
            </a:r>
            <a:r>
              <a:rPr lang="en-US" sz="1100" dirty="0"/>
              <a:t>Use these charts to identify students prior knowledge. Compare the similarities and differences on the charts with the information presented in </a:t>
            </a:r>
            <a:r>
              <a:rPr lang="en-US" sz="1100" dirty="0" smtClean="0"/>
              <a:t>the following </a:t>
            </a:r>
            <a:r>
              <a:rPr lang="en-US" sz="1100" dirty="0"/>
              <a:t>Power Point </a:t>
            </a:r>
            <a:r>
              <a:rPr lang="en-US" sz="1100" dirty="0" smtClean="0"/>
              <a:t>slides.</a:t>
            </a:r>
            <a:endParaRPr lang="en-US" sz="1100" b="1" dirty="0"/>
          </a:p>
          <a:p>
            <a:pPr>
              <a:defRPr/>
            </a:pPr>
            <a:endParaRPr lang="en-US" dirty="0"/>
          </a:p>
          <a:p>
            <a:pPr marL="233309" indent="-233309">
              <a:buFont typeface="+mj-lt"/>
              <a:buAutoNum type="arabicPeriod"/>
              <a:defRPr/>
            </a:pPr>
            <a:endParaRPr lang="en-US" dirty="0"/>
          </a:p>
        </p:txBody>
      </p:sp>
      <p:sp>
        <p:nvSpPr>
          <p:cNvPr id="430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itchFamily="34" charset="0"/>
                <a:ea typeface="ＭＳ Ｐゴシック" pitchFamily="34" charset="-128"/>
              </a:defRPr>
            </a:lvl1pPr>
            <a:lvl2pPr marL="758255" indent="-291636" eaLnBrk="0" hangingPunct="0">
              <a:spcBef>
                <a:spcPct val="30000"/>
              </a:spcBef>
              <a:defRPr sz="1200">
                <a:solidFill>
                  <a:schemeClr val="tx1"/>
                </a:solidFill>
                <a:latin typeface="Calibri" pitchFamily="34" charset="0"/>
                <a:ea typeface="ＭＳ Ｐゴシック" pitchFamily="34" charset="-128"/>
              </a:defRPr>
            </a:lvl2pPr>
            <a:lvl3pPr marL="1166546" indent="-233309" eaLnBrk="0" hangingPunct="0">
              <a:spcBef>
                <a:spcPct val="30000"/>
              </a:spcBef>
              <a:defRPr sz="1200">
                <a:solidFill>
                  <a:schemeClr val="tx1"/>
                </a:solidFill>
                <a:latin typeface="Calibri" pitchFamily="34" charset="0"/>
                <a:ea typeface="ＭＳ Ｐゴシック" pitchFamily="34" charset="-128"/>
              </a:defRPr>
            </a:lvl3pPr>
            <a:lvl4pPr marL="1633164" indent="-233309" eaLnBrk="0" hangingPunct="0">
              <a:spcBef>
                <a:spcPct val="30000"/>
              </a:spcBef>
              <a:defRPr sz="1200">
                <a:solidFill>
                  <a:schemeClr val="tx1"/>
                </a:solidFill>
                <a:latin typeface="Calibri" pitchFamily="34" charset="0"/>
                <a:ea typeface="ＭＳ Ｐゴシック" pitchFamily="34" charset="-128"/>
              </a:defRPr>
            </a:lvl4pPr>
            <a:lvl5pPr marL="2099782" indent="-233309" eaLnBrk="0" hangingPunct="0">
              <a:spcBef>
                <a:spcPct val="30000"/>
              </a:spcBef>
              <a:defRPr sz="1200">
                <a:solidFill>
                  <a:schemeClr val="tx1"/>
                </a:solidFill>
                <a:latin typeface="Calibri" pitchFamily="34" charset="0"/>
                <a:ea typeface="ＭＳ Ｐゴシック" pitchFamily="34" charset="-128"/>
              </a:defRPr>
            </a:lvl5pPr>
            <a:lvl6pPr marL="2566401" indent="-233309" eaLnBrk="0" fontAlgn="base" hangingPunct="0">
              <a:spcBef>
                <a:spcPct val="30000"/>
              </a:spcBef>
              <a:spcAft>
                <a:spcPct val="0"/>
              </a:spcAft>
              <a:defRPr sz="1200">
                <a:solidFill>
                  <a:schemeClr val="tx1"/>
                </a:solidFill>
                <a:latin typeface="Calibri" pitchFamily="34" charset="0"/>
                <a:ea typeface="ＭＳ Ｐゴシック" pitchFamily="34" charset="-128"/>
              </a:defRPr>
            </a:lvl6pPr>
            <a:lvl7pPr marL="3033019" indent="-233309" eaLnBrk="0" fontAlgn="base" hangingPunct="0">
              <a:spcBef>
                <a:spcPct val="30000"/>
              </a:spcBef>
              <a:spcAft>
                <a:spcPct val="0"/>
              </a:spcAft>
              <a:defRPr sz="1200">
                <a:solidFill>
                  <a:schemeClr val="tx1"/>
                </a:solidFill>
                <a:latin typeface="Calibri" pitchFamily="34" charset="0"/>
                <a:ea typeface="ＭＳ Ｐゴシック" pitchFamily="34" charset="-128"/>
              </a:defRPr>
            </a:lvl7pPr>
            <a:lvl8pPr marL="3499637" indent="-233309" eaLnBrk="0" fontAlgn="base" hangingPunct="0">
              <a:spcBef>
                <a:spcPct val="30000"/>
              </a:spcBef>
              <a:spcAft>
                <a:spcPct val="0"/>
              </a:spcAft>
              <a:defRPr sz="1200">
                <a:solidFill>
                  <a:schemeClr val="tx1"/>
                </a:solidFill>
                <a:latin typeface="Calibri" pitchFamily="34" charset="0"/>
                <a:ea typeface="ＭＳ Ｐゴシック" pitchFamily="34" charset="-128"/>
              </a:defRPr>
            </a:lvl8pPr>
            <a:lvl9pPr marL="3966256" indent="-233309" eaLnBrk="0" fontAlgn="base" hangingPunct="0">
              <a:spcBef>
                <a:spcPct val="30000"/>
              </a:spcBef>
              <a:spcAft>
                <a:spcPct val="0"/>
              </a:spcAft>
              <a:defRPr sz="1200">
                <a:solidFill>
                  <a:schemeClr val="tx1"/>
                </a:solidFill>
                <a:latin typeface="Calibri" pitchFamily="34" charset="0"/>
                <a:ea typeface="ＭＳ Ｐゴシック" pitchFamily="34" charset="-128"/>
              </a:defRPr>
            </a:lvl9pPr>
          </a:lstStyle>
          <a:p>
            <a:pPr eaLnBrk="1" hangingPunct="1">
              <a:spcBef>
                <a:spcPct val="0"/>
              </a:spcBef>
            </a:pPr>
            <a:fld id="{F5275CF9-B18B-43D0-8BCA-2F089C8C935B}" type="slidenum">
              <a:rPr lang="en-US" altLang="en-US" smtClean="0">
                <a:latin typeface="Arial" charset="0"/>
                <a:cs typeface="Arial" charset="0"/>
              </a:rPr>
              <a:pPr eaLnBrk="1" hangingPunct="1">
                <a:spcBef>
                  <a:spcPct val="0"/>
                </a:spcBef>
              </a:pPr>
              <a:t>6</a:t>
            </a:fld>
            <a:endParaRPr lang="en-US" altLang="en-US" smtClean="0">
              <a:latin typeface="Arial" charset="0"/>
              <a:cs typeface="Arial" charset="0"/>
            </a:endParaRPr>
          </a:p>
        </p:txBody>
      </p:sp>
    </p:spTree>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this section, we will describe the poor outcomes that</a:t>
            </a:r>
            <a:r>
              <a:rPr lang="en-US" baseline="0" dirty="0" smtClean="0"/>
              <a:t> are likelier for students with disabilities than for their non-disabled peers.</a:t>
            </a:r>
            <a:endParaRPr lang="en-US" dirty="0"/>
          </a:p>
        </p:txBody>
      </p:sp>
      <p:sp>
        <p:nvSpPr>
          <p:cNvPr id="4" name="Slide Number Placeholder 3"/>
          <p:cNvSpPr>
            <a:spLocks noGrp="1"/>
          </p:cNvSpPr>
          <p:nvPr>
            <p:ph type="sldNum" sz="quarter" idx="10"/>
          </p:nvPr>
        </p:nvSpPr>
        <p:spPr/>
        <p:txBody>
          <a:bodyPr/>
          <a:lstStyle/>
          <a:p>
            <a:fld id="{6959DA82-0948-4812-A78B-BE6AF51C4604}" type="slidenum">
              <a:rPr lang="en-US" smtClean="0"/>
              <a:t>60</a:t>
            </a:fld>
            <a:endParaRPr lang="en-US" dirty="0"/>
          </a:p>
        </p:txBody>
      </p:sp>
    </p:spTree>
    <p:extLst>
      <p:ext uri="{BB962C8B-B14F-4D97-AF65-F5344CB8AC3E}">
        <p14:creationId xmlns:p14="http://schemas.microsoft.com/office/powerpoint/2010/main" val="2868850773"/>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3237">
              <a:defRPr/>
            </a:pPr>
            <a:r>
              <a:rPr lang="en-US" dirty="0" smtClean="0"/>
              <a:t>As we will review in the following slides, </a:t>
            </a:r>
            <a:r>
              <a:rPr lang="en-US" baseline="0" dirty="0" smtClean="0"/>
              <a:t>students who qualify for special education services for emotional disturbances (also known as emotional and behavioral disorders) often have particularly poor outcomes in certain areas.</a:t>
            </a:r>
            <a:endParaRPr lang="en-US" dirty="0" smtClean="0"/>
          </a:p>
          <a:p>
            <a:endParaRPr lang="en-US" dirty="0"/>
          </a:p>
        </p:txBody>
      </p:sp>
      <p:sp>
        <p:nvSpPr>
          <p:cNvPr id="4" name="Slide Number Placeholder 3"/>
          <p:cNvSpPr>
            <a:spLocks noGrp="1"/>
          </p:cNvSpPr>
          <p:nvPr>
            <p:ph type="sldNum" sz="quarter" idx="10"/>
          </p:nvPr>
        </p:nvSpPr>
        <p:spPr/>
        <p:txBody>
          <a:bodyPr/>
          <a:lstStyle/>
          <a:p>
            <a:fld id="{6959DA82-0948-4812-A78B-BE6AF51C4604}" type="slidenum">
              <a:rPr lang="en-US" smtClean="0"/>
              <a:t>61</a:t>
            </a:fld>
            <a:endParaRPr lang="en-US" dirty="0"/>
          </a:p>
        </p:txBody>
      </p:sp>
    </p:spTree>
    <p:extLst>
      <p:ext uri="{BB962C8B-B14F-4D97-AF65-F5344CB8AC3E}">
        <p14:creationId xmlns:p14="http://schemas.microsoft.com/office/powerpoint/2010/main" val="2762104216"/>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This figure shows fourth grade math achievement on the National Assessment of Educational Progress (</a:t>
            </a:r>
            <a:r>
              <a:rPr lang="en-US" baseline="0" dirty="0" err="1" smtClean="0"/>
              <a:t>NAEP</a:t>
            </a:r>
            <a:r>
              <a:rPr lang="en-US" baseline="0" dirty="0" smtClean="0"/>
              <a:t>) from 1996 through 2013.  Results for students with disabilities are shown on the top, while results for students without disabilities are shown on the bottom.  </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These data clearly show that students with disabilities are still not performing as well as their non-disabled peers on </a:t>
            </a:r>
            <a:r>
              <a:rPr lang="en-US" baseline="0" dirty="0" err="1" smtClean="0"/>
              <a:t>NAEP</a:t>
            </a:r>
            <a:r>
              <a:rPr lang="en-US" baseline="0" dirty="0" smtClean="0"/>
              <a:t> reading tests. There are similar patterns of low performance for students with </a:t>
            </a:r>
            <a:r>
              <a:rPr lang="en-US" baseline="0" dirty="0" err="1" smtClean="0"/>
              <a:t>disabilties</a:t>
            </a:r>
            <a:r>
              <a:rPr lang="en-US" baseline="0" dirty="0" smtClean="0"/>
              <a:t> on </a:t>
            </a:r>
            <a:r>
              <a:rPr lang="en-US" baseline="0" dirty="0" err="1" smtClean="0"/>
              <a:t>NAEP</a:t>
            </a:r>
            <a:r>
              <a:rPr lang="en-US" baseline="0" dirty="0" smtClean="0"/>
              <a:t> mathematics tests in fourth and eighth grade.</a:t>
            </a:r>
          </a:p>
        </p:txBody>
      </p:sp>
      <p:sp>
        <p:nvSpPr>
          <p:cNvPr id="4" name="Slide Number Placeholder 3"/>
          <p:cNvSpPr>
            <a:spLocks noGrp="1"/>
          </p:cNvSpPr>
          <p:nvPr>
            <p:ph type="sldNum" sz="quarter" idx="10"/>
          </p:nvPr>
        </p:nvSpPr>
        <p:spPr/>
        <p:txBody>
          <a:bodyPr/>
          <a:lstStyle/>
          <a:p>
            <a:fld id="{6959DA82-0948-4812-A78B-BE6AF51C4604}" type="slidenum">
              <a:rPr lang="en-US" smtClean="0"/>
              <a:t>62</a:t>
            </a:fld>
            <a:endParaRPr lang="en-US" dirty="0"/>
          </a:p>
        </p:txBody>
      </p:sp>
    </p:spTree>
    <p:extLst>
      <p:ext uri="{BB962C8B-B14F-4D97-AF65-F5344CB8AC3E}">
        <p14:creationId xmlns:p14="http://schemas.microsoft.com/office/powerpoint/2010/main" val="3114685722"/>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Data from the National Longitudinal Transition Study</a:t>
            </a:r>
            <a:r>
              <a:rPr lang="en-US" baseline="0" dirty="0" smtClean="0"/>
              <a:t>–2 (NTLS-2) reveal that, compared with all youth with disabilities, students with emotional disturbances are likelier to have been suspended or expelled (73 percent versus 33 percent). They are likelier to have attended five or more schools (40 percent versus 20 percent) and to have most recently changed schools because they were reassigned by the school (20 percent versus 5 percent).</a:t>
            </a:r>
          </a:p>
          <a:p>
            <a:endParaRPr lang="en-US" baseline="0" dirty="0" smtClean="0"/>
          </a:p>
          <a:p>
            <a:r>
              <a:rPr lang="en-US" baseline="0" dirty="0" smtClean="0"/>
              <a:t>Students with emotional disturbances are also likelier to receive school-based services, such as</a:t>
            </a:r>
          </a:p>
          <a:p>
            <a:endParaRPr lang="en-US" baseline="0" dirty="0" smtClean="0"/>
          </a:p>
          <a:p>
            <a:pPr marL="174982" indent="-174982">
              <a:buFont typeface="Arial" panose="020B0604020202020204" pitchFamily="34" charset="0"/>
              <a:buChar char="•"/>
            </a:pPr>
            <a:r>
              <a:rPr lang="en-US" baseline="0" dirty="0" smtClean="0"/>
              <a:t>Behavior intervention or management program</a:t>
            </a:r>
          </a:p>
          <a:p>
            <a:pPr marL="174982" indent="-174982">
              <a:buFont typeface="Arial" panose="020B0604020202020204" pitchFamily="34" charset="0"/>
              <a:buChar char="•"/>
            </a:pPr>
            <a:r>
              <a:rPr lang="en-US" baseline="0" dirty="0" smtClean="0"/>
              <a:t>Mental health services</a:t>
            </a:r>
          </a:p>
          <a:p>
            <a:pPr marL="174982" indent="-174982">
              <a:buFont typeface="Arial" panose="020B0604020202020204" pitchFamily="34" charset="0"/>
              <a:buChar char="•"/>
            </a:pPr>
            <a:r>
              <a:rPr lang="en-US" baseline="0" dirty="0" smtClean="0"/>
              <a:t>Conflict resolution/anger management training</a:t>
            </a:r>
          </a:p>
          <a:p>
            <a:pPr marL="174982" indent="-174982">
              <a:buFont typeface="Arial" panose="020B0604020202020204" pitchFamily="34" charset="0"/>
              <a:buChar char="•"/>
            </a:pPr>
            <a:r>
              <a:rPr lang="en-US" baseline="0" dirty="0" smtClean="0"/>
              <a:t>Substance abuse education/services</a:t>
            </a:r>
          </a:p>
          <a:p>
            <a:pPr marL="174982" indent="-174982">
              <a:buFont typeface="Arial" panose="020B0604020202020204" pitchFamily="34" charset="0"/>
              <a:buChar char="•"/>
            </a:pPr>
            <a:r>
              <a:rPr lang="en-US" baseline="0" dirty="0" smtClean="0"/>
              <a:t>Case management</a:t>
            </a:r>
          </a:p>
          <a:p>
            <a:pPr marL="174982" indent="-174982">
              <a:buFont typeface="Arial" panose="020B0604020202020204" pitchFamily="34" charset="0"/>
              <a:buChar char="•"/>
            </a:pPr>
            <a:r>
              <a:rPr lang="en-US" baseline="0" dirty="0" smtClean="0"/>
              <a:t>Social work services</a:t>
            </a:r>
          </a:p>
        </p:txBody>
      </p:sp>
      <p:sp>
        <p:nvSpPr>
          <p:cNvPr id="4" name="Slide Number Placeholder 3"/>
          <p:cNvSpPr>
            <a:spLocks noGrp="1"/>
          </p:cNvSpPr>
          <p:nvPr>
            <p:ph type="sldNum" sz="quarter" idx="10"/>
          </p:nvPr>
        </p:nvSpPr>
        <p:spPr/>
        <p:txBody>
          <a:bodyPr/>
          <a:lstStyle/>
          <a:p>
            <a:fld id="{6959DA82-0948-4812-A78B-BE6AF51C4604}" type="slidenum">
              <a:rPr lang="en-US" smtClean="0"/>
              <a:t>63</a:t>
            </a:fld>
            <a:endParaRPr lang="en-US" dirty="0"/>
          </a:p>
        </p:txBody>
      </p:sp>
    </p:spTree>
    <p:extLst>
      <p:ext uri="{BB962C8B-B14F-4D97-AF65-F5344CB8AC3E}">
        <p14:creationId xmlns:p14="http://schemas.microsoft.com/office/powerpoint/2010/main" val="1908930036"/>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0" dirty="0" smtClean="0"/>
              <a:t>Review slide.</a:t>
            </a:r>
          </a:p>
          <a:p>
            <a:endParaRPr lang="en-US" i="0" dirty="0"/>
          </a:p>
          <a:p>
            <a:r>
              <a:rPr lang="en-US" i="0" dirty="0" smtClean="0"/>
              <a:t>Discuss the impact that this study has using the data points in the slide.</a:t>
            </a:r>
            <a:endParaRPr lang="en-US" i="0" dirty="0"/>
          </a:p>
        </p:txBody>
      </p:sp>
      <p:sp>
        <p:nvSpPr>
          <p:cNvPr id="4" name="Slide Number Placeholder 3"/>
          <p:cNvSpPr>
            <a:spLocks noGrp="1"/>
          </p:cNvSpPr>
          <p:nvPr>
            <p:ph type="sldNum" sz="quarter" idx="10"/>
          </p:nvPr>
        </p:nvSpPr>
        <p:spPr/>
        <p:txBody>
          <a:bodyPr/>
          <a:lstStyle/>
          <a:p>
            <a:fld id="{6959DA82-0948-4812-A78B-BE6AF51C4604}" type="slidenum">
              <a:rPr lang="en-US" smtClean="0"/>
              <a:t>64</a:t>
            </a:fld>
            <a:endParaRPr lang="en-US" dirty="0"/>
          </a:p>
        </p:txBody>
      </p:sp>
    </p:spTree>
    <p:extLst>
      <p:ext uri="{BB962C8B-B14F-4D97-AF65-F5344CB8AC3E}">
        <p14:creationId xmlns:p14="http://schemas.microsoft.com/office/powerpoint/2010/main" val="3104757773"/>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kern="1200" baseline="0" dirty="0" smtClean="0">
                <a:solidFill>
                  <a:schemeClr val="tx1"/>
                </a:solidFill>
                <a:latin typeface="+mn-lt"/>
                <a:ea typeface="+mn-ea"/>
                <a:cs typeface="+mn-cs"/>
              </a:rPr>
              <a:t>In 2009, students with disabilities were nearly twice as likely to have dropped out of school as their nondisabled peers.</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kern="1200" baseline="0" dirty="0" smtClean="0">
                <a:solidFill>
                  <a:schemeClr val="tx1"/>
                </a:solidFill>
                <a:latin typeface="+mn-lt"/>
                <a:ea typeface="+mn-ea"/>
                <a:cs typeface="+mn-cs"/>
              </a:rPr>
              <a:t>The status dropout rate represents the percentage of 16-24 year old who are not enrolled in high school and lack a high school credential (Chapman et al., 2011).</a:t>
            </a:r>
            <a:endParaRPr lang="en-US" i="0" baseline="0" dirty="0" smtClean="0"/>
          </a:p>
          <a:p>
            <a:endParaRPr lang="en-US" i="0" dirty="0" smtClean="0"/>
          </a:p>
          <a:p>
            <a:r>
              <a:rPr lang="en-US" sz="1200" b="0" i="0" u="none" strike="noStrike" kern="1200" baseline="0" dirty="0" smtClean="0">
                <a:solidFill>
                  <a:schemeClr val="tx1"/>
                </a:solidFill>
                <a:latin typeface="+mn-lt"/>
                <a:ea typeface="+mn-ea"/>
                <a:cs typeface="+mn-cs"/>
              </a:rPr>
              <a:t>Data from the 2005-2006 school year shows dropout rates by disability category.  While these percentages reflect a different definition of dropout than the 2009 data, they do show that students with emotional disturbance are the most likely to drop out.</a:t>
            </a:r>
          </a:p>
          <a:p>
            <a:r>
              <a:rPr lang="en-US" sz="1200" b="0" i="0" u="none" strike="noStrike" kern="1200" baseline="0" dirty="0" smtClean="0">
                <a:solidFill>
                  <a:schemeClr val="tx1"/>
                </a:solidFill>
                <a:latin typeface="+mn-lt"/>
                <a:ea typeface="+mn-ea"/>
                <a:cs typeface="+mn-cs"/>
              </a:rPr>
              <a:t>The Office of Special Education Programs (OSEP) counts as dropouts students who were enrolled at some point in the reporting year, were not enrolled at the end of the reporting year, and did not exit because of exiting special education, graduating, receiving a certificate of attendance, reaching the maximum age, or dying. This dropout rate includes students who moved and were not known to continue.</a:t>
            </a:r>
            <a:endParaRPr lang="en-US" i="0" baseline="0" dirty="0" smtClean="0"/>
          </a:p>
        </p:txBody>
      </p:sp>
      <p:sp>
        <p:nvSpPr>
          <p:cNvPr id="4" name="Slide Number Placeholder 3"/>
          <p:cNvSpPr>
            <a:spLocks noGrp="1"/>
          </p:cNvSpPr>
          <p:nvPr>
            <p:ph type="sldNum" sz="quarter" idx="10"/>
          </p:nvPr>
        </p:nvSpPr>
        <p:spPr/>
        <p:txBody>
          <a:bodyPr/>
          <a:lstStyle/>
          <a:p>
            <a:fld id="{6959DA82-0948-4812-A78B-BE6AF51C4604}" type="slidenum">
              <a:rPr lang="en-US" smtClean="0"/>
              <a:t>65</a:t>
            </a:fld>
            <a:endParaRPr lang="en-US" dirty="0"/>
          </a:p>
        </p:txBody>
      </p:sp>
    </p:spTree>
    <p:extLst>
      <p:ext uri="{BB962C8B-B14F-4D97-AF65-F5344CB8AC3E}">
        <p14:creationId xmlns:p14="http://schemas.microsoft.com/office/powerpoint/2010/main" val="937428561"/>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defRPr/>
            </a:pPr>
            <a:r>
              <a:rPr lang="en-US" dirty="0" smtClean="0"/>
              <a:t>This section includes case studies</a:t>
            </a:r>
            <a:r>
              <a:rPr lang="en-US" baseline="0" dirty="0" smtClean="0"/>
              <a:t> that describe the “real life” experiences of students with challenging behaviors. Their names and other identifying information have been changed to ensure family and student privacy. However, these descriptions </a:t>
            </a:r>
            <a:r>
              <a:rPr lang="en-US" dirty="0"/>
              <a:t>accurately depict the experiences of each student and his or her family, teachers, and classmates. </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We focus on each student’s behavioral challenges, the evidence-based behavioral intervention(s) used, and the outcomes of using these interventions.</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Different case studies are included in each of the five parts of the CEM.</a:t>
            </a:r>
          </a:p>
          <a:p>
            <a:endParaRPr lang="en-US" dirty="0"/>
          </a:p>
        </p:txBody>
      </p:sp>
      <p:sp>
        <p:nvSpPr>
          <p:cNvPr id="4" name="Slide Number Placeholder 3"/>
          <p:cNvSpPr>
            <a:spLocks noGrp="1"/>
          </p:cNvSpPr>
          <p:nvPr>
            <p:ph type="sldNum" sz="quarter" idx="10"/>
          </p:nvPr>
        </p:nvSpPr>
        <p:spPr/>
        <p:txBody>
          <a:bodyPr/>
          <a:lstStyle/>
          <a:p>
            <a:fld id="{6959DA82-0948-4812-A78B-BE6AF51C4604}" type="slidenum">
              <a:rPr lang="en-US" smtClean="0"/>
              <a:t>66</a:t>
            </a:fld>
            <a:endParaRPr lang="en-US" dirty="0"/>
          </a:p>
        </p:txBody>
      </p:sp>
    </p:spTree>
    <p:extLst>
      <p:ext uri="{BB962C8B-B14F-4D97-AF65-F5344CB8AC3E}">
        <p14:creationId xmlns:p14="http://schemas.microsoft.com/office/powerpoint/2010/main" val="2244985390"/>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Handout #2 provides case studies of four students with challenging behaviors. Students who do and do not receive special education under IDEA are included.</a:t>
            </a:r>
          </a:p>
          <a:p>
            <a:endParaRPr lang="en-US" dirty="0"/>
          </a:p>
        </p:txBody>
      </p:sp>
      <p:sp>
        <p:nvSpPr>
          <p:cNvPr id="4" name="Slide Number Placeholder 3"/>
          <p:cNvSpPr>
            <a:spLocks noGrp="1"/>
          </p:cNvSpPr>
          <p:nvPr>
            <p:ph type="sldNum" sz="quarter" idx="10"/>
          </p:nvPr>
        </p:nvSpPr>
        <p:spPr/>
        <p:txBody>
          <a:bodyPr/>
          <a:lstStyle/>
          <a:p>
            <a:fld id="{6959DA82-0948-4812-A78B-BE6AF51C4604}" type="slidenum">
              <a:rPr lang="en-US" smtClean="0"/>
              <a:t>67</a:t>
            </a:fld>
            <a:endParaRPr lang="en-US" dirty="0"/>
          </a:p>
        </p:txBody>
      </p:sp>
    </p:spTree>
    <p:extLst>
      <p:ext uri="{BB962C8B-B14F-4D97-AF65-F5344CB8AC3E}">
        <p14:creationId xmlns:p14="http://schemas.microsoft.com/office/powerpoint/2010/main" val="1827263181"/>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pPr>
              <a:defRPr/>
            </a:pPr>
            <a:r>
              <a:rPr lang="en-US" sz="1100" b="1" i="1" dirty="0"/>
              <a:t>Purpose of this activity </a:t>
            </a:r>
            <a:r>
              <a:rPr lang="en-US" sz="1100" i="1" dirty="0"/>
              <a:t>– Students will  demonstrate their  ability to apply the knowledge they learned in this part of the behavior module by completing a case study.</a:t>
            </a:r>
          </a:p>
          <a:p>
            <a:pPr>
              <a:defRPr/>
            </a:pPr>
            <a:endParaRPr lang="en-US" sz="1100" dirty="0"/>
          </a:p>
          <a:p>
            <a:pPr>
              <a:defRPr/>
            </a:pPr>
            <a:r>
              <a:rPr lang="en-US" sz="1100" b="1" dirty="0"/>
              <a:t>Directions for the activity</a:t>
            </a:r>
          </a:p>
          <a:p>
            <a:pPr marL="233309" indent="-233309">
              <a:buFont typeface="+mj-lt"/>
              <a:buAutoNum type="arabicPeriod"/>
              <a:defRPr/>
            </a:pPr>
            <a:r>
              <a:rPr lang="en-US" sz="1100" i="1" dirty="0"/>
              <a:t>Allow participants time to read the four case studies </a:t>
            </a:r>
            <a:r>
              <a:rPr lang="en-US" sz="1100" i="1" dirty="0" smtClean="0"/>
              <a:t>on the previous slide </a:t>
            </a:r>
            <a:r>
              <a:rPr lang="en-US" sz="1100" i="1" dirty="0"/>
              <a:t>and have them pick the case study that they would be most interested in developing. Assign participant to four groups based on this information. Make sure the groups are equal in size. </a:t>
            </a:r>
          </a:p>
          <a:p>
            <a:pPr marL="233309" indent="-233309">
              <a:buFont typeface="+mj-lt"/>
              <a:buAutoNum type="arabicPeriod"/>
              <a:defRPr/>
            </a:pPr>
            <a:r>
              <a:rPr lang="en-US" sz="1100" i="1" dirty="0"/>
              <a:t>Each group is responsible for reading and developing their case study.  The groups will answer the </a:t>
            </a:r>
            <a:r>
              <a:rPr lang="en-US" sz="1100" b="1" i="1" dirty="0"/>
              <a:t>first three questions </a:t>
            </a:r>
            <a:r>
              <a:rPr lang="en-US" sz="1100" i="1" dirty="0"/>
              <a:t>on </a:t>
            </a:r>
            <a:r>
              <a:rPr lang="en-US" sz="1100" i="1" dirty="0" smtClean="0"/>
              <a:t>the following slide </a:t>
            </a:r>
            <a:r>
              <a:rPr lang="en-US" sz="1100" i="1" dirty="0"/>
              <a:t>on chart paper.</a:t>
            </a:r>
          </a:p>
          <a:p>
            <a:pPr marL="233309" indent="-233309">
              <a:buFont typeface="+mj-lt"/>
              <a:buAutoNum type="arabicPeriod"/>
              <a:defRPr/>
            </a:pPr>
            <a:r>
              <a:rPr lang="en-US" sz="1100" i="1" dirty="0"/>
              <a:t>Allow groups to work for 20 min. Adjust the time, (shorten or lengthen) as needed.  Upon completion, have each group discuss their case study with the class.</a:t>
            </a:r>
          </a:p>
          <a:p>
            <a:pPr marL="233309" indent="-233309">
              <a:buFont typeface="+mj-lt"/>
              <a:buAutoNum type="arabicPeriod"/>
              <a:defRPr/>
            </a:pPr>
            <a:r>
              <a:rPr lang="en-US" sz="1100" i="1" dirty="0"/>
              <a:t>Question 4 should be discussed by the entire class after each case study has been presented.</a:t>
            </a:r>
          </a:p>
          <a:p>
            <a:pPr marL="233309" indent="-233309">
              <a:buFont typeface="+mj-lt"/>
              <a:buAutoNum type="arabicPeriod"/>
              <a:defRPr/>
            </a:pPr>
            <a:endParaRPr lang="en-US" sz="1100" dirty="0"/>
          </a:p>
          <a:p>
            <a:pPr>
              <a:defRPr/>
            </a:pPr>
            <a:r>
              <a:rPr lang="en-US" sz="1100" b="1" dirty="0"/>
              <a:t>Integrating the </a:t>
            </a:r>
            <a:r>
              <a:rPr lang="en-US" sz="1100" b="1" dirty="0" smtClean="0"/>
              <a:t>activity/Debrief </a:t>
            </a:r>
            <a:endParaRPr lang="en-US" sz="1100" b="1" dirty="0"/>
          </a:p>
          <a:p>
            <a:pPr>
              <a:defRPr/>
            </a:pPr>
            <a:r>
              <a:rPr lang="en-US" sz="1100" dirty="0"/>
              <a:t>How did the information you learned in this section of the power point help you to complete your case study?</a:t>
            </a:r>
          </a:p>
          <a:p>
            <a:pPr>
              <a:defRPr/>
            </a:pPr>
            <a:endParaRPr lang="en-US" sz="1100" dirty="0"/>
          </a:p>
          <a:p>
            <a:pPr>
              <a:defRPr/>
            </a:pPr>
            <a:endParaRPr lang="en-US" sz="1100" dirty="0"/>
          </a:p>
          <a:p>
            <a:pPr>
              <a:defRPr/>
            </a:pPr>
            <a:endParaRPr lang="en-US" sz="1100" dirty="0"/>
          </a:p>
          <a:p>
            <a:pPr>
              <a:defRPr/>
            </a:pPr>
            <a:endParaRPr lang="en-US" sz="1100" dirty="0"/>
          </a:p>
        </p:txBody>
      </p:sp>
      <p:sp>
        <p:nvSpPr>
          <p:cNvPr id="4506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itchFamily="34" charset="0"/>
                <a:ea typeface="ＭＳ Ｐゴシック" pitchFamily="34" charset="-128"/>
              </a:defRPr>
            </a:lvl1pPr>
            <a:lvl2pPr marL="758255" indent="-291636" eaLnBrk="0" hangingPunct="0">
              <a:spcBef>
                <a:spcPct val="30000"/>
              </a:spcBef>
              <a:defRPr sz="1200">
                <a:solidFill>
                  <a:schemeClr val="tx1"/>
                </a:solidFill>
                <a:latin typeface="Calibri" pitchFamily="34" charset="0"/>
                <a:ea typeface="ＭＳ Ｐゴシック" pitchFamily="34" charset="-128"/>
              </a:defRPr>
            </a:lvl2pPr>
            <a:lvl3pPr marL="1166546" indent="-233309" eaLnBrk="0" hangingPunct="0">
              <a:spcBef>
                <a:spcPct val="30000"/>
              </a:spcBef>
              <a:defRPr sz="1200">
                <a:solidFill>
                  <a:schemeClr val="tx1"/>
                </a:solidFill>
                <a:latin typeface="Calibri" pitchFamily="34" charset="0"/>
                <a:ea typeface="ＭＳ Ｐゴシック" pitchFamily="34" charset="-128"/>
              </a:defRPr>
            </a:lvl3pPr>
            <a:lvl4pPr marL="1633164" indent="-233309" eaLnBrk="0" hangingPunct="0">
              <a:spcBef>
                <a:spcPct val="30000"/>
              </a:spcBef>
              <a:defRPr sz="1200">
                <a:solidFill>
                  <a:schemeClr val="tx1"/>
                </a:solidFill>
                <a:latin typeface="Calibri" pitchFamily="34" charset="0"/>
                <a:ea typeface="ＭＳ Ｐゴシック" pitchFamily="34" charset="-128"/>
              </a:defRPr>
            </a:lvl4pPr>
            <a:lvl5pPr marL="2099782" indent="-233309" eaLnBrk="0" hangingPunct="0">
              <a:spcBef>
                <a:spcPct val="30000"/>
              </a:spcBef>
              <a:defRPr sz="1200">
                <a:solidFill>
                  <a:schemeClr val="tx1"/>
                </a:solidFill>
                <a:latin typeface="Calibri" pitchFamily="34" charset="0"/>
                <a:ea typeface="ＭＳ Ｐゴシック" pitchFamily="34" charset="-128"/>
              </a:defRPr>
            </a:lvl5pPr>
            <a:lvl6pPr marL="2566401" indent="-233309" eaLnBrk="0" fontAlgn="base" hangingPunct="0">
              <a:spcBef>
                <a:spcPct val="30000"/>
              </a:spcBef>
              <a:spcAft>
                <a:spcPct val="0"/>
              </a:spcAft>
              <a:defRPr sz="1200">
                <a:solidFill>
                  <a:schemeClr val="tx1"/>
                </a:solidFill>
                <a:latin typeface="Calibri" pitchFamily="34" charset="0"/>
                <a:ea typeface="ＭＳ Ｐゴシック" pitchFamily="34" charset="-128"/>
              </a:defRPr>
            </a:lvl6pPr>
            <a:lvl7pPr marL="3033019" indent="-233309" eaLnBrk="0" fontAlgn="base" hangingPunct="0">
              <a:spcBef>
                <a:spcPct val="30000"/>
              </a:spcBef>
              <a:spcAft>
                <a:spcPct val="0"/>
              </a:spcAft>
              <a:defRPr sz="1200">
                <a:solidFill>
                  <a:schemeClr val="tx1"/>
                </a:solidFill>
                <a:latin typeface="Calibri" pitchFamily="34" charset="0"/>
                <a:ea typeface="ＭＳ Ｐゴシック" pitchFamily="34" charset="-128"/>
              </a:defRPr>
            </a:lvl7pPr>
            <a:lvl8pPr marL="3499637" indent="-233309" eaLnBrk="0" fontAlgn="base" hangingPunct="0">
              <a:spcBef>
                <a:spcPct val="30000"/>
              </a:spcBef>
              <a:spcAft>
                <a:spcPct val="0"/>
              </a:spcAft>
              <a:defRPr sz="1200">
                <a:solidFill>
                  <a:schemeClr val="tx1"/>
                </a:solidFill>
                <a:latin typeface="Calibri" pitchFamily="34" charset="0"/>
                <a:ea typeface="ＭＳ Ｐゴシック" pitchFamily="34" charset="-128"/>
              </a:defRPr>
            </a:lvl8pPr>
            <a:lvl9pPr marL="3966256" indent="-233309" eaLnBrk="0" fontAlgn="base" hangingPunct="0">
              <a:spcBef>
                <a:spcPct val="30000"/>
              </a:spcBef>
              <a:spcAft>
                <a:spcPct val="0"/>
              </a:spcAft>
              <a:defRPr sz="1200">
                <a:solidFill>
                  <a:schemeClr val="tx1"/>
                </a:solidFill>
                <a:latin typeface="Calibri" pitchFamily="34" charset="0"/>
                <a:ea typeface="ＭＳ Ｐゴシック" pitchFamily="34" charset="-128"/>
              </a:defRPr>
            </a:lvl9pPr>
          </a:lstStyle>
          <a:p>
            <a:pPr eaLnBrk="1" hangingPunct="1">
              <a:spcBef>
                <a:spcPct val="0"/>
              </a:spcBef>
            </a:pPr>
            <a:fld id="{F8314763-9C40-4B4A-906D-BA4780E59E43}" type="slidenum">
              <a:rPr lang="en-US" altLang="en-US" smtClean="0">
                <a:latin typeface="Arial" charset="0"/>
                <a:cs typeface="Arial" charset="0"/>
              </a:rPr>
              <a:pPr eaLnBrk="1" hangingPunct="1">
                <a:spcBef>
                  <a:spcPct val="0"/>
                </a:spcBef>
              </a:pPr>
              <a:t>68</a:t>
            </a:fld>
            <a:endParaRPr lang="en-US" altLang="en-US" smtClean="0">
              <a:latin typeface="Arial" charset="0"/>
              <a:cs typeface="Arial" charset="0"/>
            </a:endParaRPr>
          </a:p>
        </p:txBody>
      </p:sp>
    </p:spTree>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0" dirty="0" smtClean="0"/>
              <a:t>These questions go with the activity on the previous page.</a:t>
            </a:r>
          </a:p>
          <a:p>
            <a:endParaRPr lang="en-US" i="1" dirty="0" smtClean="0"/>
          </a:p>
          <a:p>
            <a:r>
              <a:rPr lang="en-US" dirty="0" smtClean="0"/>
              <a:t>In discussing each case study, consider these</a:t>
            </a:r>
            <a:r>
              <a:rPr lang="en-US" baseline="0" dirty="0" smtClean="0"/>
              <a:t> </a:t>
            </a:r>
            <a:r>
              <a:rPr lang="en-US" dirty="0" smtClean="0"/>
              <a:t>four guiding questions. Questions 1-3 should be discussed in your groups. Question 4 will be discussed with the whole group.</a:t>
            </a:r>
            <a:endParaRPr lang="en-US" dirty="0"/>
          </a:p>
        </p:txBody>
      </p:sp>
      <p:sp>
        <p:nvSpPr>
          <p:cNvPr id="4" name="Slide Number Placeholder 3"/>
          <p:cNvSpPr>
            <a:spLocks noGrp="1"/>
          </p:cNvSpPr>
          <p:nvPr>
            <p:ph type="sldNum" sz="quarter" idx="10"/>
          </p:nvPr>
        </p:nvSpPr>
        <p:spPr/>
        <p:txBody>
          <a:bodyPr/>
          <a:lstStyle/>
          <a:p>
            <a:fld id="{6959DA82-0948-4812-A78B-BE6AF51C4604}" type="slidenum">
              <a:rPr lang="en-US" smtClean="0"/>
              <a:t>69</a:t>
            </a:fld>
            <a:endParaRPr lang="en-US" dirty="0"/>
          </a:p>
        </p:txBody>
      </p:sp>
    </p:spTree>
    <p:extLst>
      <p:ext uri="{BB962C8B-B14F-4D97-AF65-F5344CB8AC3E}">
        <p14:creationId xmlns:p14="http://schemas.microsoft.com/office/powerpoint/2010/main" val="240642828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Multiple levels of support allow the school and teacher to match</a:t>
            </a:r>
            <a:r>
              <a:rPr lang="en-US" baseline="0" dirty="0" smtClean="0"/>
              <a:t> the intensity of student need to the intensity of support provided in order to</a:t>
            </a:r>
          </a:p>
          <a:p>
            <a:pPr marL="171450" indent="-171450" algn="l">
              <a:buFont typeface="Arial" panose="020B0604020202020204" pitchFamily="34" charset="0"/>
              <a:buChar char="•"/>
            </a:pPr>
            <a:r>
              <a:rPr lang="en-US" dirty="0" smtClean="0"/>
              <a:t>Maximize academic engagement</a:t>
            </a:r>
          </a:p>
          <a:p>
            <a:pPr marL="171450" indent="-171450" algn="l">
              <a:buFont typeface="Arial" panose="020B0604020202020204" pitchFamily="34" charset="0"/>
              <a:buChar char="•"/>
            </a:pPr>
            <a:r>
              <a:rPr lang="en-US" dirty="0" smtClean="0"/>
              <a:t>Increase student learning and achievement </a:t>
            </a:r>
          </a:p>
          <a:p>
            <a:endParaRPr lang="en-US" dirty="0"/>
          </a:p>
        </p:txBody>
      </p:sp>
      <p:sp>
        <p:nvSpPr>
          <p:cNvPr id="4" name="Slide Number Placeholder 3"/>
          <p:cNvSpPr>
            <a:spLocks noGrp="1"/>
          </p:cNvSpPr>
          <p:nvPr>
            <p:ph type="sldNum" sz="quarter" idx="10"/>
          </p:nvPr>
        </p:nvSpPr>
        <p:spPr/>
        <p:txBody>
          <a:bodyPr/>
          <a:lstStyle/>
          <a:p>
            <a:fld id="{6959DA82-0948-4812-A78B-BE6AF51C4604}" type="slidenum">
              <a:rPr lang="en-US" smtClean="0"/>
              <a:t>7</a:t>
            </a:fld>
            <a:endParaRPr lang="en-US" dirty="0"/>
          </a:p>
        </p:txBody>
      </p:sp>
    </p:spTree>
    <p:extLst>
      <p:ext uri="{BB962C8B-B14F-4D97-AF65-F5344CB8AC3E}">
        <p14:creationId xmlns:p14="http://schemas.microsoft.com/office/powerpoint/2010/main" val="3343107732"/>
      </p:ext>
    </p:extLst>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i="0" dirty="0" smtClean="0"/>
              <a:t>Review slide.</a:t>
            </a:r>
          </a:p>
          <a:p>
            <a:endParaRPr lang="en-US" dirty="0"/>
          </a:p>
        </p:txBody>
      </p:sp>
      <p:sp>
        <p:nvSpPr>
          <p:cNvPr id="4" name="Slide Number Placeholder 3"/>
          <p:cNvSpPr>
            <a:spLocks noGrp="1"/>
          </p:cNvSpPr>
          <p:nvPr>
            <p:ph type="sldNum" sz="quarter" idx="10"/>
          </p:nvPr>
        </p:nvSpPr>
        <p:spPr/>
        <p:txBody>
          <a:bodyPr/>
          <a:lstStyle/>
          <a:p>
            <a:fld id="{6959DA82-0948-4812-A78B-BE6AF51C4604}" type="slidenum">
              <a:rPr lang="en-US" smtClean="0"/>
              <a:t>70</a:t>
            </a:fld>
            <a:endParaRPr lang="en-US" dirty="0"/>
          </a:p>
        </p:txBody>
      </p:sp>
    </p:spTree>
    <p:extLst>
      <p:ext uri="{BB962C8B-B14F-4D97-AF65-F5344CB8AC3E}">
        <p14:creationId xmlns:p14="http://schemas.microsoft.com/office/powerpoint/2010/main" val="113255072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0" dirty="0" smtClean="0"/>
              <a:t>Review slide and compare with the list that was generated by the participants in the previous activity.</a:t>
            </a:r>
          </a:p>
          <a:p>
            <a:endParaRPr lang="en-US" i="0" dirty="0" smtClean="0"/>
          </a:p>
          <a:p>
            <a:r>
              <a:rPr lang="en-US" i="0" dirty="0" smtClean="0"/>
              <a:t>We will talk more about evidence-based interventions later in this section.</a:t>
            </a:r>
            <a:endParaRPr lang="en-US" i="0" dirty="0"/>
          </a:p>
        </p:txBody>
      </p:sp>
      <p:sp>
        <p:nvSpPr>
          <p:cNvPr id="4" name="Slide Number Placeholder 3"/>
          <p:cNvSpPr>
            <a:spLocks noGrp="1"/>
          </p:cNvSpPr>
          <p:nvPr>
            <p:ph type="sldNum" sz="quarter" idx="10"/>
          </p:nvPr>
        </p:nvSpPr>
        <p:spPr/>
        <p:txBody>
          <a:bodyPr/>
          <a:lstStyle/>
          <a:p>
            <a:fld id="{6959DA82-0948-4812-A78B-BE6AF51C4604}" type="slidenum">
              <a:rPr lang="en-US" smtClean="0"/>
              <a:t>8</a:t>
            </a:fld>
            <a:endParaRPr lang="en-US" dirty="0"/>
          </a:p>
        </p:txBody>
      </p:sp>
    </p:spTree>
    <p:extLst>
      <p:ext uri="{BB962C8B-B14F-4D97-AF65-F5344CB8AC3E}">
        <p14:creationId xmlns:p14="http://schemas.microsoft.com/office/powerpoint/2010/main" val="413158362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0" dirty="0" smtClean="0"/>
              <a:t>Review slide. Compare information with the chart that the participants completed in the previous activity.</a:t>
            </a:r>
            <a:endParaRPr lang="en-US" i="0" dirty="0"/>
          </a:p>
        </p:txBody>
      </p:sp>
      <p:sp>
        <p:nvSpPr>
          <p:cNvPr id="4" name="Slide Number Placeholder 3"/>
          <p:cNvSpPr>
            <a:spLocks noGrp="1"/>
          </p:cNvSpPr>
          <p:nvPr>
            <p:ph type="sldNum" sz="quarter" idx="10"/>
          </p:nvPr>
        </p:nvSpPr>
        <p:spPr/>
        <p:txBody>
          <a:bodyPr/>
          <a:lstStyle/>
          <a:p>
            <a:fld id="{6959DA82-0948-4812-A78B-BE6AF51C4604}" type="slidenum">
              <a:rPr lang="en-US" smtClean="0"/>
              <a:t>9</a:t>
            </a:fld>
            <a:endParaRPr lang="en-US" dirty="0"/>
          </a:p>
        </p:txBody>
      </p:sp>
    </p:spTree>
    <p:extLst>
      <p:ext uri="{BB962C8B-B14F-4D97-AF65-F5344CB8AC3E}">
        <p14:creationId xmlns:p14="http://schemas.microsoft.com/office/powerpoint/2010/main" val="38841019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691680" y="332656"/>
            <a:ext cx="7313324" cy="1470025"/>
          </a:xfrm>
        </p:spPr>
        <p:txBody>
          <a:bodyPr/>
          <a:lstStyle/>
          <a:p>
            <a:r>
              <a:rPr lang="en-US" dirty="0" smtClean="0"/>
              <a:t>Click to edit Master title style</a:t>
            </a:r>
            <a:endParaRPr lang="en-US" dirty="0"/>
          </a:p>
        </p:txBody>
      </p:sp>
      <p:sp>
        <p:nvSpPr>
          <p:cNvPr id="7" name="Rectangle 3"/>
          <p:cNvSpPr>
            <a:spLocks noGrp="1" noChangeArrowheads="1"/>
          </p:cNvSpPr>
          <p:nvPr>
            <p:ph idx="13"/>
          </p:nvPr>
        </p:nvSpPr>
        <p:spPr bwMode="auto">
          <a:xfrm>
            <a:off x="1691680" y="2060848"/>
            <a:ext cx="7344816" cy="3629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a:lstStyle/>
          <a:p>
            <a:pPr lvl="0"/>
            <a:r>
              <a:rPr lang="es-ES" noProof="0" dirty="0"/>
              <a:t>Haga clic para modificar el estilo de texto del patrón</a:t>
            </a:r>
          </a:p>
          <a:p>
            <a:pPr lvl="1"/>
            <a:r>
              <a:rPr lang="es-ES" noProof="0" dirty="0"/>
              <a:t>Segundo nivel</a:t>
            </a:r>
          </a:p>
          <a:p>
            <a:pPr lvl="2"/>
            <a:r>
              <a:rPr lang="es-ES" noProof="0" dirty="0"/>
              <a:t>Tercer nivel</a:t>
            </a:r>
          </a:p>
          <a:p>
            <a:pPr lvl="3"/>
            <a:r>
              <a:rPr lang="es-ES" noProof="0" dirty="0"/>
              <a:t>Cuarto nivel</a:t>
            </a:r>
          </a:p>
          <a:p>
            <a:pPr lvl="4"/>
            <a:r>
              <a:rPr lang="es-ES" noProof="0" dirty="0"/>
              <a:t>Quinto nivel</a:t>
            </a:r>
          </a:p>
        </p:txBody>
      </p:sp>
      <p:sp>
        <p:nvSpPr>
          <p:cNvPr id="4" name="Date Placeholder 3"/>
          <p:cNvSpPr>
            <a:spLocks noGrp="1"/>
          </p:cNvSpPr>
          <p:nvPr>
            <p:ph type="dt" sz="half" idx="14"/>
          </p:nvPr>
        </p:nvSpPr>
        <p:spPr>
          <a:xfrm>
            <a:off x="28575" y="5373688"/>
            <a:ext cx="1296988" cy="268287"/>
          </a:xfrm>
          <a:prstGeom prst="rect">
            <a:avLst/>
          </a:prstGeom>
        </p:spPr>
        <p:txBody>
          <a:bodyPr/>
          <a:lstStyle>
            <a:lvl1pPr>
              <a:defRPr>
                <a:latin typeface="Arial" charset="0"/>
                <a:ea typeface="ＭＳ Ｐゴシック" charset="0"/>
                <a:cs typeface="Arial" charset="0"/>
              </a:defRPr>
            </a:lvl1pPr>
          </a:lstStyle>
          <a:p>
            <a:pPr fontAlgn="base">
              <a:spcBef>
                <a:spcPct val="0"/>
              </a:spcBef>
              <a:spcAft>
                <a:spcPct val="0"/>
              </a:spcAft>
              <a:defRPr/>
            </a:pPr>
            <a:endParaRPr lang="es-ES" dirty="0">
              <a:solidFill>
                <a:srgbClr val="0367B3"/>
              </a:solidFill>
            </a:endParaRPr>
          </a:p>
        </p:txBody>
      </p:sp>
      <p:sp>
        <p:nvSpPr>
          <p:cNvPr id="5" name="Footer Placeholder 4"/>
          <p:cNvSpPr>
            <a:spLocks noGrp="1"/>
          </p:cNvSpPr>
          <p:nvPr>
            <p:ph type="ftr" sz="quarter" idx="15"/>
          </p:nvPr>
        </p:nvSpPr>
        <p:spPr>
          <a:xfrm>
            <a:off x="3124200" y="6245225"/>
            <a:ext cx="2895600" cy="476250"/>
          </a:xfrm>
          <a:prstGeom prst="rect">
            <a:avLst/>
          </a:prstGeom>
        </p:spPr>
        <p:txBody>
          <a:bodyPr/>
          <a:lstStyle>
            <a:lvl1pPr>
              <a:defRPr>
                <a:latin typeface="Arial" charset="0"/>
                <a:ea typeface="ＭＳ Ｐゴシック" charset="0"/>
                <a:cs typeface="Arial" charset="0"/>
              </a:defRPr>
            </a:lvl1pPr>
          </a:lstStyle>
          <a:p>
            <a:pPr fontAlgn="base">
              <a:spcBef>
                <a:spcPct val="0"/>
              </a:spcBef>
              <a:spcAft>
                <a:spcPct val="0"/>
              </a:spcAft>
              <a:defRPr/>
            </a:pPr>
            <a:endParaRPr lang="es-ES" dirty="0">
              <a:solidFill>
                <a:srgbClr val="0367B3"/>
              </a:solidFill>
            </a:endParaRPr>
          </a:p>
        </p:txBody>
      </p:sp>
      <p:sp>
        <p:nvSpPr>
          <p:cNvPr id="6" name="Slide Number Placeholder 5"/>
          <p:cNvSpPr>
            <a:spLocks noGrp="1"/>
          </p:cNvSpPr>
          <p:nvPr>
            <p:ph type="sldNum" sz="quarter" idx="16"/>
          </p:nvPr>
        </p:nvSpPr>
        <p:spPr>
          <a:xfrm>
            <a:off x="6553200" y="6245225"/>
            <a:ext cx="2133600" cy="476250"/>
          </a:xfrm>
          <a:prstGeom prst="rect">
            <a:avLst/>
          </a:prstGeom>
        </p:spPr>
        <p:txBody>
          <a:bodyPr vert="horz" wrap="square" lIns="91440" tIns="45720" rIns="91440" bIns="45720" numCol="1" anchor="t" anchorCtr="0" compatLnSpc="1">
            <a:prstTxWarp prst="textNoShape">
              <a:avLst/>
            </a:prstTxWarp>
          </a:bodyPr>
          <a:lstStyle>
            <a:lvl1pPr>
              <a:defRPr/>
            </a:lvl1pPr>
          </a:lstStyle>
          <a:p>
            <a:pPr fontAlgn="base">
              <a:spcBef>
                <a:spcPct val="0"/>
              </a:spcBef>
              <a:spcAft>
                <a:spcPct val="0"/>
              </a:spcAft>
            </a:pPr>
            <a:fld id="{173312E3-0E0A-45BF-8C9A-3390E2672B4E}" type="slidenum">
              <a:rPr lang="es-ES" smtClean="0">
                <a:solidFill>
                  <a:srgbClr val="0367B3"/>
                </a:solidFill>
              </a:rPr>
              <a:pPr fontAlgn="base">
                <a:spcBef>
                  <a:spcPct val="0"/>
                </a:spcBef>
                <a:spcAft>
                  <a:spcPct val="0"/>
                </a:spcAft>
              </a:pPr>
              <a:t>‹#›</a:t>
            </a:fld>
            <a:endParaRPr lang="es-ES" dirty="0" smtClean="0">
              <a:solidFill>
                <a:srgbClr val="0367B3"/>
              </a:solidFill>
            </a:endParaRPr>
          </a:p>
        </p:txBody>
      </p:sp>
    </p:spTree>
    <p:extLst>
      <p:ext uri="{BB962C8B-B14F-4D97-AF65-F5344CB8AC3E}">
        <p14:creationId xmlns:p14="http://schemas.microsoft.com/office/powerpoint/2010/main" val="18129789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28575" y="5373688"/>
            <a:ext cx="1296988" cy="268287"/>
          </a:xfrm>
          <a:prstGeom prst="rect">
            <a:avLst/>
          </a:prstGeom>
        </p:spPr>
        <p:txBody>
          <a:bodyPr/>
          <a:lstStyle>
            <a:lvl1pPr>
              <a:defRPr>
                <a:latin typeface="Arial" charset="0"/>
                <a:ea typeface="ＭＳ Ｐゴシック" charset="0"/>
                <a:cs typeface="Arial" charset="0"/>
              </a:defRPr>
            </a:lvl1pPr>
          </a:lstStyle>
          <a:p>
            <a:pPr fontAlgn="base">
              <a:spcBef>
                <a:spcPct val="0"/>
              </a:spcBef>
              <a:spcAft>
                <a:spcPct val="0"/>
              </a:spcAft>
              <a:defRPr/>
            </a:pPr>
            <a:endParaRPr lang="es-ES" dirty="0">
              <a:solidFill>
                <a:srgbClr val="0367B3"/>
              </a:solidFill>
            </a:endParaRPr>
          </a:p>
        </p:txBody>
      </p:sp>
      <p:sp>
        <p:nvSpPr>
          <p:cNvPr id="5" name="Footer Placeholder 4"/>
          <p:cNvSpPr>
            <a:spLocks noGrp="1"/>
          </p:cNvSpPr>
          <p:nvPr>
            <p:ph type="ftr" sz="quarter" idx="11"/>
          </p:nvPr>
        </p:nvSpPr>
        <p:spPr>
          <a:xfrm>
            <a:off x="3124200" y="6245225"/>
            <a:ext cx="2895600" cy="476250"/>
          </a:xfrm>
          <a:prstGeom prst="rect">
            <a:avLst/>
          </a:prstGeom>
        </p:spPr>
        <p:txBody>
          <a:bodyPr/>
          <a:lstStyle>
            <a:lvl1pPr>
              <a:defRPr>
                <a:latin typeface="Arial" charset="0"/>
                <a:ea typeface="ＭＳ Ｐゴシック" charset="0"/>
                <a:cs typeface="Arial" charset="0"/>
              </a:defRPr>
            </a:lvl1pPr>
          </a:lstStyle>
          <a:p>
            <a:pPr fontAlgn="base">
              <a:spcBef>
                <a:spcPct val="0"/>
              </a:spcBef>
              <a:spcAft>
                <a:spcPct val="0"/>
              </a:spcAft>
              <a:defRPr/>
            </a:pPr>
            <a:endParaRPr lang="es-ES" dirty="0">
              <a:solidFill>
                <a:srgbClr val="0367B3"/>
              </a:solidFill>
            </a:endParaRPr>
          </a:p>
        </p:txBody>
      </p:sp>
      <p:sp>
        <p:nvSpPr>
          <p:cNvPr id="6" name="Slide Number Placeholder 5"/>
          <p:cNvSpPr>
            <a:spLocks noGrp="1"/>
          </p:cNvSpPr>
          <p:nvPr>
            <p:ph type="sldNum" sz="quarter" idx="12"/>
          </p:nvPr>
        </p:nvSpPr>
        <p:spPr>
          <a:xfrm>
            <a:off x="6553200" y="6245225"/>
            <a:ext cx="2133600" cy="476250"/>
          </a:xfrm>
          <a:prstGeom prst="rect">
            <a:avLst/>
          </a:prstGeom>
        </p:spPr>
        <p:txBody>
          <a:bodyPr vert="horz" wrap="square" lIns="91440" tIns="45720" rIns="91440" bIns="45720" numCol="1" anchor="t" anchorCtr="0" compatLnSpc="1">
            <a:prstTxWarp prst="textNoShape">
              <a:avLst/>
            </a:prstTxWarp>
          </a:bodyPr>
          <a:lstStyle>
            <a:lvl1pPr>
              <a:defRPr/>
            </a:lvl1pPr>
          </a:lstStyle>
          <a:p>
            <a:pPr fontAlgn="base">
              <a:spcBef>
                <a:spcPct val="0"/>
              </a:spcBef>
              <a:spcAft>
                <a:spcPct val="0"/>
              </a:spcAft>
            </a:pPr>
            <a:fld id="{4350C6E3-B8C7-4C32-A192-7B1A76914397}" type="slidenum">
              <a:rPr lang="es-ES" smtClean="0">
                <a:solidFill>
                  <a:srgbClr val="0367B3"/>
                </a:solidFill>
              </a:rPr>
              <a:pPr fontAlgn="base">
                <a:spcBef>
                  <a:spcPct val="0"/>
                </a:spcBef>
                <a:spcAft>
                  <a:spcPct val="0"/>
                </a:spcAft>
              </a:pPr>
              <a:t>‹#›</a:t>
            </a:fld>
            <a:endParaRPr lang="es-ES" dirty="0" smtClean="0">
              <a:solidFill>
                <a:srgbClr val="0367B3"/>
              </a:solidFill>
            </a:endParaRPr>
          </a:p>
        </p:txBody>
      </p:sp>
    </p:spTree>
    <p:extLst>
      <p:ext uri="{BB962C8B-B14F-4D97-AF65-F5344CB8AC3E}">
        <p14:creationId xmlns:p14="http://schemas.microsoft.com/office/powerpoint/2010/main" val="39836910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28575" y="5373688"/>
            <a:ext cx="1296988" cy="268287"/>
          </a:xfrm>
          <a:prstGeom prst="rect">
            <a:avLst/>
          </a:prstGeom>
        </p:spPr>
        <p:txBody>
          <a:bodyPr/>
          <a:lstStyle>
            <a:lvl1pPr>
              <a:defRPr>
                <a:latin typeface="Arial" charset="0"/>
                <a:ea typeface="ＭＳ Ｐゴシック" charset="0"/>
                <a:cs typeface="Arial" charset="0"/>
              </a:defRPr>
            </a:lvl1pPr>
          </a:lstStyle>
          <a:p>
            <a:pPr fontAlgn="base">
              <a:spcBef>
                <a:spcPct val="0"/>
              </a:spcBef>
              <a:spcAft>
                <a:spcPct val="0"/>
              </a:spcAft>
              <a:defRPr/>
            </a:pPr>
            <a:endParaRPr lang="es-ES" dirty="0">
              <a:solidFill>
                <a:srgbClr val="0367B3"/>
              </a:solidFill>
            </a:endParaRPr>
          </a:p>
        </p:txBody>
      </p:sp>
      <p:sp>
        <p:nvSpPr>
          <p:cNvPr id="5" name="Footer Placeholder 4"/>
          <p:cNvSpPr>
            <a:spLocks noGrp="1"/>
          </p:cNvSpPr>
          <p:nvPr>
            <p:ph type="ftr" sz="quarter" idx="11"/>
          </p:nvPr>
        </p:nvSpPr>
        <p:spPr>
          <a:xfrm>
            <a:off x="3124200" y="6245225"/>
            <a:ext cx="2895600" cy="476250"/>
          </a:xfrm>
          <a:prstGeom prst="rect">
            <a:avLst/>
          </a:prstGeom>
        </p:spPr>
        <p:txBody>
          <a:bodyPr/>
          <a:lstStyle>
            <a:lvl1pPr>
              <a:defRPr>
                <a:latin typeface="Arial" charset="0"/>
                <a:ea typeface="ＭＳ Ｐゴシック" charset="0"/>
                <a:cs typeface="Arial" charset="0"/>
              </a:defRPr>
            </a:lvl1pPr>
          </a:lstStyle>
          <a:p>
            <a:pPr fontAlgn="base">
              <a:spcBef>
                <a:spcPct val="0"/>
              </a:spcBef>
              <a:spcAft>
                <a:spcPct val="0"/>
              </a:spcAft>
              <a:defRPr/>
            </a:pPr>
            <a:endParaRPr lang="es-ES" dirty="0">
              <a:solidFill>
                <a:srgbClr val="0367B3"/>
              </a:solidFill>
            </a:endParaRPr>
          </a:p>
        </p:txBody>
      </p:sp>
      <p:sp>
        <p:nvSpPr>
          <p:cNvPr id="6" name="Slide Number Placeholder 5"/>
          <p:cNvSpPr>
            <a:spLocks noGrp="1"/>
          </p:cNvSpPr>
          <p:nvPr>
            <p:ph type="sldNum" sz="quarter" idx="12"/>
          </p:nvPr>
        </p:nvSpPr>
        <p:spPr>
          <a:xfrm>
            <a:off x="6553200" y="6245225"/>
            <a:ext cx="2133600" cy="476250"/>
          </a:xfrm>
          <a:prstGeom prst="rect">
            <a:avLst/>
          </a:prstGeom>
        </p:spPr>
        <p:txBody>
          <a:bodyPr vert="horz" wrap="square" lIns="91440" tIns="45720" rIns="91440" bIns="45720" numCol="1" anchor="t" anchorCtr="0" compatLnSpc="1">
            <a:prstTxWarp prst="textNoShape">
              <a:avLst/>
            </a:prstTxWarp>
          </a:bodyPr>
          <a:lstStyle>
            <a:lvl1pPr>
              <a:defRPr/>
            </a:lvl1pPr>
          </a:lstStyle>
          <a:p>
            <a:pPr fontAlgn="base">
              <a:spcBef>
                <a:spcPct val="0"/>
              </a:spcBef>
              <a:spcAft>
                <a:spcPct val="0"/>
              </a:spcAft>
            </a:pPr>
            <a:fld id="{F3F25CC9-A5E7-4F5A-B76E-150CEAD23692}" type="slidenum">
              <a:rPr lang="es-ES" smtClean="0">
                <a:solidFill>
                  <a:srgbClr val="0367B3"/>
                </a:solidFill>
              </a:rPr>
              <a:pPr fontAlgn="base">
                <a:spcBef>
                  <a:spcPct val="0"/>
                </a:spcBef>
                <a:spcAft>
                  <a:spcPct val="0"/>
                </a:spcAft>
              </a:pPr>
              <a:t>‹#›</a:t>
            </a:fld>
            <a:endParaRPr lang="es-ES" dirty="0" smtClean="0">
              <a:solidFill>
                <a:srgbClr val="0367B3"/>
              </a:solidFill>
            </a:endParaRPr>
          </a:p>
        </p:txBody>
      </p:sp>
    </p:spTree>
    <p:extLst>
      <p:ext uri="{BB962C8B-B14F-4D97-AF65-F5344CB8AC3E}">
        <p14:creationId xmlns:p14="http://schemas.microsoft.com/office/powerpoint/2010/main" val="20410535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80770068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Bulleted Text">
    <p:spTree>
      <p:nvGrpSpPr>
        <p:cNvPr id="1" name=""/>
        <p:cNvGrpSpPr/>
        <p:nvPr/>
      </p:nvGrpSpPr>
      <p:grpSpPr>
        <a:xfrm>
          <a:off x="0" y="0"/>
          <a:ext cx="0" cy="0"/>
          <a:chOff x="0" y="0"/>
          <a:chExt cx="0" cy="0"/>
        </a:xfrm>
      </p:grpSpPr>
      <p:sp>
        <p:nvSpPr>
          <p:cNvPr id="3" name="Content Placeholder 2"/>
          <p:cNvSpPr>
            <a:spLocks noGrp="1"/>
          </p:cNvSpPr>
          <p:nvPr>
            <p:ph idx="1"/>
          </p:nvPr>
        </p:nvSpPr>
        <p:spPr bwMode="gray">
          <a:xfrm>
            <a:off x="687526" y="2055813"/>
            <a:ext cx="8224699" cy="3852006"/>
          </a:xfrm>
        </p:spPr>
        <p:txBody>
          <a:bodyPr/>
          <a:lstStyle>
            <a:lvl1pPr>
              <a:defRPr>
                <a:solidFill>
                  <a:schemeClr val="tx2">
                    <a:lumMod val="75000"/>
                  </a:schemeClr>
                </a:solidFill>
                <a:latin typeface="+mn-lt"/>
                <a:cs typeface="Franklin Gothic Book" pitchFamily="34" charset="0"/>
              </a:defRPr>
            </a:lvl1pPr>
            <a:lvl2pPr>
              <a:defRPr sz="1800">
                <a:solidFill>
                  <a:schemeClr val="tx2">
                    <a:lumMod val="75000"/>
                  </a:schemeClr>
                </a:solidFill>
                <a:latin typeface="+mn-lt"/>
                <a:cs typeface="Franklin Gothic Book" pitchFamily="34" charset="0"/>
              </a:defRPr>
            </a:lvl2pPr>
            <a:lvl3pPr>
              <a:defRPr sz="1400" baseline="0">
                <a:solidFill>
                  <a:schemeClr val="tx2">
                    <a:lumMod val="75000"/>
                  </a:schemeClr>
                </a:solidFill>
                <a:latin typeface="+mn-lt"/>
                <a:cs typeface="Franklin Gothic Book" pitchFamily="34" charset="0"/>
              </a:defRPr>
            </a:lvl3pPr>
            <a:lvl4pPr marL="915988" indent="-228600">
              <a:defRPr sz="1400" baseline="0">
                <a:solidFill>
                  <a:schemeClr val="tx2">
                    <a:lumMod val="75000"/>
                  </a:schemeClr>
                </a:solidFill>
                <a:latin typeface="+mn-lt"/>
                <a:cs typeface="Arial" pitchFamily="34" charset="0"/>
              </a:defRPr>
            </a:lvl4pPr>
            <a:lvl5pPr marL="1143000" indent="-228600">
              <a:defRPr sz="1400" baseline="0">
                <a:solidFill>
                  <a:schemeClr val="tx2">
                    <a:lumMod val="75000"/>
                  </a:schemeClr>
                </a:solidFill>
                <a:latin typeface="+mn-lt"/>
                <a:cs typeface="Arial" pitchFamily="34" charset="0"/>
              </a:defRPr>
            </a:lvl5pPr>
            <a:lvl6pPr marL="1377950" indent="-228600">
              <a:defRPr sz="1400" baseline="0">
                <a:solidFill>
                  <a:schemeClr val="tx2">
                    <a:lumMod val="75000"/>
                  </a:schemeClr>
                </a:solidFill>
                <a:latin typeface="+mn-lt"/>
              </a:defRPr>
            </a:lvl6pPr>
            <a:lvl7pPr marL="1597025" indent="-228600">
              <a:defRPr sz="1400" baseline="0">
                <a:solidFill>
                  <a:schemeClr val="tx2">
                    <a:lumMod val="75000"/>
                  </a:schemeClr>
                </a:solidFill>
                <a:latin typeface="+mn-lt"/>
              </a:defRPr>
            </a:lvl7pPr>
            <a:lvl8pPr marL="1830388" indent="-228600">
              <a:defRPr sz="1400" baseline="0">
                <a:solidFill>
                  <a:schemeClr val="tx2">
                    <a:lumMod val="75000"/>
                  </a:schemeClr>
                </a:solidFill>
                <a:latin typeface="+mn-lt"/>
              </a:defRPr>
            </a:lvl8pPr>
            <a:lvl9pPr marL="2057400" indent="-228600">
              <a:defRPr sz="1400" baseline="0">
                <a:solidFill>
                  <a:schemeClr val="tx2">
                    <a:lumMod val="75000"/>
                  </a:schemeClr>
                </a:solidFill>
                <a:latin typeface="+mn-lt"/>
              </a:defRPr>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a:t>
            </a:r>
          </a:p>
          <a:p>
            <a:pPr lvl="4"/>
            <a:r>
              <a:rPr lang="en-US" dirty="0" smtClean="0"/>
              <a:t>Five</a:t>
            </a:r>
          </a:p>
          <a:p>
            <a:pPr lvl="5"/>
            <a:r>
              <a:rPr lang="en-US" dirty="0" smtClean="0"/>
              <a:t>Six</a:t>
            </a:r>
          </a:p>
          <a:p>
            <a:pPr lvl="6"/>
            <a:r>
              <a:rPr lang="en-US" dirty="0" smtClean="0"/>
              <a:t>Seven	</a:t>
            </a:r>
          </a:p>
          <a:p>
            <a:pPr lvl="7"/>
            <a:r>
              <a:rPr lang="en-US" dirty="0" smtClean="0"/>
              <a:t>Eight</a:t>
            </a:r>
          </a:p>
          <a:p>
            <a:pPr lvl="8"/>
            <a:r>
              <a:rPr lang="en-US" dirty="0" smtClean="0"/>
              <a:t>Nine</a:t>
            </a:r>
            <a:endParaRPr lang="en-US" dirty="0"/>
          </a:p>
        </p:txBody>
      </p:sp>
      <p:sp>
        <p:nvSpPr>
          <p:cNvPr id="2" name="Title 1"/>
          <p:cNvSpPr>
            <a:spLocks noGrp="1"/>
          </p:cNvSpPr>
          <p:nvPr>
            <p:ph type="title"/>
          </p:nvPr>
        </p:nvSpPr>
        <p:spPr/>
        <p:txBody>
          <a:bodyPr/>
          <a:lstStyle/>
          <a:p>
            <a:r>
              <a:rPr lang="en-US" dirty="0" smtClean="0"/>
              <a:t>Click to edit Master title style</a:t>
            </a:r>
            <a:endParaRPr lang="en-US" dirty="0"/>
          </a:p>
        </p:txBody>
      </p:sp>
      <p:sp>
        <p:nvSpPr>
          <p:cNvPr id="4" name="Slide Number Placeholder 3"/>
          <p:cNvSpPr>
            <a:spLocks noGrp="1"/>
          </p:cNvSpPr>
          <p:nvPr>
            <p:ph type="sldNum" sz="quarter" idx="10"/>
          </p:nvPr>
        </p:nvSpPr>
        <p:spPr>
          <a:xfrm>
            <a:off x="8755063" y="6507163"/>
            <a:ext cx="157162" cy="153987"/>
          </a:xfrm>
          <a:prstGeom prst="rect">
            <a:avLst/>
          </a:prstGeom>
        </p:spPr>
        <p:txBody>
          <a:bodyPr/>
          <a:lstStyle>
            <a:lvl1pPr algn="r">
              <a:defRPr>
                <a:latin typeface="Arial" charset="0"/>
              </a:defRPr>
            </a:lvl1pPr>
          </a:lstStyle>
          <a:p>
            <a:pPr>
              <a:defRPr/>
            </a:pPr>
            <a:fld id="{6237FFEF-E735-4FA0-BCCD-6F413265B903}" type="slidenum">
              <a:rPr lang="en-US"/>
              <a:pPr>
                <a:defRPr/>
              </a:pPr>
              <a:t>‹#›</a:t>
            </a:fld>
            <a:endParaRPr lang="en-US" dirty="0"/>
          </a:p>
        </p:txBody>
      </p:sp>
    </p:spTree>
    <p:extLst>
      <p:ext uri="{BB962C8B-B14F-4D97-AF65-F5344CB8AC3E}">
        <p14:creationId xmlns:p14="http://schemas.microsoft.com/office/powerpoint/2010/main" val="328571952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Blank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Tree>
    <p:extLst>
      <p:ext uri="{BB962C8B-B14F-4D97-AF65-F5344CB8AC3E}">
        <p14:creationId xmlns:p14="http://schemas.microsoft.com/office/powerpoint/2010/main" val="12480180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28575" y="5373688"/>
            <a:ext cx="1296988" cy="268287"/>
          </a:xfrm>
          <a:prstGeom prst="rect">
            <a:avLst/>
          </a:prstGeom>
        </p:spPr>
        <p:txBody>
          <a:bodyPr/>
          <a:lstStyle>
            <a:lvl1pPr>
              <a:defRPr>
                <a:latin typeface="Arial" charset="0"/>
                <a:ea typeface="ＭＳ Ｐゴシック" charset="0"/>
                <a:cs typeface="Arial" charset="0"/>
              </a:defRPr>
            </a:lvl1pPr>
          </a:lstStyle>
          <a:p>
            <a:pPr fontAlgn="base">
              <a:spcBef>
                <a:spcPct val="0"/>
              </a:spcBef>
              <a:spcAft>
                <a:spcPct val="0"/>
              </a:spcAft>
              <a:defRPr/>
            </a:pPr>
            <a:endParaRPr lang="es-ES" dirty="0">
              <a:solidFill>
                <a:srgbClr val="0367B3"/>
              </a:solidFill>
            </a:endParaRPr>
          </a:p>
        </p:txBody>
      </p:sp>
      <p:sp>
        <p:nvSpPr>
          <p:cNvPr id="5" name="Footer Placeholder 4"/>
          <p:cNvSpPr>
            <a:spLocks noGrp="1"/>
          </p:cNvSpPr>
          <p:nvPr>
            <p:ph type="ftr" sz="quarter" idx="11"/>
          </p:nvPr>
        </p:nvSpPr>
        <p:spPr>
          <a:xfrm>
            <a:off x="3124200" y="6245225"/>
            <a:ext cx="2895600" cy="476250"/>
          </a:xfrm>
          <a:prstGeom prst="rect">
            <a:avLst/>
          </a:prstGeom>
        </p:spPr>
        <p:txBody>
          <a:bodyPr/>
          <a:lstStyle>
            <a:lvl1pPr>
              <a:defRPr>
                <a:latin typeface="Arial" charset="0"/>
                <a:ea typeface="ＭＳ Ｐゴシック" charset="0"/>
                <a:cs typeface="Arial" charset="0"/>
              </a:defRPr>
            </a:lvl1pPr>
          </a:lstStyle>
          <a:p>
            <a:pPr fontAlgn="base">
              <a:spcBef>
                <a:spcPct val="0"/>
              </a:spcBef>
              <a:spcAft>
                <a:spcPct val="0"/>
              </a:spcAft>
              <a:defRPr/>
            </a:pPr>
            <a:endParaRPr lang="es-ES" dirty="0">
              <a:solidFill>
                <a:srgbClr val="0367B3"/>
              </a:solidFill>
            </a:endParaRPr>
          </a:p>
        </p:txBody>
      </p:sp>
      <p:sp>
        <p:nvSpPr>
          <p:cNvPr id="6" name="Slide Number Placeholder 5"/>
          <p:cNvSpPr>
            <a:spLocks noGrp="1"/>
          </p:cNvSpPr>
          <p:nvPr>
            <p:ph type="sldNum" sz="quarter" idx="12"/>
          </p:nvPr>
        </p:nvSpPr>
        <p:spPr>
          <a:xfrm>
            <a:off x="6553200" y="6245225"/>
            <a:ext cx="2133600" cy="476250"/>
          </a:xfrm>
          <a:prstGeom prst="rect">
            <a:avLst/>
          </a:prstGeom>
        </p:spPr>
        <p:txBody>
          <a:bodyPr vert="horz" wrap="square" lIns="91440" tIns="45720" rIns="91440" bIns="45720" numCol="1" anchor="t" anchorCtr="0" compatLnSpc="1">
            <a:prstTxWarp prst="textNoShape">
              <a:avLst/>
            </a:prstTxWarp>
          </a:bodyPr>
          <a:lstStyle>
            <a:lvl1pPr>
              <a:defRPr/>
            </a:lvl1pPr>
          </a:lstStyle>
          <a:p>
            <a:pPr fontAlgn="base">
              <a:spcBef>
                <a:spcPct val="0"/>
              </a:spcBef>
              <a:spcAft>
                <a:spcPct val="0"/>
              </a:spcAft>
            </a:pPr>
            <a:fld id="{6A88DF38-5C3F-4C19-97BF-B23D7AA0F230}" type="slidenum">
              <a:rPr lang="es-ES" smtClean="0">
                <a:solidFill>
                  <a:srgbClr val="0367B3"/>
                </a:solidFill>
              </a:rPr>
              <a:pPr fontAlgn="base">
                <a:spcBef>
                  <a:spcPct val="0"/>
                </a:spcBef>
                <a:spcAft>
                  <a:spcPct val="0"/>
                </a:spcAft>
              </a:pPr>
              <a:t>‹#›</a:t>
            </a:fld>
            <a:endParaRPr lang="es-ES" dirty="0" smtClean="0">
              <a:solidFill>
                <a:srgbClr val="0367B3"/>
              </a:solidFill>
            </a:endParaRPr>
          </a:p>
        </p:txBody>
      </p:sp>
    </p:spTree>
    <p:extLst>
      <p:ext uri="{BB962C8B-B14F-4D97-AF65-F5344CB8AC3E}">
        <p14:creationId xmlns:p14="http://schemas.microsoft.com/office/powerpoint/2010/main" val="18901102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a:xfrm>
            <a:off x="28575" y="5373688"/>
            <a:ext cx="1296988" cy="268287"/>
          </a:xfrm>
          <a:prstGeom prst="rect">
            <a:avLst/>
          </a:prstGeom>
        </p:spPr>
        <p:txBody>
          <a:bodyPr/>
          <a:lstStyle>
            <a:lvl1pPr>
              <a:defRPr>
                <a:latin typeface="Arial" charset="0"/>
                <a:ea typeface="ＭＳ Ｐゴシック" charset="0"/>
                <a:cs typeface="Arial" charset="0"/>
              </a:defRPr>
            </a:lvl1pPr>
          </a:lstStyle>
          <a:p>
            <a:pPr fontAlgn="base">
              <a:spcBef>
                <a:spcPct val="0"/>
              </a:spcBef>
              <a:spcAft>
                <a:spcPct val="0"/>
              </a:spcAft>
              <a:defRPr/>
            </a:pPr>
            <a:endParaRPr lang="es-ES" dirty="0">
              <a:solidFill>
                <a:srgbClr val="0367B3"/>
              </a:solidFill>
            </a:endParaRPr>
          </a:p>
        </p:txBody>
      </p:sp>
      <p:sp>
        <p:nvSpPr>
          <p:cNvPr id="5" name="Footer Placeholder 4"/>
          <p:cNvSpPr>
            <a:spLocks noGrp="1"/>
          </p:cNvSpPr>
          <p:nvPr>
            <p:ph type="ftr" sz="quarter" idx="11"/>
          </p:nvPr>
        </p:nvSpPr>
        <p:spPr>
          <a:xfrm>
            <a:off x="3124200" y="6245225"/>
            <a:ext cx="2895600" cy="476250"/>
          </a:xfrm>
          <a:prstGeom prst="rect">
            <a:avLst/>
          </a:prstGeom>
        </p:spPr>
        <p:txBody>
          <a:bodyPr/>
          <a:lstStyle>
            <a:lvl1pPr>
              <a:defRPr>
                <a:latin typeface="Arial" charset="0"/>
                <a:ea typeface="ＭＳ Ｐゴシック" charset="0"/>
                <a:cs typeface="Arial" charset="0"/>
              </a:defRPr>
            </a:lvl1pPr>
          </a:lstStyle>
          <a:p>
            <a:pPr fontAlgn="base">
              <a:spcBef>
                <a:spcPct val="0"/>
              </a:spcBef>
              <a:spcAft>
                <a:spcPct val="0"/>
              </a:spcAft>
              <a:defRPr/>
            </a:pPr>
            <a:endParaRPr lang="es-ES" dirty="0">
              <a:solidFill>
                <a:srgbClr val="0367B3"/>
              </a:solidFill>
            </a:endParaRPr>
          </a:p>
        </p:txBody>
      </p:sp>
      <p:sp>
        <p:nvSpPr>
          <p:cNvPr id="6" name="Slide Number Placeholder 5"/>
          <p:cNvSpPr>
            <a:spLocks noGrp="1"/>
          </p:cNvSpPr>
          <p:nvPr>
            <p:ph type="sldNum" sz="quarter" idx="12"/>
          </p:nvPr>
        </p:nvSpPr>
        <p:spPr>
          <a:xfrm>
            <a:off x="6553200" y="6245225"/>
            <a:ext cx="2133600" cy="476250"/>
          </a:xfrm>
          <a:prstGeom prst="rect">
            <a:avLst/>
          </a:prstGeom>
        </p:spPr>
        <p:txBody>
          <a:bodyPr vert="horz" wrap="square" lIns="91440" tIns="45720" rIns="91440" bIns="45720" numCol="1" anchor="t" anchorCtr="0" compatLnSpc="1">
            <a:prstTxWarp prst="textNoShape">
              <a:avLst/>
            </a:prstTxWarp>
          </a:bodyPr>
          <a:lstStyle>
            <a:lvl1pPr>
              <a:defRPr/>
            </a:lvl1pPr>
          </a:lstStyle>
          <a:p>
            <a:pPr fontAlgn="base">
              <a:spcBef>
                <a:spcPct val="0"/>
              </a:spcBef>
              <a:spcAft>
                <a:spcPct val="0"/>
              </a:spcAft>
            </a:pPr>
            <a:fld id="{EB505B29-4C6B-4D69-BE30-7C6973D5CB94}" type="slidenum">
              <a:rPr lang="es-ES" smtClean="0">
                <a:solidFill>
                  <a:srgbClr val="0367B3"/>
                </a:solidFill>
              </a:rPr>
              <a:pPr fontAlgn="base">
                <a:spcBef>
                  <a:spcPct val="0"/>
                </a:spcBef>
                <a:spcAft>
                  <a:spcPct val="0"/>
                </a:spcAft>
              </a:pPr>
              <a:t>‹#›</a:t>
            </a:fld>
            <a:endParaRPr lang="es-ES" dirty="0" smtClean="0">
              <a:solidFill>
                <a:srgbClr val="0367B3"/>
              </a:solidFill>
            </a:endParaRPr>
          </a:p>
        </p:txBody>
      </p:sp>
    </p:spTree>
    <p:extLst>
      <p:ext uri="{BB962C8B-B14F-4D97-AF65-F5344CB8AC3E}">
        <p14:creationId xmlns:p14="http://schemas.microsoft.com/office/powerpoint/2010/main" val="14460705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28575" y="5373688"/>
            <a:ext cx="1296988" cy="268287"/>
          </a:xfrm>
          <a:prstGeom prst="rect">
            <a:avLst/>
          </a:prstGeom>
        </p:spPr>
        <p:txBody>
          <a:bodyPr/>
          <a:lstStyle>
            <a:lvl1pPr>
              <a:defRPr>
                <a:latin typeface="Arial" charset="0"/>
                <a:ea typeface="ＭＳ Ｐゴシック" charset="0"/>
                <a:cs typeface="Arial" charset="0"/>
              </a:defRPr>
            </a:lvl1pPr>
          </a:lstStyle>
          <a:p>
            <a:pPr fontAlgn="base">
              <a:spcBef>
                <a:spcPct val="0"/>
              </a:spcBef>
              <a:spcAft>
                <a:spcPct val="0"/>
              </a:spcAft>
              <a:defRPr/>
            </a:pPr>
            <a:endParaRPr lang="es-ES" dirty="0">
              <a:solidFill>
                <a:srgbClr val="0367B3"/>
              </a:solidFill>
            </a:endParaRPr>
          </a:p>
        </p:txBody>
      </p:sp>
      <p:sp>
        <p:nvSpPr>
          <p:cNvPr id="6" name="Footer Placeholder 5"/>
          <p:cNvSpPr>
            <a:spLocks noGrp="1"/>
          </p:cNvSpPr>
          <p:nvPr>
            <p:ph type="ftr" sz="quarter" idx="11"/>
          </p:nvPr>
        </p:nvSpPr>
        <p:spPr>
          <a:xfrm>
            <a:off x="3124200" y="6245225"/>
            <a:ext cx="2895600" cy="476250"/>
          </a:xfrm>
          <a:prstGeom prst="rect">
            <a:avLst/>
          </a:prstGeom>
        </p:spPr>
        <p:txBody>
          <a:bodyPr/>
          <a:lstStyle>
            <a:lvl1pPr>
              <a:defRPr>
                <a:latin typeface="Arial" charset="0"/>
                <a:ea typeface="ＭＳ Ｐゴシック" charset="0"/>
                <a:cs typeface="Arial" charset="0"/>
              </a:defRPr>
            </a:lvl1pPr>
          </a:lstStyle>
          <a:p>
            <a:pPr fontAlgn="base">
              <a:spcBef>
                <a:spcPct val="0"/>
              </a:spcBef>
              <a:spcAft>
                <a:spcPct val="0"/>
              </a:spcAft>
              <a:defRPr/>
            </a:pPr>
            <a:endParaRPr lang="es-ES" dirty="0">
              <a:solidFill>
                <a:srgbClr val="0367B3"/>
              </a:solidFill>
            </a:endParaRPr>
          </a:p>
        </p:txBody>
      </p:sp>
      <p:sp>
        <p:nvSpPr>
          <p:cNvPr id="7" name="Slide Number Placeholder 6"/>
          <p:cNvSpPr>
            <a:spLocks noGrp="1"/>
          </p:cNvSpPr>
          <p:nvPr>
            <p:ph type="sldNum" sz="quarter" idx="12"/>
          </p:nvPr>
        </p:nvSpPr>
        <p:spPr>
          <a:xfrm>
            <a:off x="6553200" y="6245225"/>
            <a:ext cx="2133600" cy="476250"/>
          </a:xfrm>
          <a:prstGeom prst="rect">
            <a:avLst/>
          </a:prstGeom>
        </p:spPr>
        <p:txBody>
          <a:bodyPr vert="horz" wrap="square" lIns="91440" tIns="45720" rIns="91440" bIns="45720" numCol="1" anchor="t" anchorCtr="0" compatLnSpc="1">
            <a:prstTxWarp prst="textNoShape">
              <a:avLst/>
            </a:prstTxWarp>
          </a:bodyPr>
          <a:lstStyle>
            <a:lvl1pPr>
              <a:defRPr/>
            </a:lvl1pPr>
          </a:lstStyle>
          <a:p>
            <a:pPr fontAlgn="base">
              <a:spcBef>
                <a:spcPct val="0"/>
              </a:spcBef>
              <a:spcAft>
                <a:spcPct val="0"/>
              </a:spcAft>
            </a:pPr>
            <a:fld id="{AB31DE61-0CAA-4A81-9FCD-A4ACD97D5D30}" type="slidenum">
              <a:rPr lang="es-ES" smtClean="0">
                <a:solidFill>
                  <a:srgbClr val="0367B3"/>
                </a:solidFill>
              </a:rPr>
              <a:pPr fontAlgn="base">
                <a:spcBef>
                  <a:spcPct val="0"/>
                </a:spcBef>
                <a:spcAft>
                  <a:spcPct val="0"/>
                </a:spcAft>
              </a:pPr>
              <a:t>‹#›</a:t>
            </a:fld>
            <a:endParaRPr lang="es-ES" dirty="0" smtClean="0">
              <a:solidFill>
                <a:srgbClr val="0367B3"/>
              </a:solidFill>
            </a:endParaRPr>
          </a:p>
        </p:txBody>
      </p:sp>
    </p:spTree>
    <p:extLst>
      <p:ext uri="{BB962C8B-B14F-4D97-AF65-F5344CB8AC3E}">
        <p14:creationId xmlns:p14="http://schemas.microsoft.com/office/powerpoint/2010/main" val="25746856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28575" y="5373688"/>
            <a:ext cx="1296988" cy="268287"/>
          </a:xfrm>
          <a:prstGeom prst="rect">
            <a:avLst/>
          </a:prstGeom>
        </p:spPr>
        <p:txBody>
          <a:bodyPr/>
          <a:lstStyle>
            <a:lvl1pPr>
              <a:defRPr>
                <a:latin typeface="Arial" charset="0"/>
                <a:ea typeface="ＭＳ Ｐゴシック" charset="0"/>
                <a:cs typeface="Arial" charset="0"/>
              </a:defRPr>
            </a:lvl1pPr>
          </a:lstStyle>
          <a:p>
            <a:pPr fontAlgn="base">
              <a:spcBef>
                <a:spcPct val="0"/>
              </a:spcBef>
              <a:spcAft>
                <a:spcPct val="0"/>
              </a:spcAft>
              <a:defRPr/>
            </a:pPr>
            <a:endParaRPr lang="es-ES" dirty="0">
              <a:solidFill>
                <a:srgbClr val="0367B3"/>
              </a:solidFill>
            </a:endParaRPr>
          </a:p>
        </p:txBody>
      </p:sp>
      <p:sp>
        <p:nvSpPr>
          <p:cNvPr id="8" name="Footer Placeholder 7"/>
          <p:cNvSpPr>
            <a:spLocks noGrp="1"/>
          </p:cNvSpPr>
          <p:nvPr>
            <p:ph type="ftr" sz="quarter" idx="11"/>
          </p:nvPr>
        </p:nvSpPr>
        <p:spPr>
          <a:xfrm>
            <a:off x="3124200" y="6245225"/>
            <a:ext cx="2895600" cy="476250"/>
          </a:xfrm>
          <a:prstGeom prst="rect">
            <a:avLst/>
          </a:prstGeom>
        </p:spPr>
        <p:txBody>
          <a:bodyPr/>
          <a:lstStyle>
            <a:lvl1pPr>
              <a:defRPr>
                <a:latin typeface="Arial" charset="0"/>
                <a:ea typeface="ＭＳ Ｐゴシック" charset="0"/>
                <a:cs typeface="Arial" charset="0"/>
              </a:defRPr>
            </a:lvl1pPr>
          </a:lstStyle>
          <a:p>
            <a:pPr fontAlgn="base">
              <a:spcBef>
                <a:spcPct val="0"/>
              </a:spcBef>
              <a:spcAft>
                <a:spcPct val="0"/>
              </a:spcAft>
              <a:defRPr/>
            </a:pPr>
            <a:endParaRPr lang="es-ES" dirty="0">
              <a:solidFill>
                <a:srgbClr val="0367B3"/>
              </a:solidFill>
            </a:endParaRPr>
          </a:p>
        </p:txBody>
      </p:sp>
      <p:sp>
        <p:nvSpPr>
          <p:cNvPr id="9" name="Slide Number Placeholder 8"/>
          <p:cNvSpPr>
            <a:spLocks noGrp="1"/>
          </p:cNvSpPr>
          <p:nvPr>
            <p:ph type="sldNum" sz="quarter" idx="12"/>
          </p:nvPr>
        </p:nvSpPr>
        <p:spPr>
          <a:xfrm>
            <a:off x="6553200" y="6245225"/>
            <a:ext cx="2133600" cy="476250"/>
          </a:xfrm>
          <a:prstGeom prst="rect">
            <a:avLst/>
          </a:prstGeom>
        </p:spPr>
        <p:txBody>
          <a:bodyPr vert="horz" wrap="square" lIns="91440" tIns="45720" rIns="91440" bIns="45720" numCol="1" anchor="t" anchorCtr="0" compatLnSpc="1">
            <a:prstTxWarp prst="textNoShape">
              <a:avLst/>
            </a:prstTxWarp>
          </a:bodyPr>
          <a:lstStyle>
            <a:lvl1pPr>
              <a:defRPr/>
            </a:lvl1pPr>
          </a:lstStyle>
          <a:p>
            <a:pPr fontAlgn="base">
              <a:spcBef>
                <a:spcPct val="0"/>
              </a:spcBef>
              <a:spcAft>
                <a:spcPct val="0"/>
              </a:spcAft>
            </a:pPr>
            <a:fld id="{1F9EC4D5-D006-4584-B322-8FE53006A344}" type="slidenum">
              <a:rPr lang="es-ES" smtClean="0">
                <a:solidFill>
                  <a:srgbClr val="0367B3"/>
                </a:solidFill>
              </a:rPr>
              <a:pPr fontAlgn="base">
                <a:spcBef>
                  <a:spcPct val="0"/>
                </a:spcBef>
                <a:spcAft>
                  <a:spcPct val="0"/>
                </a:spcAft>
              </a:pPr>
              <a:t>‹#›</a:t>
            </a:fld>
            <a:endParaRPr lang="es-ES" dirty="0" smtClean="0">
              <a:solidFill>
                <a:srgbClr val="0367B3"/>
              </a:solidFill>
            </a:endParaRPr>
          </a:p>
        </p:txBody>
      </p:sp>
    </p:spTree>
    <p:extLst>
      <p:ext uri="{BB962C8B-B14F-4D97-AF65-F5344CB8AC3E}">
        <p14:creationId xmlns:p14="http://schemas.microsoft.com/office/powerpoint/2010/main" val="42875371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28575" y="5373688"/>
            <a:ext cx="1296988" cy="268287"/>
          </a:xfrm>
          <a:prstGeom prst="rect">
            <a:avLst/>
          </a:prstGeom>
        </p:spPr>
        <p:txBody>
          <a:bodyPr/>
          <a:lstStyle>
            <a:lvl1pPr>
              <a:defRPr>
                <a:latin typeface="Arial" charset="0"/>
                <a:ea typeface="ＭＳ Ｐゴシック" charset="0"/>
                <a:cs typeface="Arial" charset="0"/>
              </a:defRPr>
            </a:lvl1pPr>
          </a:lstStyle>
          <a:p>
            <a:pPr fontAlgn="base">
              <a:spcBef>
                <a:spcPct val="0"/>
              </a:spcBef>
              <a:spcAft>
                <a:spcPct val="0"/>
              </a:spcAft>
              <a:defRPr/>
            </a:pPr>
            <a:endParaRPr lang="es-ES" dirty="0">
              <a:solidFill>
                <a:srgbClr val="0367B3"/>
              </a:solidFill>
            </a:endParaRPr>
          </a:p>
        </p:txBody>
      </p:sp>
      <p:sp>
        <p:nvSpPr>
          <p:cNvPr id="4" name="Footer Placeholder 3"/>
          <p:cNvSpPr>
            <a:spLocks noGrp="1"/>
          </p:cNvSpPr>
          <p:nvPr>
            <p:ph type="ftr" sz="quarter" idx="11"/>
          </p:nvPr>
        </p:nvSpPr>
        <p:spPr>
          <a:xfrm>
            <a:off x="3124200" y="6245225"/>
            <a:ext cx="2895600" cy="476250"/>
          </a:xfrm>
          <a:prstGeom prst="rect">
            <a:avLst/>
          </a:prstGeom>
        </p:spPr>
        <p:txBody>
          <a:bodyPr/>
          <a:lstStyle>
            <a:lvl1pPr>
              <a:defRPr>
                <a:latin typeface="Arial" charset="0"/>
                <a:ea typeface="ＭＳ Ｐゴシック" charset="0"/>
                <a:cs typeface="Arial" charset="0"/>
              </a:defRPr>
            </a:lvl1pPr>
          </a:lstStyle>
          <a:p>
            <a:pPr fontAlgn="base">
              <a:spcBef>
                <a:spcPct val="0"/>
              </a:spcBef>
              <a:spcAft>
                <a:spcPct val="0"/>
              </a:spcAft>
              <a:defRPr/>
            </a:pPr>
            <a:endParaRPr lang="es-ES" dirty="0">
              <a:solidFill>
                <a:srgbClr val="0367B3"/>
              </a:solidFill>
            </a:endParaRPr>
          </a:p>
        </p:txBody>
      </p:sp>
      <p:sp>
        <p:nvSpPr>
          <p:cNvPr id="5" name="Slide Number Placeholder 4"/>
          <p:cNvSpPr>
            <a:spLocks noGrp="1"/>
          </p:cNvSpPr>
          <p:nvPr>
            <p:ph type="sldNum" sz="quarter" idx="12"/>
          </p:nvPr>
        </p:nvSpPr>
        <p:spPr>
          <a:xfrm>
            <a:off x="6553200" y="6245225"/>
            <a:ext cx="2133600" cy="476250"/>
          </a:xfrm>
          <a:prstGeom prst="rect">
            <a:avLst/>
          </a:prstGeom>
        </p:spPr>
        <p:txBody>
          <a:bodyPr vert="horz" wrap="square" lIns="91440" tIns="45720" rIns="91440" bIns="45720" numCol="1" anchor="t" anchorCtr="0" compatLnSpc="1">
            <a:prstTxWarp prst="textNoShape">
              <a:avLst/>
            </a:prstTxWarp>
          </a:bodyPr>
          <a:lstStyle>
            <a:lvl1pPr>
              <a:defRPr/>
            </a:lvl1pPr>
          </a:lstStyle>
          <a:p>
            <a:pPr fontAlgn="base">
              <a:spcBef>
                <a:spcPct val="0"/>
              </a:spcBef>
              <a:spcAft>
                <a:spcPct val="0"/>
              </a:spcAft>
            </a:pPr>
            <a:fld id="{C00286CC-A63D-44A7-A041-9E88A833750B}" type="slidenum">
              <a:rPr lang="es-ES" smtClean="0">
                <a:solidFill>
                  <a:srgbClr val="0367B3"/>
                </a:solidFill>
              </a:rPr>
              <a:pPr fontAlgn="base">
                <a:spcBef>
                  <a:spcPct val="0"/>
                </a:spcBef>
                <a:spcAft>
                  <a:spcPct val="0"/>
                </a:spcAft>
              </a:pPr>
              <a:t>‹#›</a:t>
            </a:fld>
            <a:endParaRPr lang="es-ES" dirty="0" smtClean="0">
              <a:solidFill>
                <a:srgbClr val="0367B3"/>
              </a:solidFill>
            </a:endParaRPr>
          </a:p>
        </p:txBody>
      </p:sp>
    </p:spTree>
    <p:extLst>
      <p:ext uri="{BB962C8B-B14F-4D97-AF65-F5344CB8AC3E}">
        <p14:creationId xmlns:p14="http://schemas.microsoft.com/office/powerpoint/2010/main" val="30335270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28575" y="5373688"/>
            <a:ext cx="1296988" cy="268287"/>
          </a:xfrm>
          <a:prstGeom prst="rect">
            <a:avLst/>
          </a:prstGeom>
        </p:spPr>
        <p:txBody>
          <a:bodyPr/>
          <a:lstStyle>
            <a:lvl1pPr>
              <a:defRPr>
                <a:latin typeface="Arial" charset="0"/>
                <a:ea typeface="ＭＳ Ｐゴシック" charset="0"/>
                <a:cs typeface="Arial" charset="0"/>
              </a:defRPr>
            </a:lvl1pPr>
          </a:lstStyle>
          <a:p>
            <a:pPr fontAlgn="base">
              <a:spcBef>
                <a:spcPct val="0"/>
              </a:spcBef>
              <a:spcAft>
                <a:spcPct val="0"/>
              </a:spcAft>
              <a:defRPr/>
            </a:pPr>
            <a:endParaRPr lang="es-ES" dirty="0">
              <a:solidFill>
                <a:srgbClr val="0367B3"/>
              </a:solidFill>
            </a:endParaRPr>
          </a:p>
        </p:txBody>
      </p:sp>
      <p:sp>
        <p:nvSpPr>
          <p:cNvPr id="3" name="Footer Placeholder 2"/>
          <p:cNvSpPr>
            <a:spLocks noGrp="1"/>
          </p:cNvSpPr>
          <p:nvPr>
            <p:ph type="ftr" sz="quarter" idx="11"/>
          </p:nvPr>
        </p:nvSpPr>
        <p:spPr>
          <a:xfrm>
            <a:off x="3124200" y="6245225"/>
            <a:ext cx="2895600" cy="476250"/>
          </a:xfrm>
          <a:prstGeom prst="rect">
            <a:avLst/>
          </a:prstGeom>
        </p:spPr>
        <p:txBody>
          <a:bodyPr/>
          <a:lstStyle>
            <a:lvl1pPr>
              <a:defRPr>
                <a:latin typeface="Arial" charset="0"/>
                <a:ea typeface="ＭＳ Ｐゴシック" charset="0"/>
                <a:cs typeface="Arial" charset="0"/>
              </a:defRPr>
            </a:lvl1pPr>
          </a:lstStyle>
          <a:p>
            <a:pPr fontAlgn="base">
              <a:spcBef>
                <a:spcPct val="0"/>
              </a:spcBef>
              <a:spcAft>
                <a:spcPct val="0"/>
              </a:spcAft>
              <a:defRPr/>
            </a:pPr>
            <a:endParaRPr lang="es-ES" dirty="0">
              <a:solidFill>
                <a:srgbClr val="0367B3"/>
              </a:solidFill>
            </a:endParaRPr>
          </a:p>
        </p:txBody>
      </p:sp>
      <p:sp>
        <p:nvSpPr>
          <p:cNvPr id="4" name="Slide Number Placeholder 3"/>
          <p:cNvSpPr>
            <a:spLocks noGrp="1"/>
          </p:cNvSpPr>
          <p:nvPr>
            <p:ph type="sldNum" sz="quarter" idx="12"/>
          </p:nvPr>
        </p:nvSpPr>
        <p:spPr>
          <a:xfrm>
            <a:off x="6553200" y="6245225"/>
            <a:ext cx="2133600" cy="476250"/>
          </a:xfrm>
          <a:prstGeom prst="rect">
            <a:avLst/>
          </a:prstGeom>
        </p:spPr>
        <p:txBody>
          <a:bodyPr vert="horz" wrap="square" lIns="91440" tIns="45720" rIns="91440" bIns="45720" numCol="1" anchor="t" anchorCtr="0" compatLnSpc="1">
            <a:prstTxWarp prst="textNoShape">
              <a:avLst/>
            </a:prstTxWarp>
          </a:bodyPr>
          <a:lstStyle>
            <a:lvl1pPr>
              <a:defRPr/>
            </a:lvl1pPr>
          </a:lstStyle>
          <a:p>
            <a:pPr fontAlgn="base">
              <a:spcBef>
                <a:spcPct val="0"/>
              </a:spcBef>
              <a:spcAft>
                <a:spcPct val="0"/>
              </a:spcAft>
            </a:pPr>
            <a:fld id="{E45F37A7-9FB8-453D-9F2F-35B7AC889D31}" type="slidenum">
              <a:rPr lang="es-ES" smtClean="0">
                <a:solidFill>
                  <a:srgbClr val="0367B3"/>
                </a:solidFill>
              </a:rPr>
              <a:pPr fontAlgn="base">
                <a:spcBef>
                  <a:spcPct val="0"/>
                </a:spcBef>
                <a:spcAft>
                  <a:spcPct val="0"/>
                </a:spcAft>
              </a:pPr>
              <a:t>‹#›</a:t>
            </a:fld>
            <a:endParaRPr lang="es-ES" dirty="0" smtClean="0">
              <a:solidFill>
                <a:srgbClr val="0367B3"/>
              </a:solidFill>
            </a:endParaRPr>
          </a:p>
        </p:txBody>
      </p:sp>
    </p:spTree>
    <p:extLst>
      <p:ext uri="{BB962C8B-B14F-4D97-AF65-F5344CB8AC3E}">
        <p14:creationId xmlns:p14="http://schemas.microsoft.com/office/powerpoint/2010/main" val="13353334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28575" y="5373688"/>
            <a:ext cx="1296988" cy="268287"/>
          </a:xfrm>
          <a:prstGeom prst="rect">
            <a:avLst/>
          </a:prstGeom>
        </p:spPr>
        <p:txBody>
          <a:bodyPr/>
          <a:lstStyle>
            <a:lvl1pPr>
              <a:defRPr>
                <a:latin typeface="Arial" charset="0"/>
                <a:ea typeface="ＭＳ Ｐゴシック" charset="0"/>
                <a:cs typeface="Arial" charset="0"/>
              </a:defRPr>
            </a:lvl1pPr>
          </a:lstStyle>
          <a:p>
            <a:pPr fontAlgn="base">
              <a:spcBef>
                <a:spcPct val="0"/>
              </a:spcBef>
              <a:spcAft>
                <a:spcPct val="0"/>
              </a:spcAft>
              <a:defRPr/>
            </a:pPr>
            <a:endParaRPr lang="es-ES" dirty="0">
              <a:solidFill>
                <a:srgbClr val="0367B3"/>
              </a:solidFill>
            </a:endParaRPr>
          </a:p>
        </p:txBody>
      </p:sp>
      <p:sp>
        <p:nvSpPr>
          <p:cNvPr id="6" name="Footer Placeholder 5"/>
          <p:cNvSpPr>
            <a:spLocks noGrp="1"/>
          </p:cNvSpPr>
          <p:nvPr>
            <p:ph type="ftr" sz="quarter" idx="11"/>
          </p:nvPr>
        </p:nvSpPr>
        <p:spPr>
          <a:xfrm>
            <a:off x="3124200" y="6245225"/>
            <a:ext cx="2895600" cy="476250"/>
          </a:xfrm>
          <a:prstGeom prst="rect">
            <a:avLst/>
          </a:prstGeom>
        </p:spPr>
        <p:txBody>
          <a:bodyPr/>
          <a:lstStyle>
            <a:lvl1pPr>
              <a:defRPr>
                <a:latin typeface="Arial" charset="0"/>
                <a:ea typeface="ＭＳ Ｐゴシック" charset="0"/>
                <a:cs typeface="Arial" charset="0"/>
              </a:defRPr>
            </a:lvl1pPr>
          </a:lstStyle>
          <a:p>
            <a:pPr fontAlgn="base">
              <a:spcBef>
                <a:spcPct val="0"/>
              </a:spcBef>
              <a:spcAft>
                <a:spcPct val="0"/>
              </a:spcAft>
              <a:defRPr/>
            </a:pPr>
            <a:endParaRPr lang="es-ES" dirty="0">
              <a:solidFill>
                <a:srgbClr val="0367B3"/>
              </a:solidFill>
            </a:endParaRPr>
          </a:p>
        </p:txBody>
      </p:sp>
      <p:sp>
        <p:nvSpPr>
          <p:cNvPr id="7" name="Slide Number Placeholder 6"/>
          <p:cNvSpPr>
            <a:spLocks noGrp="1"/>
          </p:cNvSpPr>
          <p:nvPr>
            <p:ph type="sldNum" sz="quarter" idx="12"/>
          </p:nvPr>
        </p:nvSpPr>
        <p:spPr>
          <a:xfrm>
            <a:off x="6553200" y="6245225"/>
            <a:ext cx="2133600" cy="476250"/>
          </a:xfrm>
          <a:prstGeom prst="rect">
            <a:avLst/>
          </a:prstGeom>
        </p:spPr>
        <p:txBody>
          <a:bodyPr vert="horz" wrap="square" lIns="91440" tIns="45720" rIns="91440" bIns="45720" numCol="1" anchor="t" anchorCtr="0" compatLnSpc="1">
            <a:prstTxWarp prst="textNoShape">
              <a:avLst/>
            </a:prstTxWarp>
          </a:bodyPr>
          <a:lstStyle>
            <a:lvl1pPr>
              <a:defRPr/>
            </a:lvl1pPr>
          </a:lstStyle>
          <a:p>
            <a:pPr fontAlgn="base">
              <a:spcBef>
                <a:spcPct val="0"/>
              </a:spcBef>
              <a:spcAft>
                <a:spcPct val="0"/>
              </a:spcAft>
            </a:pPr>
            <a:fld id="{C25E54B4-8782-419C-AAF9-A733B3CB3D8C}" type="slidenum">
              <a:rPr lang="es-ES" smtClean="0">
                <a:solidFill>
                  <a:srgbClr val="0367B3"/>
                </a:solidFill>
              </a:rPr>
              <a:pPr fontAlgn="base">
                <a:spcBef>
                  <a:spcPct val="0"/>
                </a:spcBef>
                <a:spcAft>
                  <a:spcPct val="0"/>
                </a:spcAft>
              </a:pPr>
              <a:t>‹#›</a:t>
            </a:fld>
            <a:endParaRPr lang="es-ES" dirty="0" smtClean="0">
              <a:solidFill>
                <a:srgbClr val="0367B3"/>
              </a:solidFill>
            </a:endParaRPr>
          </a:p>
        </p:txBody>
      </p:sp>
    </p:spTree>
    <p:extLst>
      <p:ext uri="{BB962C8B-B14F-4D97-AF65-F5344CB8AC3E}">
        <p14:creationId xmlns:p14="http://schemas.microsoft.com/office/powerpoint/2010/main" val="14308349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28575" y="5373688"/>
            <a:ext cx="1296988" cy="268287"/>
          </a:xfrm>
          <a:prstGeom prst="rect">
            <a:avLst/>
          </a:prstGeom>
        </p:spPr>
        <p:txBody>
          <a:bodyPr/>
          <a:lstStyle>
            <a:lvl1pPr>
              <a:defRPr>
                <a:latin typeface="Arial" charset="0"/>
                <a:ea typeface="ＭＳ Ｐゴシック" charset="0"/>
                <a:cs typeface="Arial" charset="0"/>
              </a:defRPr>
            </a:lvl1pPr>
          </a:lstStyle>
          <a:p>
            <a:pPr fontAlgn="base">
              <a:spcBef>
                <a:spcPct val="0"/>
              </a:spcBef>
              <a:spcAft>
                <a:spcPct val="0"/>
              </a:spcAft>
              <a:defRPr/>
            </a:pPr>
            <a:endParaRPr lang="es-ES" dirty="0">
              <a:solidFill>
                <a:srgbClr val="0367B3"/>
              </a:solidFill>
            </a:endParaRPr>
          </a:p>
        </p:txBody>
      </p:sp>
      <p:sp>
        <p:nvSpPr>
          <p:cNvPr id="6" name="Footer Placeholder 5"/>
          <p:cNvSpPr>
            <a:spLocks noGrp="1"/>
          </p:cNvSpPr>
          <p:nvPr>
            <p:ph type="ftr" sz="quarter" idx="11"/>
          </p:nvPr>
        </p:nvSpPr>
        <p:spPr>
          <a:xfrm>
            <a:off x="3124200" y="6245225"/>
            <a:ext cx="2895600" cy="476250"/>
          </a:xfrm>
          <a:prstGeom prst="rect">
            <a:avLst/>
          </a:prstGeom>
        </p:spPr>
        <p:txBody>
          <a:bodyPr/>
          <a:lstStyle>
            <a:lvl1pPr>
              <a:defRPr>
                <a:latin typeface="Arial" charset="0"/>
                <a:ea typeface="ＭＳ Ｐゴシック" charset="0"/>
                <a:cs typeface="Arial" charset="0"/>
              </a:defRPr>
            </a:lvl1pPr>
          </a:lstStyle>
          <a:p>
            <a:pPr fontAlgn="base">
              <a:spcBef>
                <a:spcPct val="0"/>
              </a:spcBef>
              <a:spcAft>
                <a:spcPct val="0"/>
              </a:spcAft>
              <a:defRPr/>
            </a:pPr>
            <a:endParaRPr lang="es-ES" dirty="0">
              <a:solidFill>
                <a:srgbClr val="0367B3"/>
              </a:solidFill>
            </a:endParaRPr>
          </a:p>
        </p:txBody>
      </p:sp>
      <p:sp>
        <p:nvSpPr>
          <p:cNvPr id="7" name="Slide Number Placeholder 6"/>
          <p:cNvSpPr>
            <a:spLocks noGrp="1"/>
          </p:cNvSpPr>
          <p:nvPr>
            <p:ph type="sldNum" sz="quarter" idx="12"/>
          </p:nvPr>
        </p:nvSpPr>
        <p:spPr>
          <a:xfrm>
            <a:off x="6553200" y="6245225"/>
            <a:ext cx="2133600" cy="476250"/>
          </a:xfrm>
          <a:prstGeom prst="rect">
            <a:avLst/>
          </a:prstGeom>
        </p:spPr>
        <p:txBody>
          <a:bodyPr vert="horz" wrap="square" lIns="91440" tIns="45720" rIns="91440" bIns="45720" numCol="1" anchor="t" anchorCtr="0" compatLnSpc="1">
            <a:prstTxWarp prst="textNoShape">
              <a:avLst/>
            </a:prstTxWarp>
          </a:bodyPr>
          <a:lstStyle>
            <a:lvl1pPr>
              <a:defRPr/>
            </a:lvl1pPr>
          </a:lstStyle>
          <a:p>
            <a:pPr fontAlgn="base">
              <a:spcBef>
                <a:spcPct val="0"/>
              </a:spcBef>
              <a:spcAft>
                <a:spcPct val="0"/>
              </a:spcAft>
            </a:pPr>
            <a:fld id="{2C4BB968-6B11-43FB-AE57-47480B422E6C}" type="slidenum">
              <a:rPr lang="es-ES" smtClean="0">
                <a:solidFill>
                  <a:srgbClr val="0367B3"/>
                </a:solidFill>
              </a:rPr>
              <a:pPr fontAlgn="base">
                <a:spcBef>
                  <a:spcPct val="0"/>
                </a:spcBef>
                <a:spcAft>
                  <a:spcPct val="0"/>
                </a:spcAft>
              </a:pPr>
              <a:t>‹#›</a:t>
            </a:fld>
            <a:endParaRPr lang="es-ES" dirty="0" smtClean="0">
              <a:solidFill>
                <a:srgbClr val="0367B3"/>
              </a:solidFill>
            </a:endParaRPr>
          </a:p>
        </p:txBody>
      </p:sp>
    </p:spTree>
    <p:extLst>
      <p:ext uri="{BB962C8B-B14F-4D97-AF65-F5344CB8AC3E}">
        <p14:creationId xmlns:p14="http://schemas.microsoft.com/office/powerpoint/2010/main" val="3161581086"/>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theme" Target="../theme/theme1.xml"/><Relationship Id="rId16" Type="http://schemas.openxmlformats.org/officeDocument/2006/relationships/image" Target="../media/image1.jpeg"/><Relationship Id="rId17" Type="http://schemas.openxmlformats.org/officeDocument/2006/relationships/image" Target="../media/image2.png"/><Relationship Id="rId18" Type="http://schemas.openxmlformats.org/officeDocument/2006/relationships/image" Target="../media/image3.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6"/>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692275" y="274638"/>
            <a:ext cx="6994525" cy="1143000"/>
          </a:xfrm>
          <a:prstGeom prst="rect">
            <a:avLst/>
          </a:prstGeom>
          <a:ln>
            <a:solidFill>
              <a:srgbClr val="0061AF"/>
            </a:solidFill>
          </a:ln>
          <a:extLst>
            <a:ext uri="{FAA26D3D-D897-4be2-8F04-BA451C77F1D7}">
              <ma14:placeholderFlag xmlns:ma14="http://schemas.microsoft.com/office/mac/drawingml/2011/main" val="1"/>
            </a:ext>
          </a:extLst>
        </p:spPr>
        <p:style>
          <a:lnRef idx="2">
            <a:schemeClr val="accent1"/>
          </a:lnRef>
          <a:fillRef idx="1">
            <a:schemeClr val="lt1"/>
          </a:fillRef>
          <a:effectRef idx="0">
            <a:schemeClr val="accent1"/>
          </a:effectRef>
          <a:fontRef idx="none"/>
        </p:style>
        <p:txBody>
          <a:bodyPr vert="horz" wrap="square" lIns="91440" tIns="45720" rIns="91440" bIns="45720" numCol="1" anchor="ctr" anchorCtr="0" compatLnSpc="1">
            <a:prstTxWarp prst="textNoShape">
              <a:avLst/>
            </a:prstTxWarp>
          </a:bodyPr>
          <a:lstStyle/>
          <a:p>
            <a:pPr lvl="0"/>
            <a:r>
              <a:rPr lang="es-ES" smtClean="0"/>
              <a:t>Haga clic para cambiar el estilo de título	</a:t>
            </a:r>
          </a:p>
        </p:txBody>
      </p:sp>
      <p:sp>
        <p:nvSpPr>
          <p:cNvPr id="1027" name="Rectangle 3"/>
          <p:cNvSpPr>
            <a:spLocks noGrp="1" noChangeArrowheads="1"/>
          </p:cNvSpPr>
          <p:nvPr>
            <p:ph type="body" idx="1"/>
          </p:nvPr>
        </p:nvSpPr>
        <p:spPr bwMode="auto">
          <a:xfrm>
            <a:off x="1692275" y="1600200"/>
            <a:ext cx="6994525" cy="3629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p>
        </p:txBody>
      </p:sp>
      <p:pic>
        <p:nvPicPr>
          <p:cNvPr id="1028" name="Picture 1" descr="CEEDAR-LogoFinal-simple-white-17.png"/>
          <p:cNvPicPr>
            <a:picLocks noChangeAspect="1"/>
          </p:cNvPicPr>
          <p:nvPr userDrawn="1"/>
        </p:nvPicPr>
        <p:blipFill>
          <a:blip r:embed="rId17" cstate="print">
            <a:extLst>
              <a:ext uri="{28A0092B-C50C-407E-A947-70E740481C1C}">
                <a14:useLocalDpi xmlns:a14="http://schemas.microsoft.com/office/drawing/2010/main" val="0"/>
              </a:ext>
            </a:extLst>
          </a:blip>
          <a:srcRect/>
          <a:stretch>
            <a:fillRect/>
          </a:stretch>
        </p:blipFill>
        <p:spPr bwMode="auto">
          <a:xfrm>
            <a:off x="107950" y="6381750"/>
            <a:ext cx="1258888"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9" name="Picture 2"/>
          <p:cNvPicPr>
            <a:picLocks noChangeAspect="1"/>
          </p:cNvPicPr>
          <p:nvPr userDrawn="1"/>
        </p:nvPicPr>
        <p:blipFill>
          <a:blip r:embed="rId18" cstate="print">
            <a:extLst>
              <a:ext uri="{28A0092B-C50C-407E-A947-70E740481C1C}">
                <a14:useLocalDpi xmlns:a14="http://schemas.microsoft.com/office/drawing/2010/main" val="0"/>
              </a:ext>
            </a:extLst>
          </a:blip>
          <a:srcRect/>
          <a:stretch>
            <a:fillRect/>
          </a:stretch>
        </p:blipFill>
        <p:spPr bwMode="auto">
          <a:xfrm>
            <a:off x="8223250" y="6092825"/>
            <a:ext cx="908050" cy="758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44179894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86" r:id="rId13"/>
    <p:sldLayoutId id="2147483687" r:id="rId14"/>
  </p:sldLayoutIdLst>
  <p:txStyles>
    <p:titleStyle>
      <a:lvl1pPr algn="ctr" rtl="0" eaLnBrk="0" fontAlgn="base" hangingPunct="0">
        <a:spcBef>
          <a:spcPct val="0"/>
        </a:spcBef>
        <a:spcAft>
          <a:spcPct val="0"/>
        </a:spcAft>
        <a:defRPr sz="4400" b="1">
          <a:solidFill>
            <a:srgbClr val="0061AF"/>
          </a:solidFill>
          <a:latin typeface="+mj-lt"/>
          <a:ea typeface="+mj-ea"/>
          <a:cs typeface="+mj-cs"/>
        </a:defRPr>
      </a:lvl1pPr>
      <a:lvl2pPr algn="ctr" rtl="0" eaLnBrk="0" fontAlgn="base" hangingPunct="0">
        <a:spcBef>
          <a:spcPct val="0"/>
        </a:spcBef>
        <a:spcAft>
          <a:spcPct val="0"/>
        </a:spcAft>
        <a:defRPr sz="4400" b="1">
          <a:solidFill>
            <a:srgbClr val="0061AF"/>
          </a:solidFill>
          <a:latin typeface="Arial" charset="0"/>
          <a:ea typeface="ＭＳ Ｐゴシック" charset="0"/>
          <a:cs typeface="Arial" charset="0"/>
        </a:defRPr>
      </a:lvl2pPr>
      <a:lvl3pPr algn="ctr" rtl="0" eaLnBrk="0" fontAlgn="base" hangingPunct="0">
        <a:spcBef>
          <a:spcPct val="0"/>
        </a:spcBef>
        <a:spcAft>
          <a:spcPct val="0"/>
        </a:spcAft>
        <a:defRPr sz="4400" b="1">
          <a:solidFill>
            <a:srgbClr val="0061AF"/>
          </a:solidFill>
          <a:latin typeface="Arial" charset="0"/>
          <a:ea typeface="ＭＳ Ｐゴシック" charset="0"/>
          <a:cs typeface="Arial" charset="0"/>
        </a:defRPr>
      </a:lvl3pPr>
      <a:lvl4pPr algn="ctr" rtl="0" eaLnBrk="0" fontAlgn="base" hangingPunct="0">
        <a:spcBef>
          <a:spcPct val="0"/>
        </a:spcBef>
        <a:spcAft>
          <a:spcPct val="0"/>
        </a:spcAft>
        <a:defRPr sz="4400" b="1">
          <a:solidFill>
            <a:srgbClr val="0061AF"/>
          </a:solidFill>
          <a:latin typeface="Arial" charset="0"/>
          <a:ea typeface="ＭＳ Ｐゴシック" charset="0"/>
          <a:cs typeface="Arial" charset="0"/>
        </a:defRPr>
      </a:lvl4pPr>
      <a:lvl5pPr algn="ctr" rtl="0" eaLnBrk="0" fontAlgn="base" hangingPunct="0">
        <a:spcBef>
          <a:spcPct val="0"/>
        </a:spcBef>
        <a:spcAft>
          <a:spcPct val="0"/>
        </a:spcAft>
        <a:defRPr sz="4400" b="1">
          <a:solidFill>
            <a:srgbClr val="0061AF"/>
          </a:solidFill>
          <a:latin typeface="Arial" charset="0"/>
          <a:ea typeface="ＭＳ Ｐゴシック" charset="0"/>
          <a:cs typeface="Arial" charset="0"/>
        </a:defRPr>
      </a:lvl5pPr>
      <a:lvl6pPr marL="457200" algn="ctr" rtl="0" fontAlgn="base">
        <a:spcBef>
          <a:spcPct val="0"/>
        </a:spcBef>
        <a:spcAft>
          <a:spcPct val="0"/>
        </a:spcAft>
        <a:defRPr sz="4400">
          <a:solidFill>
            <a:schemeClr val="tx2"/>
          </a:solidFill>
          <a:latin typeface="Arial" charset="0"/>
          <a:ea typeface="ＭＳ Ｐゴシック" charset="0"/>
          <a:cs typeface="Arial" charset="0"/>
        </a:defRPr>
      </a:lvl6pPr>
      <a:lvl7pPr marL="914400" algn="ctr" rtl="0" fontAlgn="base">
        <a:spcBef>
          <a:spcPct val="0"/>
        </a:spcBef>
        <a:spcAft>
          <a:spcPct val="0"/>
        </a:spcAft>
        <a:defRPr sz="4400">
          <a:solidFill>
            <a:schemeClr val="tx2"/>
          </a:solidFill>
          <a:latin typeface="Arial" charset="0"/>
          <a:ea typeface="ＭＳ Ｐゴシック" charset="0"/>
          <a:cs typeface="Arial" charset="0"/>
        </a:defRPr>
      </a:lvl7pPr>
      <a:lvl8pPr marL="1371600" algn="ctr" rtl="0" fontAlgn="base">
        <a:spcBef>
          <a:spcPct val="0"/>
        </a:spcBef>
        <a:spcAft>
          <a:spcPct val="0"/>
        </a:spcAft>
        <a:defRPr sz="4400">
          <a:solidFill>
            <a:schemeClr val="tx2"/>
          </a:solidFill>
          <a:latin typeface="Arial" charset="0"/>
          <a:ea typeface="ＭＳ Ｐゴシック" charset="0"/>
          <a:cs typeface="Arial" charset="0"/>
        </a:defRPr>
      </a:lvl8pPr>
      <a:lvl9pPr marL="1828800" algn="ctr" rtl="0" fontAlgn="base">
        <a:spcBef>
          <a:spcPct val="0"/>
        </a:spcBef>
        <a:spcAft>
          <a:spcPct val="0"/>
        </a:spcAft>
        <a:defRPr sz="4400">
          <a:solidFill>
            <a:schemeClr val="tx2"/>
          </a:solidFill>
          <a:latin typeface="Arial" charset="0"/>
          <a:ea typeface="ＭＳ Ｐゴシック" charset="0"/>
          <a:cs typeface="Arial" charset="0"/>
        </a:defRPr>
      </a:lvl9pPr>
    </p:titleStyle>
    <p:bodyStyle>
      <a:lvl1pPr marL="342900" indent="-342900" algn="l" rtl="0" eaLnBrk="0" fontAlgn="base" hangingPunct="0">
        <a:spcBef>
          <a:spcPct val="20000"/>
        </a:spcBef>
        <a:spcAft>
          <a:spcPct val="0"/>
        </a:spcAft>
        <a:buFont typeface="Wingdings" pitchFamily="2" charset="2"/>
        <a:buChar char="²"/>
        <a:defRPr sz="3200">
          <a:solidFill>
            <a:srgbClr val="0061AF"/>
          </a:solidFill>
          <a:latin typeface="+mn-lt"/>
          <a:ea typeface="+mn-ea"/>
          <a:cs typeface="+mn-cs"/>
        </a:defRPr>
      </a:lvl1pPr>
      <a:lvl2pPr marL="742950" indent="-285750" algn="l" rtl="0" eaLnBrk="0" fontAlgn="base" hangingPunct="0">
        <a:spcBef>
          <a:spcPct val="20000"/>
        </a:spcBef>
        <a:spcAft>
          <a:spcPct val="0"/>
        </a:spcAft>
        <a:buChar char="–"/>
        <a:defRPr sz="2800">
          <a:solidFill>
            <a:srgbClr val="0061AF"/>
          </a:solidFill>
          <a:latin typeface="+mn-lt"/>
          <a:ea typeface="Arial" charset="0"/>
          <a:cs typeface="+mn-cs"/>
        </a:defRPr>
      </a:lvl2pPr>
      <a:lvl3pPr marL="1143000" indent="-228600" algn="l" rtl="0" eaLnBrk="0" fontAlgn="base" hangingPunct="0">
        <a:spcBef>
          <a:spcPct val="20000"/>
        </a:spcBef>
        <a:spcAft>
          <a:spcPct val="0"/>
        </a:spcAft>
        <a:buChar char="•"/>
        <a:defRPr sz="2400">
          <a:solidFill>
            <a:srgbClr val="0061AF"/>
          </a:solidFill>
          <a:latin typeface="+mn-lt"/>
          <a:ea typeface="Arial" charset="0"/>
          <a:cs typeface="+mn-cs"/>
        </a:defRPr>
      </a:lvl3pPr>
      <a:lvl4pPr marL="1600200" indent="-228600" algn="l" rtl="0" eaLnBrk="0" fontAlgn="base" hangingPunct="0">
        <a:spcBef>
          <a:spcPct val="20000"/>
        </a:spcBef>
        <a:spcAft>
          <a:spcPct val="0"/>
        </a:spcAft>
        <a:buChar char="–"/>
        <a:defRPr sz="2000">
          <a:solidFill>
            <a:srgbClr val="0061AF"/>
          </a:solidFill>
          <a:latin typeface="+mn-lt"/>
          <a:ea typeface="Arial" charset="0"/>
          <a:cs typeface="+mn-cs"/>
        </a:defRPr>
      </a:lvl4pPr>
      <a:lvl5pPr marL="2057400" indent="-228600" algn="l" rtl="0" eaLnBrk="0" fontAlgn="base" hangingPunct="0">
        <a:spcBef>
          <a:spcPct val="20000"/>
        </a:spcBef>
        <a:spcAft>
          <a:spcPct val="0"/>
        </a:spcAft>
        <a:buChar char="»"/>
        <a:defRPr sz="2000">
          <a:solidFill>
            <a:srgbClr val="0061AF"/>
          </a:solidFill>
          <a:latin typeface="+mn-lt"/>
          <a:ea typeface="Arial" charset="0"/>
          <a:cs typeface="+mn-cs"/>
        </a:defRPr>
      </a:lvl5pPr>
      <a:lvl6pPr marL="2514600" indent="-228600" algn="l" rtl="0" fontAlgn="base">
        <a:spcBef>
          <a:spcPct val="20000"/>
        </a:spcBef>
        <a:spcAft>
          <a:spcPct val="0"/>
        </a:spcAft>
        <a:buChar char="»"/>
        <a:defRPr sz="2000">
          <a:solidFill>
            <a:schemeClr val="tx1"/>
          </a:solidFill>
          <a:latin typeface="+mn-lt"/>
          <a:ea typeface="Arial" charset="0"/>
          <a:cs typeface="+mn-cs"/>
        </a:defRPr>
      </a:lvl6pPr>
      <a:lvl7pPr marL="2971800" indent="-228600" algn="l" rtl="0" fontAlgn="base">
        <a:spcBef>
          <a:spcPct val="20000"/>
        </a:spcBef>
        <a:spcAft>
          <a:spcPct val="0"/>
        </a:spcAft>
        <a:buChar char="»"/>
        <a:defRPr sz="2000">
          <a:solidFill>
            <a:schemeClr val="tx1"/>
          </a:solidFill>
          <a:latin typeface="+mn-lt"/>
          <a:ea typeface="Arial" charset="0"/>
          <a:cs typeface="+mn-cs"/>
        </a:defRPr>
      </a:lvl7pPr>
      <a:lvl8pPr marL="3429000" indent="-228600" algn="l" rtl="0" fontAlgn="base">
        <a:spcBef>
          <a:spcPct val="20000"/>
        </a:spcBef>
        <a:spcAft>
          <a:spcPct val="0"/>
        </a:spcAft>
        <a:buChar char="»"/>
        <a:defRPr sz="2000">
          <a:solidFill>
            <a:schemeClr val="tx1"/>
          </a:solidFill>
          <a:latin typeface="+mn-lt"/>
          <a:ea typeface="Arial" charset="0"/>
          <a:cs typeface="+mn-cs"/>
        </a:defRPr>
      </a:lvl8pPr>
      <a:lvl9pPr marL="3886200" indent="-228600" algn="l" rtl="0" fontAlgn="base">
        <a:spcBef>
          <a:spcPct val="20000"/>
        </a:spcBef>
        <a:spcAft>
          <a:spcPct val="0"/>
        </a:spcAft>
        <a:buChar char="»"/>
        <a:defRPr sz="2000">
          <a:solidFill>
            <a:schemeClr val="tx1"/>
          </a:solidFill>
          <a:latin typeface="+mn-lt"/>
          <a:ea typeface="Arial" charset="0"/>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4" Type="http://schemas.openxmlformats.org/officeDocument/2006/relationships/image" Target="../media/image5.png"/><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0.xml"/><Relationship Id="rId3" Type="http://schemas.openxmlformats.org/officeDocument/2006/relationships/image" Target="../media/image6.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6.xml"/><Relationship Id="rId3" Type="http://schemas.openxmlformats.org/officeDocument/2006/relationships/image" Target="../media/image6.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22.xml"/><Relationship Id="rId3" Type="http://schemas.openxmlformats.org/officeDocument/2006/relationships/image" Target="../media/image6.pn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3" Type="http://schemas.openxmlformats.org/officeDocument/2006/relationships/diagramData" Target="../diagrams/data1.xml"/><Relationship Id="rId4" Type="http://schemas.openxmlformats.org/officeDocument/2006/relationships/diagramLayout" Target="../diagrams/layout1.xml"/><Relationship Id="rId5" Type="http://schemas.openxmlformats.org/officeDocument/2006/relationships/diagramQuickStyle" Target="../diagrams/quickStyle1.xml"/><Relationship Id="rId6" Type="http://schemas.openxmlformats.org/officeDocument/2006/relationships/diagramColors" Target="../diagrams/colors1.xml"/><Relationship Id="rId7" Type="http://schemas.microsoft.com/office/2007/relationships/diagramDrawing" Target="../diagrams/drawing1.xml"/><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3" Type="http://schemas.openxmlformats.org/officeDocument/2006/relationships/diagramData" Target="../diagrams/data2.xml"/><Relationship Id="rId4" Type="http://schemas.openxmlformats.org/officeDocument/2006/relationships/diagramLayout" Target="../diagrams/layout2.xml"/><Relationship Id="rId5" Type="http://schemas.openxmlformats.org/officeDocument/2006/relationships/diagramQuickStyle" Target="../diagrams/quickStyle2.xml"/><Relationship Id="rId6" Type="http://schemas.openxmlformats.org/officeDocument/2006/relationships/diagramColors" Target="../diagrams/colors2.xml"/><Relationship Id="rId7" Type="http://schemas.microsoft.com/office/2007/relationships/diagramDrawing" Target="../diagrams/drawing2.xml"/><Relationship Id="rId1" Type="http://schemas.openxmlformats.org/officeDocument/2006/relationships/slideLayout" Target="../slideLayouts/slideLayout4.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3" Type="http://schemas.openxmlformats.org/officeDocument/2006/relationships/diagramData" Target="../diagrams/data3.xml"/><Relationship Id="rId4" Type="http://schemas.openxmlformats.org/officeDocument/2006/relationships/diagramLayout" Target="../diagrams/layout3.xml"/><Relationship Id="rId5" Type="http://schemas.openxmlformats.org/officeDocument/2006/relationships/diagramQuickStyle" Target="../diagrams/quickStyle3.xml"/><Relationship Id="rId6" Type="http://schemas.openxmlformats.org/officeDocument/2006/relationships/diagramColors" Target="../diagrams/colors3.xml"/><Relationship Id="rId7" Type="http://schemas.microsoft.com/office/2007/relationships/diagramDrawing" Target="../diagrams/drawing3.xml"/><Relationship Id="rId1" Type="http://schemas.openxmlformats.org/officeDocument/2006/relationships/slideLayout" Target="../slideLayouts/slideLayout4.xml"/><Relationship Id="rId2" Type="http://schemas.openxmlformats.org/officeDocument/2006/relationships/notesSlide" Target="../notesSlides/notesSlide30.xml"/></Relationships>
</file>

<file path=ppt/slides/_rels/slide31.xml.rels><?xml version="1.0" encoding="UTF-8" standalone="yes"?>
<Relationships xmlns="http://schemas.openxmlformats.org/package/2006/relationships"><Relationship Id="rId3" Type="http://schemas.openxmlformats.org/officeDocument/2006/relationships/diagramData" Target="../diagrams/data4.xml"/><Relationship Id="rId4" Type="http://schemas.openxmlformats.org/officeDocument/2006/relationships/diagramLayout" Target="../diagrams/layout4.xml"/><Relationship Id="rId5" Type="http://schemas.openxmlformats.org/officeDocument/2006/relationships/diagramQuickStyle" Target="../diagrams/quickStyle4.xml"/><Relationship Id="rId6" Type="http://schemas.openxmlformats.org/officeDocument/2006/relationships/diagramColors" Target="../diagrams/colors4.xml"/><Relationship Id="rId7" Type="http://schemas.microsoft.com/office/2007/relationships/diagramDrawing" Target="../diagrams/drawing4.xml"/><Relationship Id="rId1" Type="http://schemas.openxmlformats.org/officeDocument/2006/relationships/slideLayout" Target="../slideLayouts/slideLayout4.xml"/><Relationship Id="rId2" Type="http://schemas.openxmlformats.org/officeDocument/2006/relationships/notesSlide" Target="../notesSlides/notesSlide3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3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3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3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3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8.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9.xml"/></Relationships>
</file>

<file path=ppt/slides/_rels/slide4.xml.rels><?xml version="1.0" encoding="UTF-8" standalone="yes"?>
<Relationships xmlns="http://schemas.openxmlformats.org/package/2006/relationships"><Relationship Id="rId3" Type="http://schemas.openxmlformats.org/officeDocument/2006/relationships/hyperlink" Target="http://www.intensiveintervention.org/" TargetMode="External"/><Relationship Id="rId4" Type="http://schemas.openxmlformats.org/officeDocument/2006/relationships/hyperlink" Target="http://www.pbis.org/" TargetMode="External"/><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0.xml"/><Relationship Id="rId3" Type="http://schemas.openxmlformats.org/officeDocument/2006/relationships/hyperlink" Target="http://www.jimwrightonline.com/php/jackpot/jackpot.php" TargetMode="Externa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4.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5.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6.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8.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5.xml"/><Relationship Id="rId3" Type="http://schemas.openxmlformats.org/officeDocument/2006/relationships/image" Target="../media/image6.png"/></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0.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1.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3.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4.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5.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56.xml"/><Relationship Id="rId3" Type="http://schemas.openxmlformats.org/officeDocument/2006/relationships/image" Target="../media/image6.png"/></Relationships>
</file>

<file path=ppt/slides/_rels/slide57.xml.rels><?xml version="1.0" encoding="UTF-8" standalone="yes"?>
<Relationships xmlns="http://schemas.openxmlformats.org/package/2006/relationships"><Relationship Id="rId3" Type="http://schemas.openxmlformats.org/officeDocument/2006/relationships/diagramData" Target="../diagrams/data5.xml"/><Relationship Id="rId4" Type="http://schemas.openxmlformats.org/officeDocument/2006/relationships/diagramLayout" Target="../diagrams/layout5.xml"/><Relationship Id="rId5" Type="http://schemas.openxmlformats.org/officeDocument/2006/relationships/diagramQuickStyle" Target="../diagrams/quickStyle5.xml"/><Relationship Id="rId6" Type="http://schemas.openxmlformats.org/officeDocument/2006/relationships/diagramColors" Target="../diagrams/colors5.xml"/><Relationship Id="rId7" Type="http://schemas.microsoft.com/office/2007/relationships/diagramDrawing" Target="../diagrams/drawing5.xml"/><Relationship Id="rId1" Type="http://schemas.openxmlformats.org/officeDocument/2006/relationships/slideLayout" Target="../slideLayouts/slideLayout6.xml"/><Relationship Id="rId2" Type="http://schemas.openxmlformats.org/officeDocument/2006/relationships/notesSlide" Target="../notesSlides/notesSlide5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8.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60.xml"/><Relationship Id="rId3" Type="http://schemas.openxmlformats.org/officeDocument/2006/relationships/image" Target="../media/image6.png"/></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1.xml"/></Relationships>
</file>

<file path=ppt/slides/_rels/slide62.xml.rels><?xml version="1.0" encoding="UTF-8" standalone="yes"?>
<Relationships xmlns="http://schemas.openxmlformats.org/package/2006/relationships"><Relationship Id="rId3" Type="http://schemas.openxmlformats.org/officeDocument/2006/relationships/image" Target="../media/image7.png"/><Relationship Id="rId4" Type="http://schemas.openxmlformats.org/officeDocument/2006/relationships/image" Target="../media/image8.png"/><Relationship Id="rId1" Type="http://schemas.openxmlformats.org/officeDocument/2006/relationships/slideLayout" Target="../slideLayouts/slideLayout14.xml"/><Relationship Id="rId2" Type="http://schemas.openxmlformats.org/officeDocument/2006/relationships/notesSlide" Target="../notesSlides/notesSlide6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3.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4.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5.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66.xml"/><Relationship Id="rId3" Type="http://schemas.openxmlformats.org/officeDocument/2006/relationships/image" Target="../media/image6.png"/></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7.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8.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70.xml.rels><?xml version="1.0" encoding="UTF-8" standalone="yes"?>
<Relationships xmlns="http://schemas.openxmlformats.org/package/2006/relationships"><Relationship Id="rId3" Type="http://schemas.openxmlformats.org/officeDocument/2006/relationships/hyperlink" Target="http://www.pbis.org/default.aspx" TargetMode="External"/><Relationship Id="rId4" Type="http://schemas.openxmlformats.org/officeDocument/2006/relationships/hyperlink" Target="http://www.intensiveintervention.org/" TargetMode="External"/><Relationship Id="rId5" Type="http://schemas.openxmlformats.org/officeDocument/2006/relationships/hyperlink" Target="http://iris.peabody.vanderbilt.edu/" TargetMode="External"/><Relationship Id="rId6" Type="http://schemas.openxmlformats.org/officeDocument/2006/relationships/hyperlink" Target="http://ebi.missouri.edu/" TargetMode="External"/><Relationship Id="rId7" Type="http://schemas.openxmlformats.org/officeDocument/2006/relationships/hyperlink" Target="http://flpbs.fmhi.usf.edu/index.cfm" TargetMode="External"/><Relationship Id="rId1" Type="http://schemas.openxmlformats.org/officeDocument/2006/relationships/slideLayout" Target="../slideLayouts/slideLayout2.xml"/><Relationship Id="rId2" Type="http://schemas.openxmlformats.org/officeDocument/2006/relationships/notesSlide" Target="../notesSlides/notesSlide70.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3" Type="http://schemas.openxmlformats.org/officeDocument/2006/relationships/hyperlink" Target="http://www.intensiveintervention.org/" TargetMode="External"/><Relationship Id="rId4" Type="http://schemas.openxmlformats.org/officeDocument/2006/relationships/hyperlink" Target="http://idea.ed.gov/explore/view/p/,root,regs,300,A,300.8" TargetMode="External"/><Relationship Id="rId5" Type="http://schemas.openxmlformats.org/officeDocument/2006/relationships/hyperlink" Target="http://www.nationsreportcard.gov/subject/reading_math_2013/pdf/infographic.pdf" TargetMode="External"/><Relationship Id="rId1" Type="http://schemas.openxmlformats.org/officeDocument/2006/relationships/slideLayout" Target="../slideLayouts/slideLayout2.xml"/><Relationship Id="rId2" Type="http://schemas.openxmlformats.org/officeDocument/2006/relationships/hyperlink" Target="http://ebi.missouri.edu/?cat=22" TargetMode="External"/></Relationships>
</file>

<file path=ppt/slides/_rels/slide73.xml.rels><?xml version="1.0" encoding="UTF-8" standalone="yes"?>
<Relationships xmlns="http://schemas.openxmlformats.org/package/2006/relationships"><Relationship Id="rId3" Type="http://schemas.openxmlformats.org/officeDocument/2006/relationships/hyperlink" Target="http://ies.ed.gov/ncser/pubs/20113004/pdf/20113004.pdf" TargetMode="External"/><Relationship Id="rId4" Type="http://schemas.openxmlformats.org/officeDocument/2006/relationships/hyperlink" Target="http://nces.ed.gov/pubs2012/2012006.pdf" TargetMode="External"/><Relationship Id="rId5" Type="http://schemas.openxmlformats.org/officeDocument/2006/relationships/hyperlink" Target="http://nces.ed.gov/pubs2008/2008031.pdf" TargetMode="External"/><Relationship Id="rId6" Type="http://schemas.openxmlformats.org/officeDocument/2006/relationships/hyperlink" Target="http://www.pbis.org/default.aspx" TargetMode="External"/><Relationship Id="rId7" Type="http://schemas.openxmlformats.org/officeDocument/2006/relationships/hyperlink" Target="http://www.intensiveintervention.org/" TargetMode="External"/><Relationship Id="rId8" Type="http://schemas.openxmlformats.org/officeDocument/2006/relationships/hyperlink" Target="http://iris.peabody.vanderbilt.edu/" TargetMode="External"/><Relationship Id="rId9" Type="http://schemas.openxmlformats.org/officeDocument/2006/relationships/hyperlink" Target="http://ebi.missouri.edu/" TargetMode="External"/><Relationship Id="rId10" Type="http://schemas.openxmlformats.org/officeDocument/2006/relationships/hyperlink" Target="http://flpbs.fmhi.usf.edu/index.cfm" TargetMode="External"/><Relationship Id="rId1" Type="http://schemas.openxmlformats.org/officeDocument/2006/relationships/slideLayout" Target="../slideLayouts/slideLayout2.xml"/><Relationship Id="rId2" Type="http://schemas.openxmlformats.org/officeDocument/2006/relationships/hyperlink" Target="http://www.ncset.org/publications/viewdesc.asp?id=1687"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173" name="Rectangle 125"/>
          <p:cNvSpPr>
            <a:spLocks noChangeArrowheads="1"/>
          </p:cNvSpPr>
          <p:nvPr/>
        </p:nvSpPr>
        <p:spPr bwMode="auto">
          <a:xfrm>
            <a:off x="228600" y="4292600"/>
            <a:ext cx="8762999" cy="711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ctr"/>
          <a:lstStyle/>
          <a:p>
            <a:pPr algn="ctr" fontAlgn="base">
              <a:spcBef>
                <a:spcPct val="0"/>
              </a:spcBef>
              <a:spcAft>
                <a:spcPct val="0"/>
              </a:spcAft>
              <a:defRPr/>
            </a:pPr>
            <a:r>
              <a:rPr lang="en-US" b="1" dirty="0" smtClean="0">
                <a:solidFill>
                  <a:srgbClr val="0061AF"/>
                </a:solidFill>
              </a:rPr>
              <a:t>Course Enhancement Module on Evidence-Based Behavioral Interventions: Part 1 (Introduction) </a:t>
            </a:r>
            <a:endParaRPr lang="en-US" b="1" dirty="0">
              <a:solidFill>
                <a:srgbClr val="0061AF"/>
              </a:solidFill>
            </a:endParaRPr>
          </a:p>
        </p:txBody>
      </p:sp>
      <p:pic>
        <p:nvPicPr>
          <p:cNvPr id="14339" name="Picture 1" descr="CEEDAR-LogoFinal-simple-white-17.pn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2916238" y="990600"/>
            <a:ext cx="3243262" cy="981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110"/>
          <p:cNvSpPr txBox="1">
            <a:spLocks noChangeArrowheads="1"/>
          </p:cNvSpPr>
          <p:nvPr/>
        </p:nvSpPr>
        <p:spPr bwMode="auto">
          <a:xfrm>
            <a:off x="539750" y="3429000"/>
            <a:ext cx="8064500" cy="1008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anchor="ct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ea typeface="ＭＳ Ｐゴシック" charset="0"/>
                <a:cs typeface="Arial" charset="0"/>
              </a:defRPr>
            </a:lvl2pPr>
            <a:lvl3pPr algn="ctr" rtl="0" eaLnBrk="0" fontAlgn="base" hangingPunct="0">
              <a:spcBef>
                <a:spcPct val="0"/>
              </a:spcBef>
              <a:spcAft>
                <a:spcPct val="0"/>
              </a:spcAft>
              <a:defRPr sz="4400">
                <a:solidFill>
                  <a:schemeClr val="tx2"/>
                </a:solidFill>
                <a:latin typeface="Arial" charset="0"/>
                <a:ea typeface="ＭＳ Ｐゴシック" charset="0"/>
                <a:cs typeface="Arial" charset="0"/>
              </a:defRPr>
            </a:lvl3pPr>
            <a:lvl4pPr algn="ctr" rtl="0" eaLnBrk="0" fontAlgn="base" hangingPunct="0">
              <a:spcBef>
                <a:spcPct val="0"/>
              </a:spcBef>
              <a:spcAft>
                <a:spcPct val="0"/>
              </a:spcAft>
              <a:defRPr sz="4400">
                <a:solidFill>
                  <a:schemeClr val="tx2"/>
                </a:solidFill>
                <a:latin typeface="Arial" charset="0"/>
                <a:ea typeface="ＭＳ Ｐゴシック" charset="0"/>
                <a:cs typeface="Arial" charset="0"/>
              </a:defRPr>
            </a:lvl4pPr>
            <a:lvl5pPr algn="ctr" rtl="0" eaLnBrk="0" fontAlgn="base" hangingPunct="0">
              <a:spcBef>
                <a:spcPct val="0"/>
              </a:spcBef>
              <a:spcAft>
                <a:spcPct val="0"/>
              </a:spcAft>
              <a:defRPr sz="4400">
                <a:solidFill>
                  <a:schemeClr val="tx2"/>
                </a:solidFill>
                <a:latin typeface="Arial" charset="0"/>
                <a:ea typeface="ＭＳ Ｐゴシック" charset="0"/>
                <a:cs typeface="Arial" charset="0"/>
              </a:defRPr>
            </a:lvl5pPr>
            <a:lvl6pPr marL="457200" algn="ctr" rtl="0" fontAlgn="base">
              <a:spcBef>
                <a:spcPct val="0"/>
              </a:spcBef>
              <a:spcAft>
                <a:spcPct val="0"/>
              </a:spcAft>
              <a:defRPr sz="4400">
                <a:solidFill>
                  <a:schemeClr val="tx2"/>
                </a:solidFill>
                <a:latin typeface="Arial" charset="0"/>
                <a:ea typeface="ＭＳ Ｐゴシック" charset="0"/>
                <a:cs typeface="Arial" charset="0"/>
              </a:defRPr>
            </a:lvl6pPr>
            <a:lvl7pPr marL="914400" algn="ctr" rtl="0" fontAlgn="base">
              <a:spcBef>
                <a:spcPct val="0"/>
              </a:spcBef>
              <a:spcAft>
                <a:spcPct val="0"/>
              </a:spcAft>
              <a:defRPr sz="4400">
                <a:solidFill>
                  <a:schemeClr val="tx2"/>
                </a:solidFill>
                <a:latin typeface="Arial" charset="0"/>
                <a:ea typeface="ＭＳ Ｐゴシック" charset="0"/>
                <a:cs typeface="Arial" charset="0"/>
              </a:defRPr>
            </a:lvl7pPr>
            <a:lvl8pPr marL="1371600" algn="ctr" rtl="0" fontAlgn="base">
              <a:spcBef>
                <a:spcPct val="0"/>
              </a:spcBef>
              <a:spcAft>
                <a:spcPct val="0"/>
              </a:spcAft>
              <a:defRPr sz="4400">
                <a:solidFill>
                  <a:schemeClr val="tx2"/>
                </a:solidFill>
                <a:latin typeface="Arial" charset="0"/>
                <a:ea typeface="ＭＳ Ｐゴシック" charset="0"/>
                <a:cs typeface="Arial" charset="0"/>
              </a:defRPr>
            </a:lvl8pPr>
            <a:lvl9pPr marL="1828800" algn="ctr" rtl="0" fontAlgn="base">
              <a:spcBef>
                <a:spcPct val="0"/>
              </a:spcBef>
              <a:spcAft>
                <a:spcPct val="0"/>
              </a:spcAft>
              <a:defRPr sz="4400">
                <a:solidFill>
                  <a:schemeClr val="tx2"/>
                </a:solidFill>
                <a:latin typeface="Arial" charset="0"/>
                <a:ea typeface="ＭＳ Ｐゴシック" charset="0"/>
                <a:cs typeface="Arial" charset="0"/>
              </a:defRPr>
            </a:lvl9pPr>
          </a:lstStyle>
          <a:p>
            <a:pPr eaLnBrk="1" hangingPunct="1">
              <a:defRPr/>
            </a:pPr>
            <a:r>
              <a:rPr lang="en-US" sz="2800" b="1" dirty="0" smtClean="0">
                <a:solidFill>
                  <a:srgbClr val="0061AF"/>
                </a:solidFill>
              </a:rPr>
              <a:t>Collaboration for Effective Educator Development, Accountability, and Reform </a:t>
            </a:r>
          </a:p>
        </p:txBody>
      </p:sp>
      <p:sp>
        <p:nvSpPr>
          <p:cNvPr id="14341" name="TextBox 1"/>
          <p:cNvSpPr txBox="1">
            <a:spLocks noChangeArrowheads="1"/>
          </p:cNvSpPr>
          <p:nvPr/>
        </p:nvSpPr>
        <p:spPr bwMode="auto">
          <a:xfrm>
            <a:off x="3348038" y="6381750"/>
            <a:ext cx="2592387"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algn="ctr" eaLnBrk="1" fontAlgn="base" hangingPunct="1">
              <a:spcBef>
                <a:spcPct val="0"/>
              </a:spcBef>
              <a:spcAft>
                <a:spcPct val="0"/>
              </a:spcAft>
            </a:pPr>
            <a:r>
              <a:rPr lang="en-US" sz="1800" dirty="0" smtClean="0">
                <a:solidFill>
                  <a:srgbClr val="FFFFFF"/>
                </a:solidFill>
              </a:rPr>
              <a:t>H325A120003</a:t>
            </a:r>
          </a:p>
        </p:txBody>
      </p:sp>
    </p:spTree>
    <p:extLst>
      <p:ext uri="{BB962C8B-B14F-4D97-AF65-F5344CB8AC3E}">
        <p14:creationId xmlns:p14="http://schemas.microsoft.com/office/powerpoint/2010/main" val="1400135290"/>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5"/>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600200" y="654050"/>
            <a:ext cx="7272338" cy="2198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itle 1"/>
          <p:cNvSpPr txBox="1">
            <a:spLocks/>
          </p:cNvSpPr>
          <p:nvPr/>
        </p:nvSpPr>
        <p:spPr>
          <a:xfrm>
            <a:off x="1490192" y="2771031"/>
            <a:ext cx="7272808" cy="2705472"/>
          </a:xfrm>
          <a:prstGeom prst="rect">
            <a:avLst/>
          </a:prstGeom>
          <a:noFill/>
          <a:ln>
            <a:noFill/>
          </a:ln>
          <a:extLst>
            <a:ext uri="{FAA26D3D-D897-4be2-8F04-BA451C77F1D7}">
              <ma14:placeholderFlag xmlns:ma14="http://schemas.microsoft.com/office/mac/drawingml/2011/main" val="1"/>
            </a:ext>
          </a:extLst>
        </p:spPr>
        <p:txBody>
          <a:bodyPr/>
          <a:lstStyle>
            <a:lvl1pPr algn="ctr" rtl="0" eaLnBrk="0" fontAlgn="base" hangingPunct="0">
              <a:spcBef>
                <a:spcPct val="0"/>
              </a:spcBef>
              <a:spcAft>
                <a:spcPct val="0"/>
              </a:spcAft>
              <a:defRPr sz="4400" b="1">
                <a:solidFill>
                  <a:srgbClr val="0061AF"/>
                </a:solidFill>
                <a:latin typeface="+mj-lt"/>
                <a:ea typeface="+mj-ea"/>
                <a:cs typeface="+mj-cs"/>
              </a:defRPr>
            </a:lvl1pPr>
            <a:lvl2pPr algn="ctr" rtl="0" eaLnBrk="0" fontAlgn="base" hangingPunct="0">
              <a:spcBef>
                <a:spcPct val="0"/>
              </a:spcBef>
              <a:spcAft>
                <a:spcPct val="0"/>
              </a:spcAft>
              <a:defRPr sz="4400" b="1">
                <a:solidFill>
                  <a:srgbClr val="0061AF"/>
                </a:solidFill>
                <a:latin typeface="Arial" charset="0"/>
                <a:ea typeface="ＭＳ Ｐゴシック" charset="0"/>
                <a:cs typeface="Arial" charset="0"/>
              </a:defRPr>
            </a:lvl2pPr>
            <a:lvl3pPr algn="ctr" rtl="0" eaLnBrk="0" fontAlgn="base" hangingPunct="0">
              <a:spcBef>
                <a:spcPct val="0"/>
              </a:spcBef>
              <a:spcAft>
                <a:spcPct val="0"/>
              </a:spcAft>
              <a:defRPr sz="4400" b="1">
                <a:solidFill>
                  <a:srgbClr val="0061AF"/>
                </a:solidFill>
                <a:latin typeface="Arial" charset="0"/>
                <a:ea typeface="ＭＳ Ｐゴシック" charset="0"/>
                <a:cs typeface="Arial" charset="0"/>
              </a:defRPr>
            </a:lvl3pPr>
            <a:lvl4pPr algn="ctr" rtl="0" eaLnBrk="0" fontAlgn="base" hangingPunct="0">
              <a:spcBef>
                <a:spcPct val="0"/>
              </a:spcBef>
              <a:spcAft>
                <a:spcPct val="0"/>
              </a:spcAft>
              <a:defRPr sz="4400" b="1">
                <a:solidFill>
                  <a:srgbClr val="0061AF"/>
                </a:solidFill>
                <a:latin typeface="Arial" charset="0"/>
                <a:ea typeface="ＭＳ Ｐゴシック" charset="0"/>
                <a:cs typeface="Arial" charset="0"/>
              </a:defRPr>
            </a:lvl4pPr>
            <a:lvl5pPr algn="ctr" rtl="0" eaLnBrk="0" fontAlgn="base" hangingPunct="0">
              <a:spcBef>
                <a:spcPct val="0"/>
              </a:spcBef>
              <a:spcAft>
                <a:spcPct val="0"/>
              </a:spcAft>
              <a:defRPr sz="4400" b="1">
                <a:solidFill>
                  <a:srgbClr val="0061AF"/>
                </a:solidFill>
                <a:latin typeface="Arial" charset="0"/>
                <a:ea typeface="ＭＳ Ｐゴシック" charset="0"/>
                <a:cs typeface="Arial" charset="0"/>
              </a:defRPr>
            </a:lvl5pPr>
            <a:lvl6pPr marL="457200" algn="ctr" rtl="0" fontAlgn="base">
              <a:spcBef>
                <a:spcPct val="0"/>
              </a:spcBef>
              <a:spcAft>
                <a:spcPct val="0"/>
              </a:spcAft>
              <a:defRPr sz="4400">
                <a:solidFill>
                  <a:schemeClr val="tx2"/>
                </a:solidFill>
                <a:latin typeface="Arial" charset="0"/>
                <a:ea typeface="ＭＳ Ｐゴシック" charset="0"/>
                <a:cs typeface="Arial" charset="0"/>
              </a:defRPr>
            </a:lvl6pPr>
            <a:lvl7pPr marL="914400" algn="ctr" rtl="0" fontAlgn="base">
              <a:spcBef>
                <a:spcPct val="0"/>
              </a:spcBef>
              <a:spcAft>
                <a:spcPct val="0"/>
              </a:spcAft>
              <a:defRPr sz="4400">
                <a:solidFill>
                  <a:schemeClr val="tx2"/>
                </a:solidFill>
                <a:latin typeface="Arial" charset="0"/>
                <a:ea typeface="ＭＳ Ｐゴシック" charset="0"/>
                <a:cs typeface="Arial" charset="0"/>
              </a:defRPr>
            </a:lvl7pPr>
            <a:lvl8pPr marL="1371600" algn="ctr" rtl="0" fontAlgn="base">
              <a:spcBef>
                <a:spcPct val="0"/>
              </a:spcBef>
              <a:spcAft>
                <a:spcPct val="0"/>
              </a:spcAft>
              <a:defRPr sz="4400">
                <a:solidFill>
                  <a:schemeClr val="tx2"/>
                </a:solidFill>
                <a:latin typeface="Arial" charset="0"/>
                <a:ea typeface="ＭＳ Ｐゴシック" charset="0"/>
                <a:cs typeface="Arial" charset="0"/>
              </a:defRPr>
            </a:lvl8pPr>
            <a:lvl9pPr marL="1828800" algn="ctr" rtl="0" fontAlgn="base">
              <a:spcBef>
                <a:spcPct val="0"/>
              </a:spcBef>
              <a:spcAft>
                <a:spcPct val="0"/>
              </a:spcAft>
              <a:defRPr sz="4400">
                <a:solidFill>
                  <a:schemeClr val="tx2"/>
                </a:solidFill>
                <a:latin typeface="Arial" charset="0"/>
                <a:ea typeface="ＭＳ Ｐゴシック" charset="0"/>
                <a:cs typeface="Arial" charset="0"/>
              </a:defRPr>
            </a:lvl9pPr>
          </a:lstStyle>
          <a:p>
            <a:pPr>
              <a:defRPr/>
            </a:pPr>
            <a:r>
              <a:rPr lang="en-US" sz="4000" kern="0" dirty="0" smtClean="0">
                <a:ln w="1905"/>
                <a:solidFill>
                  <a:schemeClr val="tx1"/>
                </a:solidFill>
                <a:effectLst>
                  <a:innerShdw blurRad="69850" dist="43180" dir="5400000">
                    <a:srgbClr val="000000">
                      <a:alpha val="65000"/>
                    </a:srgbClr>
                  </a:innerShdw>
                </a:effectLst>
              </a:rPr>
              <a:t>Linking Academic </a:t>
            </a:r>
            <a:r>
              <a:rPr lang="en-US" sz="4000" kern="0" dirty="0">
                <a:ln w="1905"/>
                <a:solidFill>
                  <a:schemeClr val="tx1"/>
                </a:solidFill>
                <a:effectLst>
                  <a:innerShdw blurRad="69850" dist="43180" dir="5400000">
                    <a:srgbClr val="000000">
                      <a:alpha val="65000"/>
                    </a:srgbClr>
                  </a:innerShdw>
                </a:effectLst>
              </a:rPr>
              <a:t>Instruction and Classroom </a:t>
            </a:r>
            <a:r>
              <a:rPr lang="en-US" sz="4000" kern="0" dirty="0" smtClean="0">
                <a:ln w="1905"/>
                <a:solidFill>
                  <a:schemeClr val="tx1"/>
                </a:solidFill>
                <a:effectLst>
                  <a:innerShdw blurRad="69850" dist="43180" dir="5400000">
                    <a:srgbClr val="000000">
                      <a:alpha val="65000"/>
                    </a:srgbClr>
                  </a:innerShdw>
                </a:effectLst>
              </a:rPr>
              <a:t>Management</a:t>
            </a:r>
            <a:endParaRPr lang="en-US" sz="4000" kern="0" dirty="0">
              <a:ln w="1905"/>
              <a:solidFill>
                <a:schemeClr val="tx1"/>
              </a:solidFill>
              <a:effectLst>
                <a:innerShdw blurRad="69850" dist="43180" dir="5400000">
                  <a:srgbClr val="000000">
                    <a:alpha val="65000"/>
                  </a:srgbClr>
                </a:innerShdw>
              </a:effectLst>
            </a:endParaRPr>
          </a:p>
        </p:txBody>
      </p:sp>
    </p:spTree>
    <p:extLst>
      <p:ext uri="{BB962C8B-B14F-4D97-AF65-F5344CB8AC3E}">
        <p14:creationId xmlns:p14="http://schemas.microsoft.com/office/powerpoint/2010/main" val="3493764228"/>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a:xfrm>
            <a:off x="1476375" y="228600"/>
            <a:ext cx="7210425" cy="1143000"/>
          </a:xfrm>
          <a:ln>
            <a:miter lim="800000"/>
            <a:headEnd/>
            <a:tailEnd/>
          </a:ln>
        </p:spPr>
        <p:txBody>
          <a:bodyPr/>
          <a:lstStyle/>
          <a:p>
            <a:r>
              <a:rPr lang="en-US" altLang="en-US" dirty="0" smtClean="0"/>
              <a:t>Activity – Four Corners</a:t>
            </a:r>
          </a:p>
        </p:txBody>
      </p:sp>
      <p:sp>
        <p:nvSpPr>
          <p:cNvPr id="3" name="Content Placeholder 2"/>
          <p:cNvSpPr>
            <a:spLocks noGrp="1"/>
          </p:cNvSpPr>
          <p:nvPr>
            <p:ph idx="1"/>
          </p:nvPr>
        </p:nvSpPr>
        <p:spPr>
          <a:xfrm>
            <a:off x="1403350" y="1371600"/>
            <a:ext cx="7283450" cy="4754563"/>
          </a:xfrm>
        </p:spPr>
        <p:txBody>
          <a:bodyPr>
            <a:normAutofit fontScale="77500" lnSpcReduction="20000"/>
          </a:bodyPr>
          <a:lstStyle/>
          <a:p>
            <a:pPr marL="0" indent="0">
              <a:buFont typeface="Wingdings" pitchFamily="2" charset="2"/>
              <a:buNone/>
              <a:defRPr/>
            </a:pPr>
            <a:endParaRPr lang="en-US" sz="1600" dirty="0" smtClean="0"/>
          </a:p>
          <a:p>
            <a:pPr marL="514350" indent="-514350">
              <a:buFont typeface="+mj-lt"/>
              <a:buAutoNum type="arabicPeriod"/>
              <a:tabLst>
                <a:tab pos="457200" algn="l"/>
              </a:tabLst>
              <a:defRPr/>
            </a:pPr>
            <a:r>
              <a:rPr lang="en-US" dirty="0" smtClean="0"/>
              <a:t>Each corner of the room represents the following:</a:t>
            </a:r>
          </a:p>
          <a:p>
            <a:pPr marL="0" indent="0">
              <a:buFont typeface="Wingdings" pitchFamily="2" charset="2"/>
              <a:buNone/>
              <a:defRPr/>
            </a:pPr>
            <a:r>
              <a:rPr lang="en-US" dirty="0"/>
              <a:t>	</a:t>
            </a:r>
            <a:r>
              <a:rPr lang="en-US" dirty="0" smtClean="0"/>
              <a:t>Corner 1 – Totally agree</a:t>
            </a:r>
          </a:p>
          <a:p>
            <a:pPr marL="0" indent="0">
              <a:buFont typeface="Wingdings" pitchFamily="2" charset="2"/>
              <a:buNone/>
              <a:defRPr/>
            </a:pPr>
            <a:r>
              <a:rPr lang="en-US" dirty="0"/>
              <a:t>	</a:t>
            </a:r>
            <a:r>
              <a:rPr lang="en-US" dirty="0" smtClean="0"/>
              <a:t>Corner 2 – Somewhat agree</a:t>
            </a:r>
          </a:p>
          <a:p>
            <a:pPr marL="0" indent="0">
              <a:buFont typeface="Wingdings" pitchFamily="2" charset="2"/>
              <a:buNone/>
              <a:defRPr/>
            </a:pPr>
            <a:r>
              <a:rPr lang="en-US" dirty="0"/>
              <a:t>	</a:t>
            </a:r>
            <a:r>
              <a:rPr lang="en-US" dirty="0" smtClean="0"/>
              <a:t>Corner 3 – Disagree</a:t>
            </a:r>
          </a:p>
          <a:p>
            <a:pPr marL="0" indent="0">
              <a:buFont typeface="Wingdings" pitchFamily="2" charset="2"/>
              <a:buNone/>
              <a:defRPr/>
            </a:pPr>
            <a:r>
              <a:rPr lang="en-US" dirty="0"/>
              <a:t>	</a:t>
            </a:r>
            <a:r>
              <a:rPr lang="en-US" dirty="0" smtClean="0"/>
              <a:t>Corner 4 – Undecided</a:t>
            </a:r>
          </a:p>
          <a:p>
            <a:pPr marL="0" indent="0">
              <a:buFont typeface="Wingdings" pitchFamily="2" charset="2"/>
              <a:buNone/>
              <a:tabLst>
                <a:tab pos="365760" algn="l"/>
                <a:tab pos="457200" algn="l"/>
              </a:tabLst>
              <a:defRPr/>
            </a:pPr>
            <a:r>
              <a:rPr lang="en-US" dirty="0" smtClean="0"/>
              <a:t>2.  After a statement is read, please go the corner </a:t>
            </a:r>
            <a:r>
              <a:rPr lang="en-US" dirty="0"/>
              <a:t> </a:t>
            </a:r>
            <a:r>
              <a:rPr lang="en-US" dirty="0" smtClean="0"/>
              <a:t>         		that best reflects your thinking. Be ready to 		explain why you made this choice.</a:t>
            </a:r>
          </a:p>
          <a:p>
            <a:pPr marL="0" indent="0">
              <a:buFont typeface="Wingdings" pitchFamily="2" charset="2"/>
              <a:buNone/>
              <a:tabLst>
                <a:tab pos="457200" algn="l"/>
              </a:tabLst>
              <a:defRPr/>
            </a:pPr>
            <a:r>
              <a:rPr lang="en-US" dirty="0" smtClean="0"/>
              <a:t>3. 	If you hear an opinion that changes your mind,  	move to the corner that best reflects your 	current thinking.          </a:t>
            </a:r>
            <a:endParaRPr lang="en-US" sz="2300" dirty="0">
              <a:solidFill>
                <a:srgbClr val="FF0000"/>
              </a:solidFill>
            </a:endParaRPr>
          </a:p>
        </p:txBody>
      </p:sp>
    </p:spTree>
    <p:extLst>
      <p:ext uri="{BB962C8B-B14F-4D97-AF65-F5344CB8AC3E}">
        <p14:creationId xmlns:p14="http://schemas.microsoft.com/office/powerpoint/2010/main" val="18712370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2"/>
          <p:cNvSpPr>
            <a:spLocks noGrp="1"/>
          </p:cNvSpPr>
          <p:nvPr>
            <p:ph type="title"/>
          </p:nvPr>
        </p:nvSpPr>
        <p:spPr>
          <a:ln>
            <a:miter lim="800000"/>
            <a:headEnd/>
            <a:tailEnd/>
          </a:ln>
        </p:spPr>
        <p:txBody>
          <a:bodyPr/>
          <a:lstStyle/>
          <a:p>
            <a:r>
              <a:rPr lang="en-US" altLang="en-US" dirty="0" smtClean="0"/>
              <a:t>Principles of Effective Instruction</a:t>
            </a:r>
          </a:p>
        </p:txBody>
      </p:sp>
      <p:sp>
        <p:nvSpPr>
          <p:cNvPr id="23555" name="Slide Number Placeholder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hangingPunct="0">
              <a:spcBef>
                <a:spcPct val="20000"/>
              </a:spcBef>
              <a:buFont typeface="Wingdings" pitchFamily="2" charset="2"/>
              <a:buChar char="²"/>
              <a:defRPr sz="3200">
                <a:solidFill>
                  <a:srgbClr val="0061AF"/>
                </a:solidFill>
                <a:latin typeface="Arial" pitchFamily="34" charset="0"/>
                <a:ea typeface="ＭＳ Ｐゴシック" pitchFamily="34" charset="-128"/>
                <a:cs typeface="Arial" pitchFamily="34" charset="0"/>
              </a:defRPr>
            </a:lvl1pPr>
            <a:lvl2pPr marL="742950" indent="-285750" eaLnBrk="0" hangingPunct="0">
              <a:spcBef>
                <a:spcPct val="20000"/>
              </a:spcBef>
              <a:buChar char="–"/>
              <a:defRPr sz="2800">
                <a:solidFill>
                  <a:srgbClr val="0061AF"/>
                </a:solidFill>
                <a:latin typeface="Arial" pitchFamily="34" charset="0"/>
                <a:ea typeface="Arial" pitchFamily="34" charset="0"/>
                <a:cs typeface="Arial" pitchFamily="34" charset="0"/>
              </a:defRPr>
            </a:lvl2pPr>
            <a:lvl3pPr marL="1143000" indent="-228600" eaLnBrk="0" hangingPunct="0">
              <a:spcBef>
                <a:spcPct val="20000"/>
              </a:spcBef>
              <a:buChar char="•"/>
              <a:defRPr sz="2400">
                <a:solidFill>
                  <a:srgbClr val="0061AF"/>
                </a:solidFill>
                <a:latin typeface="Arial" pitchFamily="34" charset="0"/>
                <a:ea typeface="Arial" pitchFamily="34" charset="0"/>
                <a:cs typeface="Arial" pitchFamily="34" charset="0"/>
              </a:defRPr>
            </a:lvl3pPr>
            <a:lvl4pPr marL="1600200" indent="-228600" eaLnBrk="0" hangingPunct="0">
              <a:spcBef>
                <a:spcPct val="20000"/>
              </a:spcBef>
              <a:buChar char="–"/>
              <a:defRPr sz="2000">
                <a:solidFill>
                  <a:srgbClr val="0061AF"/>
                </a:solidFill>
                <a:latin typeface="Arial" pitchFamily="34" charset="0"/>
                <a:ea typeface="Arial" pitchFamily="34" charset="0"/>
                <a:cs typeface="Arial" pitchFamily="34" charset="0"/>
              </a:defRPr>
            </a:lvl4pPr>
            <a:lvl5pPr marL="2057400" indent="-228600" eaLnBrk="0" hangingPunct="0">
              <a:spcBef>
                <a:spcPct val="20000"/>
              </a:spcBef>
              <a:buChar char="»"/>
              <a:defRPr sz="2000">
                <a:solidFill>
                  <a:srgbClr val="0061AF"/>
                </a:solidFill>
                <a:latin typeface="Arial" pitchFamily="34" charset="0"/>
                <a:ea typeface="Arial" pitchFamily="34" charset="0"/>
                <a:cs typeface="Arial" pitchFamily="34" charset="0"/>
              </a:defRPr>
            </a:lvl5pPr>
            <a:lvl6pPr marL="2514600" indent="-228600" eaLnBrk="0" fontAlgn="base" hangingPunct="0">
              <a:spcBef>
                <a:spcPct val="20000"/>
              </a:spcBef>
              <a:spcAft>
                <a:spcPct val="0"/>
              </a:spcAft>
              <a:buChar char="»"/>
              <a:defRPr sz="2000">
                <a:solidFill>
                  <a:srgbClr val="0061AF"/>
                </a:solidFill>
                <a:latin typeface="Arial" pitchFamily="34" charset="0"/>
                <a:ea typeface="Arial" pitchFamily="34" charset="0"/>
                <a:cs typeface="Arial" pitchFamily="34" charset="0"/>
              </a:defRPr>
            </a:lvl6pPr>
            <a:lvl7pPr marL="2971800" indent="-228600" eaLnBrk="0" fontAlgn="base" hangingPunct="0">
              <a:spcBef>
                <a:spcPct val="20000"/>
              </a:spcBef>
              <a:spcAft>
                <a:spcPct val="0"/>
              </a:spcAft>
              <a:buChar char="»"/>
              <a:defRPr sz="2000">
                <a:solidFill>
                  <a:srgbClr val="0061AF"/>
                </a:solidFill>
                <a:latin typeface="Arial" pitchFamily="34" charset="0"/>
                <a:ea typeface="Arial" pitchFamily="34" charset="0"/>
                <a:cs typeface="Arial" pitchFamily="34" charset="0"/>
              </a:defRPr>
            </a:lvl7pPr>
            <a:lvl8pPr marL="3429000" indent="-228600" eaLnBrk="0" fontAlgn="base" hangingPunct="0">
              <a:spcBef>
                <a:spcPct val="20000"/>
              </a:spcBef>
              <a:spcAft>
                <a:spcPct val="0"/>
              </a:spcAft>
              <a:buChar char="»"/>
              <a:defRPr sz="2000">
                <a:solidFill>
                  <a:srgbClr val="0061AF"/>
                </a:solidFill>
                <a:latin typeface="Arial" pitchFamily="34" charset="0"/>
                <a:ea typeface="Arial" pitchFamily="34" charset="0"/>
                <a:cs typeface="Arial" pitchFamily="34" charset="0"/>
              </a:defRPr>
            </a:lvl8pPr>
            <a:lvl9pPr marL="3886200" indent="-228600" eaLnBrk="0" fontAlgn="base" hangingPunct="0">
              <a:spcBef>
                <a:spcPct val="20000"/>
              </a:spcBef>
              <a:spcAft>
                <a:spcPct val="0"/>
              </a:spcAft>
              <a:buChar char="»"/>
              <a:defRPr sz="2000">
                <a:solidFill>
                  <a:srgbClr val="0061AF"/>
                </a:solidFill>
                <a:latin typeface="Arial" pitchFamily="34" charset="0"/>
                <a:ea typeface="Arial" pitchFamily="34" charset="0"/>
                <a:cs typeface="Arial" pitchFamily="34" charset="0"/>
              </a:defRPr>
            </a:lvl9pPr>
          </a:lstStyle>
          <a:p>
            <a:pPr eaLnBrk="1" hangingPunct="1">
              <a:spcBef>
                <a:spcPct val="0"/>
              </a:spcBef>
              <a:buFontTx/>
              <a:buNone/>
            </a:pPr>
            <a:fld id="{C9517F4E-A8D6-422A-AEBE-95A1759787E2}" type="slidenum">
              <a:rPr lang="en-US" altLang="en-US" sz="1800" smtClean="0">
                <a:solidFill>
                  <a:schemeClr val="tx1"/>
                </a:solidFill>
              </a:rPr>
              <a:pPr eaLnBrk="1" hangingPunct="1">
                <a:spcBef>
                  <a:spcPct val="0"/>
                </a:spcBef>
                <a:buFontTx/>
                <a:buNone/>
              </a:pPr>
              <a:t>12</a:t>
            </a:fld>
            <a:endParaRPr lang="en-US" altLang="en-US" sz="1800" dirty="0" smtClean="0">
              <a:solidFill>
                <a:schemeClr val="tx1"/>
              </a:solidFill>
            </a:endParaRPr>
          </a:p>
        </p:txBody>
      </p:sp>
      <p:sp>
        <p:nvSpPr>
          <p:cNvPr id="5" name="Oval 4"/>
          <p:cNvSpPr/>
          <p:nvPr/>
        </p:nvSpPr>
        <p:spPr>
          <a:xfrm>
            <a:off x="1570038" y="1822450"/>
            <a:ext cx="2667000" cy="1487488"/>
          </a:xfrm>
          <a:prstGeom prst="ellipse">
            <a:avLst/>
          </a:prstGeom>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2400" dirty="0">
                <a:solidFill>
                  <a:srgbClr val="FF0000"/>
                </a:solidFill>
              </a:rPr>
              <a:t>Effective academic instruction</a:t>
            </a:r>
          </a:p>
        </p:txBody>
      </p:sp>
      <p:sp>
        <p:nvSpPr>
          <p:cNvPr id="6" name="Oval 5"/>
          <p:cNvSpPr/>
          <p:nvPr/>
        </p:nvSpPr>
        <p:spPr>
          <a:xfrm>
            <a:off x="3859213" y="3273425"/>
            <a:ext cx="2949575" cy="1444625"/>
          </a:xfrm>
          <a:prstGeom prst="ellipse">
            <a:avLst/>
          </a:prstGeom>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2400" dirty="0">
                <a:solidFill>
                  <a:srgbClr val="FF0000"/>
                </a:solidFill>
              </a:rPr>
              <a:t>Effective behavioral interventions</a:t>
            </a:r>
          </a:p>
        </p:txBody>
      </p:sp>
      <p:sp>
        <p:nvSpPr>
          <p:cNvPr id="7" name="Oval 6"/>
          <p:cNvSpPr/>
          <p:nvPr/>
        </p:nvSpPr>
        <p:spPr>
          <a:xfrm>
            <a:off x="6169025" y="4778375"/>
            <a:ext cx="2540000" cy="1252538"/>
          </a:xfrm>
          <a:prstGeom prst="ellipse">
            <a:avLst/>
          </a:prstGeom>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2400" dirty="0">
                <a:solidFill>
                  <a:srgbClr val="FF0000"/>
                </a:solidFill>
              </a:rPr>
              <a:t>Positive </a:t>
            </a:r>
            <a:r>
              <a:rPr lang="en-US" sz="2400" dirty="0" smtClean="0">
                <a:solidFill>
                  <a:srgbClr val="FF0000"/>
                </a:solidFill>
              </a:rPr>
              <a:t>school culture</a:t>
            </a:r>
            <a:endParaRPr lang="en-US" sz="2400" dirty="0">
              <a:solidFill>
                <a:srgbClr val="FF0000"/>
              </a:solidFill>
            </a:endParaRPr>
          </a:p>
        </p:txBody>
      </p:sp>
      <p:sp>
        <p:nvSpPr>
          <p:cNvPr id="8" name="Cross 7"/>
          <p:cNvSpPr/>
          <p:nvPr/>
        </p:nvSpPr>
        <p:spPr>
          <a:xfrm>
            <a:off x="2684463" y="3646488"/>
            <a:ext cx="436562" cy="527050"/>
          </a:xfrm>
          <a:prstGeom prst="plus">
            <a:avLst/>
          </a:prstGeom>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p>
        </p:txBody>
      </p:sp>
      <p:sp>
        <p:nvSpPr>
          <p:cNvPr id="9" name="Equal 8"/>
          <p:cNvSpPr/>
          <p:nvPr/>
        </p:nvSpPr>
        <p:spPr>
          <a:xfrm>
            <a:off x="5334000" y="4752975"/>
            <a:ext cx="508000" cy="544513"/>
          </a:xfrm>
          <a:prstGeom prst="mathEqual">
            <a:avLst/>
          </a:prstGeom>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solidFill>
                <a:schemeClr val="tx1"/>
              </a:solidFill>
            </a:endParaRPr>
          </a:p>
        </p:txBody>
      </p:sp>
      <p:sp>
        <p:nvSpPr>
          <p:cNvPr id="23561" name="TextBox 10"/>
          <p:cNvSpPr txBox="1">
            <a:spLocks noChangeArrowheads="1"/>
          </p:cNvSpPr>
          <p:nvPr/>
        </p:nvSpPr>
        <p:spPr bwMode="auto">
          <a:xfrm>
            <a:off x="1350963" y="4976813"/>
            <a:ext cx="2938462"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Wingdings" pitchFamily="2" charset="2"/>
              <a:buChar char="²"/>
              <a:defRPr sz="3200">
                <a:solidFill>
                  <a:srgbClr val="0061AF"/>
                </a:solidFill>
                <a:latin typeface="Arial" pitchFamily="34" charset="0"/>
                <a:ea typeface="ＭＳ Ｐゴシック" pitchFamily="34" charset="-128"/>
                <a:cs typeface="Arial" pitchFamily="34" charset="0"/>
              </a:defRPr>
            </a:lvl1pPr>
            <a:lvl2pPr marL="742950" indent="-285750" eaLnBrk="0" hangingPunct="0">
              <a:spcBef>
                <a:spcPct val="20000"/>
              </a:spcBef>
              <a:buChar char="–"/>
              <a:defRPr sz="2800">
                <a:solidFill>
                  <a:srgbClr val="0061AF"/>
                </a:solidFill>
                <a:latin typeface="Arial" pitchFamily="34" charset="0"/>
                <a:ea typeface="Arial" pitchFamily="34" charset="0"/>
                <a:cs typeface="Arial" pitchFamily="34" charset="0"/>
              </a:defRPr>
            </a:lvl2pPr>
            <a:lvl3pPr marL="1143000" indent="-228600" eaLnBrk="0" hangingPunct="0">
              <a:spcBef>
                <a:spcPct val="20000"/>
              </a:spcBef>
              <a:buChar char="•"/>
              <a:defRPr sz="2400">
                <a:solidFill>
                  <a:srgbClr val="0061AF"/>
                </a:solidFill>
                <a:latin typeface="Arial" pitchFamily="34" charset="0"/>
                <a:ea typeface="Arial" pitchFamily="34" charset="0"/>
                <a:cs typeface="Arial" pitchFamily="34" charset="0"/>
              </a:defRPr>
            </a:lvl3pPr>
            <a:lvl4pPr marL="1600200" indent="-228600" eaLnBrk="0" hangingPunct="0">
              <a:spcBef>
                <a:spcPct val="20000"/>
              </a:spcBef>
              <a:buChar char="–"/>
              <a:defRPr sz="2000">
                <a:solidFill>
                  <a:srgbClr val="0061AF"/>
                </a:solidFill>
                <a:latin typeface="Arial" pitchFamily="34" charset="0"/>
                <a:ea typeface="Arial" pitchFamily="34" charset="0"/>
                <a:cs typeface="Arial" pitchFamily="34" charset="0"/>
              </a:defRPr>
            </a:lvl4pPr>
            <a:lvl5pPr marL="2057400" indent="-228600" eaLnBrk="0" hangingPunct="0">
              <a:spcBef>
                <a:spcPct val="20000"/>
              </a:spcBef>
              <a:buChar char="»"/>
              <a:defRPr sz="2000">
                <a:solidFill>
                  <a:srgbClr val="0061AF"/>
                </a:solidFill>
                <a:latin typeface="Arial" pitchFamily="34" charset="0"/>
                <a:ea typeface="Arial" pitchFamily="34" charset="0"/>
                <a:cs typeface="Arial" pitchFamily="34" charset="0"/>
              </a:defRPr>
            </a:lvl5pPr>
            <a:lvl6pPr marL="2514600" indent="-228600" eaLnBrk="0" fontAlgn="base" hangingPunct="0">
              <a:spcBef>
                <a:spcPct val="20000"/>
              </a:spcBef>
              <a:spcAft>
                <a:spcPct val="0"/>
              </a:spcAft>
              <a:buChar char="»"/>
              <a:defRPr sz="2000">
                <a:solidFill>
                  <a:srgbClr val="0061AF"/>
                </a:solidFill>
                <a:latin typeface="Arial" pitchFamily="34" charset="0"/>
                <a:ea typeface="Arial" pitchFamily="34" charset="0"/>
                <a:cs typeface="Arial" pitchFamily="34" charset="0"/>
              </a:defRPr>
            </a:lvl6pPr>
            <a:lvl7pPr marL="2971800" indent="-228600" eaLnBrk="0" fontAlgn="base" hangingPunct="0">
              <a:spcBef>
                <a:spcPct val="20000"/>
              </a:spcBef>
              <a:spcAft>
                <a:spcPct val="0"/>
              </a:spcAft>
              <a:buChar char="»"/>
              <a:defRPr sz="2000">
                <a:solidFill>
                  <a:srgbClr val="0061AF"/>
                </a:solidFill>
                <a:latin typeface="Arial" pitchFamily="34" charset="0"/>
                <a:ea typeface="Arial" pitchFamily="34" charset="0"/>
                <a:cs typeface="Arial" pitchFamily="34" charset="0"/>
              </a:defRPr>
            </a:lvl7pPr>
            <a:lvl8pPr marL="3429000" indent="-228600" eaLnBrk="0" fontAlgn="base" hangingPunct="0">
              <a:spcBef>
                <a:spcPct val="20000"/>
              </a:spcBef>
              <a:spcAft>
                <a:spcPct val="0"/>
              </a:spcAft>
              <a:buChar char="»"/>
              <a:defRPr sz="2000">
                <a:solidFill>
                  <a:srgbClr val="0061AF"/>
                </a:solidFill>
                <a:latin typeface="Arial" pitchFamily="34" charset="0"/>
                <a:ea typeface="Arial" pitchFamily="34" charset="0"/>
                <a:cs typeface="Arial" pitchFamily="34" charset="0"/>
              </a:defRPr>
            </a:lvl8pPr>
            <a:lvl9pPr marL="3886200" indent="-228600" eaLnBrk="0" fontAlgn="base" hangingPunct="0">
              <a:spcBef>
                <a:spcPct val="20000"/>
              </a:spcBef>
              <a:spcAft>
                <a:spcPct val="0"/>
              </a:spcAft>
              <a:buChar char="»"/>
              <a:defRPr sz="2000">
                <a:solidFill>
                  <a:srgbClr val="0061AF"/>
                </a:solidFill>
                <a:latin typeface="Arial" pitchFamily="34" charset="0"/>
                <a:ea typeface="Arial" pitchFamily="34" charset="0"/>
                <a:cs typeface="Arial" pitchFamily="34" charset="0"/>
              </a:defRPr>
            </a:lvl9pPr>
          </a:lstStyle>
          <a:p>
            <a:pPr algn="r" eaLnBrk="1" hangingPunct="1">
              <a:spcBef>
                <a:spcPct val="0"/>
              </a:spcBef>
              <a:buFontTx/>
              <a:buNone/>
            </a:pPr>
            <a:r>
              <a:rPr lang="en-US" altLang="en-US" sz="2400" dirty="0">
                <a:solidFill>
                  <a:schemeClr val="tx1"/>
                </a:solidFill>
              </a:rPr>
              <a:t>Implemented with fidelity</a:t>
            </a:r>
          </a:p>
        </p:txBody>
      </p:sp>
      <p:sp>
        <p:nvSpPr>
          <p:cNvPr id="23562" name="TextBox 11"/>
          <p:cNvSpPr txBox="1">
            <a:spLocks noChangeArrowheads="1"/>
          </p:cNvSpPr>
          <p:nvPr/>
        </p:nvSpPr>
        <p:spPr bwMode="auto">
          <a:xfrm>
            <a:off x="5932488" y="1995488"/>
            <a:ext cx="2884487"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Wingdings" pitchFamily="2" charset="2"/>
              <a:buChar char="²"/>
              <a:defRPr sz="3200">
                <a:solidFill>
                  <a:srgbClr val="0061AF"/>
                </a:solidFill>
                <a:latin typeface="Arial" pitchFamily="34" charset="0"/>
                <a:ea typeface="ＭＳ Ｐゴシック" pitchFamily="34" charset="-128"/>
                <a:cs typeface="Arial" pitchFamily="34" charset="0"/>
              </a:defRPr>
            </a:lvl1pPr>
            <a:lvl2pPr marL="742950" indent="-285750" eaLnBrk="0" hangingPunct="0">
              <a:spcBef>
                <a:spcPct val="20000"/>
              </a:spcBef>
              <a:buChar char="–"/>
              <a:defRPr sz="2800">
                <a:solidFill>
                  <a:srgbClr val="0061AF"/>
                </a:solidFill>
                <a:latin typeface="Arial" pitchFamily="34" charset="0"/>
                <a:ea typeface="Arial" pitchFamily="34" charset="0"/>
                <a:cs typeface="Arial" pitchFamily="34" charset="0"/>
              </a:defRPr>
            </a:lvl2pPr>
            <a:lvl3pPr marL="1143000" indent="-228600" eaLnBrk="0" hangingPunct="0">
              <a:spcBef>
                <a:spcPct val="20000"/>
              </a:spcBef>
              <a:buChar char="•"/>
              <a:defRPr sz="2400">
                <a:solidFill>
                  <a:srgbClr val="0061AF"/>
                </a:solidFill>
                <a:latin typeface="Arial" pitchFamily="34" charset="0"/>
                <a:ea typeface="Arial" pitchFamily="34" charset="0"/>
                <a:cs typeface="Arial" pitchFamily="34" charset="0"/>
              </a:defRPr>
            </a:lvl3pPr>
            <a:lvl4pPr marL="1600200" indent="-228600" eaLnBrk="0" hangingPunct="0">
              <a:spcBef>
                <a:spcPct val="20000"/>
              </a:spcBef>
              <a:buChar char="–"/>
              <a:defRPr sz="2000">
                <a:solidFill>
                  <a:srgbClr val="0061AF"/>
                </a:solidFill>
                <a:latin typeface="Arial" pitchFamily="34" charset="0"/>
                <a:ea typeface="Arial" pitchFamily="34" charset="0"/>
                <a:cs typeface="Arial" pitchFamily="34" charset="0"/>
              </a:defRPr>
            </a:lvl4pPr>
            <a:lvl5pPr marL="2057400" indent="-228600" eaLnBrk="0" hangingPunct="0">
              <a:spcBef>
                <a:spcPct val="20000"/>
              </a:spcBef>
              <a:buChar char="»"/>
              <a:defRPr sz="2000">
                <a:solidFill>
                  <a:srgbClr val="0061AF"/>
                </a:solidFill>
                <a:latin typeface="Arial" pitchFamily="34" charset="0"/>
                <a:ea typeface="Arial" pitchFamily="34" charset="0"/>
                <a:cs typeface="Arial" pitchFamily="34" charset="0"/>
              </a:defRPr>
            </a:lvl5pPr>
            <a:lvl6pPr marL="2514600" indent="-228600" eaLnBrk="0" fontAlgn="base" hangingPunct="0">
              <a:spcBef>
                <a:spcPct val="20000"/>
              </a:spcBef>
              <a:spcAft>
                <a:spcPct val="0"/>
              </a:spcAft>
              <a:buChar char="»"/>
              <a:defRPr sz="2000">
                <a:solidFill>
                  <a:srgbClr val="0061AF"/>
                </a:solidFill>
                <a:latin typeface="Arial" pitchFamily="34" charset="0"/>
                <a:ea typeface="Arial" pitchFamily="34" charset="0"/>
                <a:cs typeface="Arial" pitchFamily="34" charset="0"/>
              </a:defRPr>
            </a:lvl6pPr>
            <a:lvl7pPr marL="2971800" indent="-228600" eaLnBrk="0" fontAlgn="base" hangingPunct="0">
              <a:spcBef>
                <a:spcPct val="20000"/>
              </a:spcBef>
              <a:spcAft>
                <a:spcPct val="0"/>
              </a:spcAft>
              <a:buChar char="»"/>
              <a:defRPr sz="2000">
                <a:solidFill>
                  <a:srgbClr val="0061AF"/>
                </a:solidFill>
                <a:latin typeface="Arial" pitchFamily="34" charset="0"/>
                <a:ea typeface="Arial" pitchFamily="34" charset="0"/>
                <a:cs typeface="Arial" pitchFamily="34" charset="0"/>
              </a:defRPr>
            </a:lvl7pPr>
            <a:lvl8pPr marL="3429000" indent="-228600" eaLnBrk="0" fontAlgn="base" hangingPunct="0">
              <a:spcBef>
                <a:spcPct val="20000"/>
              </a:spcBef>
              <a:spcAft>
                <a:spcPct val="0"/>
              </a:spcAft>
              <a:buChar char="»"/>
              <a:defRPr sz="2000">
                <a:solidFill>
                  <a:srgbClr val="0061AF"/>
                </a:solidFill>
                <a:latin typeface="Arial" pitchFamily="34" charset="0"/>
                <a:ea typeface="Arial" pitchFamily="34" charset="0"/>
                <a:cs typeface="Arial" pitchFamily="34" charset="0"/>
              </a:defRPr>
            </a:lvl8pPr>
            <a:lvl9pPr marL="3886200" indent="-228600" eaLnBrk="0" fontAlgn="base" hangingPunct="0">
              <a:spcBef>
                <a:spcPct val="20000"/>
              </a:spcBef>
              <a:spcAft>
                <a:spcPct val="0"/>
              </a:spcAft>
              <a:buChar char="»"/>
              <a:defRPr sz="2000">
                <a:solidFill>
                  <a:srgbClr val="0061AF"/>
                </a:solidFill>
                <a:latin typeface="Arial" pitchFamily="34" charset="0"/>
                <a:ea typeface="Arial" pitchFamily="34" charset="0"/>
                <a:cs typeface="Arial" pitchFamily="34" charset="0"/>
              </a:defRPr>
            </a:lvl9pPr>
          </a:lstStyle>
          <a:p>
            <a:pPr algn="r" eaLnBrk="1" hangingPunct="1">
              <a:spcBef>
                <a:spcPct val="0"/>
              </a:spcBef>
              <a:buFontTx/>
              <a:buNone/>
            </a:pPr>
            <a:r>
              <a:rPr lang="en-US" altLang="en-US" sz="2400" dirty="0">
                <a:solidFill>
                  <a:schemeClr val="tx1"/>
                </a:solidFill>
              </a:rPr>
              <a:t>Data-based decision making</a:t>
            </a:r>
          </a:p>
        </p:txBody>
      </p:sp>
    </p:spTree>
    <p:extLst>
      <p:ext uri="{BB962C8B-B14F-4D97-AF65-F5344CB8AC3E}">
        <p14:creationId xmlns:p14="http://schemas.microsoft.com/office/powerpoint/2010/main" val="1262429802"/>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Title 4"/>
          <p:cNvSpPr>
            <a:spLocks noGrp="1"/>
          </p:cNvSpPr>
          <p:nvPr>
            <p:ph type="title"/>
          </p:nvPr>
        </p:nvSpPr>
        <p:spPr>
          <a:ln>
            <a:miter lim="800000"/>
            <a:headEnd/>
            <a:tailEnd/>
          </a:ln>
        </p:spPr>
        <p:txBody>
          <a:bodyPr/>
          <a:lstStyle/>
          <a:p>
            <a:r>
              <a:rPr lang="en-US" altLang="en-US" dirty="0" smtClean="0"/>
              <a:t>Role of Instruction</a:t>
            </a:r>
          </a:p>
        </p:txBody>
      </p:sp>
      <p:sp>
        <p:nvSpPr>
          <p:cNvPr id="6" name="Content Placeholder 5"/>
          <p:cNvSpPr>
            <a:spLocks noGrp="1"/>
          </p:cNvSpPr>
          <p:nvPr>
            <p:ph idx="1"/>
          </p:nvPr>
        </p:nvSpPr>
        <p:spPr/>
        <p:txBody>
          <a:bodyPr/>
          <a:lstStyle/>
          <a:p>
            <a:pPr marL="0" indent="0">
              <a:buNone/>
              <a:defRPr/>
            </a:pPr>
            <a:r>
              <a:rPr lang="en-US" dirty="0" smtClean="0"/>
              <a:t>Effective teaching is associated not only </a:t>
            </a:r>
            <a:r>
              <a:rPr lang="en-US" dirty="0"/>
              <a:t>with academic </a:t>
            </a:r>
            <a:r>
              <a:rPr lang="en-US" dirty="0" smtClean="0"/>
              <a:t>success but also with reduced rates of problem behavior. </a:t>
            </a:r>
          </a:p>
          <a:p>
            <a:pPr>
              <a:defRPr/>
            </a:pPr>
            <a:endParaRPr lang="en-US" dirty="0" smtClean="0"/>
          </a:p>
          <a:p>
            <a:pPr marL="0" indent="0">
              <a:buFont typeface="Wingdings" pitchFamily="2" charset="2"/>
              <a:buNone/>
              <a:defRPr/>
            </a:pPr>
            <a:r>
              <a:rPr lang="en-US" sz="1600" dirty="0" smtClean="0"/>
              <a:t>  </a:t>
            </a:r>
          </a:p>
          <a:p>
            <a:pPr marL="0" indent="0">
              <a:buFont typeface="Wingdings" pitchFamily="2" charset="2"/>
              <a:buNone/>
              <a:defRPr/>
            </a:pPr>
            <a:endParaRPr lang="en-US" sz="1600" dirty="0"/>
          </a:p>
          <a:p>
            <a:pPr marL="0" indent="0">
              <a:buFont typeface="Wingdings" pitchFamily="2" charset="2"/>
              <a:buNone/>
              <a:defRPr/>
            </a:pPr>
            <a:endParaRPr lang="en-US" sz="1600" dirty="0" smtClean="0"/>
          </a:p>
          <a:p>
            <a:pPr marL="0" indent="0">
              <a:buFont typeface="Wingdings" pitchFamily="2" charset="2"/>
              <a:buNone/>
              <a:defRPr/>
            </a:pPr>
            <a:endParaRPr lang="en-US" sz="1600" dirty="0"/>
          </a:p>
          <a:p>
            <a:pPr marL="0" indent="0">
              <a:buFont typeface="Wingdings" pitchFamily="2" charset="2"/>
              <a:buNone/>
              <a:defRPr/>
            </a:pPr>
            <a:endParaRPr lang="en-US" sz="1600" dirty="0" smtClean="0"/>
          </a:p>
          <a:p>
            <a:pPr marL="0" indent="0" algn="r">
              <a:buFont typeface="Wingdings" pitchFamily="2" charset="2"/>
              <a:buNone/>
              <a:defRPr/>
            </a:pPr>
            <a:r>
              <a:rPr lang="en-US" sz="1600" dirty="0" smtClean="0"/>
              <a:t>(Lee, Sugai, &amp; Horner, 1999; Sulzer-Azaroff &amp; Mayer, 1991)</a:t>
            </a:r>
          </a:p>
        </p:txBody>
      </p:sp>
    </p:spTree>
    <p:extLst>
      <p:ext uri="{BB962C8B-B14F-4D97-AF65-F5344CB8AC3E}">
        <p14:creationId xmlns:p14="http://schemas.microsoft.com/office/powerpoint/2010/main" val="4045722765"/>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ln>
            <a:miter lim="800000"/>
            <a:headEnd/>
            <a:tailEnd/>
          </a:ln>
        </p:spPr>
        <p:txBody>
          <a:bodyPr/>
          <a:lstStyle/>
          <a:p>
            <a:r>
              <a:rPr lang="en-US" altLang="en-US" sz="3200" dirty="0" smtClean="0"/>
              <a:t>Building Successful Schoolwide Behavioral Systems</a:t>
            </a:r>
          </a:p>
        </p:txBody>
      </p:sp>
      <p:sp>
        <p:nvSpPr>
          <p:cNvPr id="3" name="Content Placeholder 2"/>
          <p:cNvSpPr>
            <a:spLocks noGrp="1"/>
          </p:cNvSpPr>
          <p:nvPr>
            <p:ph idx="1"/>
          </p:nvPr>
        </p:nvSpPr>
        <p:spPr>
          <a:xfrm>
            <a:off x="1692275" y="1600200"/>
            <a:ext cx="6994525" cy="4267200"/>
          </a:xfrm>
        </p:spPr>
        <p:txBody>
          <a:bodyPr/>
          <a:lstStyle/>
          <a:p>
            <a:pPr marL="0" indent="0">
              <a:buNone/>
              <a:defRPr/>
            </a:pPr>
            <a:r>
              <a:rPr lang="en-US" altLang="en-US" sz="2400" dirty="0"/>
              <a:t>Building </a:t>
            </a:r>
            <a:r>
              <a:rPr lang="en-US" altLang="en-US" sz="2400" dirty="0" smtClean="0"/>
              <a:t>successful schoolwide behavioral systems requires </a:t>
            </a:r>
            <a:endParaRPr lang="en-US" sz="2400" dirty="0" smtClean="0"/>
          </a:p>
          <a:p>
            <a:pPr>
              <a:defRPr/>
            </a:pPr>
            <a:r>
              <a:rPr lang="en-US" sz="2400" dirty="0" smtClean="0"/>
              <a:t>Investing </a:t>
            </a:r>
            <a:r>
              <a:rPr lang="en-US" sz="2400" dirty="0"/>
              <a:t>in the whole </a:t>
            </a:r>
            <a:r>
              <a:rPr lang="en-US" sz="2400" dirty="0" smtClean="0"/>
              <a:t>school, </a:t>
            </a:r>
            <a:r>
              <a:rPr lang="en-US" sz="2400" dirty="0"/>
              <a:t>not just students with problem behavior </a:t>
            </a:r>
          </a:p>
          <a:p>
            <a:pPr>
              <a:defRPr/>
            </a:pPr>
            <a:r>
              <a:rPr lang="en-US" sz="2400" dirty="0"/>
              <a:t>Focusing on preventing the development and occurrence of problem behavior</a:t>
            </a:r>
          </a:p>
          <a:p>
            <a:pPr>
              <a:defRPr/>
            </a:pPr>
            <a:r>
              <a:rPr lang="en-US" sz="2400" dirty="0" smtClean="0"/>
              <a:t>Using behavioral interventions that are based on evidence</a:t>
            </a:r>
          </a:p>
          <a:p>
            <a:pPr>
              <a:defRPr/>
            </a:pPr>
            <a:r>
              <a:rPr lang="en-US" sz="2400" dirty="0" smtClean="0"/>
              <a:t>Reviewing </a:t>
            </a:r>
            <a:r>
              <a:rPr lang="en-US" sz="2400" dirty="0"/>
              <a:t>behavioral data regularly to adapt school procedures to the needs of all students and their families</a:t>
            </a:r>
          </a:p>
        </p:txBody>
      </p:sp>
    </p:spTree>
    <p:extLst>
      <p:ext uri="{BB962C8B-B14F-4D97-AF65-F5344CB8AC3E}">
        <p14:creationId xmlns:p14="http://schemas.microsoft.com/office/powerpoint/2010/main" val="2971153569"/>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Title 2"/>
          <p:cNvSpPr>
            <a:spLocks noGrp="1"/>
          </p:cNvSpPr>
          <p:nvPr>
            <p:ph type="title"/>
          </p:nvPr>
        </p:nvSpPr>
        <p:spPr>
          <a:ln>
            <a:miter lim="800000"/>
            <a:headEnd/>
            <a:tailEnd/>
          </a:ln>
        </p:spPr>
        <p:txBody>
          <a:bodyPr/>
          <a:lstStyle/>
          <a:p>
            <a:r>
              <a:rPr lang="en-US" altLang="en-US" dirty="0" err="1" smtClean="0"/>
              <a:t>Classwide</a:t>
            </a:r>
            <a:r>
              <a:rPr lang="en-US" altLang="en-US" dirty="0" smtClean="0"/>
              <a:t> Practices That Enhance School Success</a:t>
            </a:r>
          </a:p>
        </p:txBody>
      </p:sp>
      <p:sp>
        <p:nvSpPr>
          <p:cNvPr id="2" name="Content Placeholder 1"/>
          <p:cNvSpPr>
            <a:spLocks noGrp="1"/>
          </p:cNvSpPr>
          <p:nvPr>
            <p:ph idx="1"/>
          </p:nvPr>
        </p:nvSpPr>
        <p:spPr/>
        <p:txBody>
          <a:bodyPr/>
          <a:lstStyle/>
          <a:p>
            <a:pPr>
              <a:defRPr/>
            </a:pPr>
            <a:r>
              <a:rPr lang="en-US" sz="2400" dirty="0" smtClean="0"/>
              <a:t>Classroom environment is well organized and supports student learning</a:t>
            </a:r>
          </a:p>
          <a:p>
            <a:pPr>
              <a:defRPr/>
            </a:pPr>
            <a:r>
              <a:rPr lang="en-US" sz="2400" dirty="0"/>
              <a:t>T</a:t>
            </a:r>
            <a:r>
              <a:rPr lang="en-US" sz="2400" dirty="0" smtClean="0"/>
              <a:t>eachers establish and teach </a:t>
            </a:r>
            <a:r>
              <a:rPr lang="en-US" sz="2400" dirty="0" err="1" smtClean="0"/>
              <a:t>classwide</a:t>
            </a:r>
            <a:r>
              <a:rPr lang="en-US" sz="2400" dirty="0" smtClean="0"/>
              <a:t> behavioral rules and expectations</a:t>
            </a:r>
          </a:p>
          <a:p>
            <a:pPr>
              <a:defRPr/>
            </a:pPr>
            <a:r>
              <a:rPr lang="en-US" sz="2400" dirty="0"/>
              <a:t>L</a:t>
            </a:r>
            <a:r>
              <a:rPr lang="en-US" sz="2400" dirty="0" smtClean="0"/>
              <a:t>essons are engaging at appropriate levels of difficulty</a:t>
            </a:r>
          </a:p>
          <a:p>
            <a:pPr>
              <a:defRPr/>
            </a:pPr>
            <a:r>
              <a:rPr lang="en-US" sz="2400" dirty="0" smtClean="0"/>
              <a:t>Instruction is differentiated</a:t>
            </a:r>
          </a:p>
          <a:p>
            <a:pPr>
              <a:defRPr/>
            </a:pPr>
            <a:r>
              <a:rPr lang="en-US" sz="2400" dirty="0" smtClean="0"/>
              <a:t>All students actively participate	</a:t>
            </a:r>
          </a:p>
          <a:p>
            <a:pPr marL="0" indent="0">
              <a:buNone/>
              <a:defRPr/>
            </a:pPr>
            <a:endParaRPr lang="en-US" sz="2400" dirty="0" smtClean="0"/>
          </a:p>
          <a:p>
            <a:pPr marL="0" indent="0">
              <a:buNone/>
              <a:defRPr/>
            </a:pPr>
            <a:r>
              <a:rPr lang="en-US" sz="2400" dirty="0" smtClean="0"/>
              <a:t>(Berliner, 1986; Brophy &amp; Good, 1986; Kounin, 1970; Marzano, Marzano, &amp; Pickering, 2003; Marzano, Pickering, &amp; Pollock, 2001)</a:t>
            </a:r>
            <a:endParaRPr lang="en-US" sz="2400" dirty="0"/>
          </a:p>
        </p:txBody>
      </p:sp>
    </p:spTree>
    <p:extLst>
      <p:ext uri="{BB962C8B-B14F-4D97-AF65-F5344CB8AC3E}">
        <p14:creationId xmlns:p14="http://schemas.microsoft.com/office/powerpoint/2010/main" val="3935610613"/>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5"/>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600200" y="654050"/>
            <a:ext cx="7272338" cy="2198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itle 1"/>
          <p:cNvSpPr txBox="1">
            <a:spLocks/>
          </p:cNvSpPr>
          <p:nvPr/>
        </p:nvSpPr>
        <p:spPr>
          <a:xfrm>
            <a:off x="1691680" y="2780928"/>
            <a:ext cx="7272808" cy="2705472"/>
          </a:xfrm>
          <a:prstGeom prst="rect">
            <a:avLst/>
          </a:prstGeom>
          <a:noFill/>
          <a:ln>
            <a:noFill/>
          </a:ln>
          <a:extLst>
            <a:ext uri="{FAA26D3D-D897-4be2-8F04-BA451C77F1D7}">
              <ma14:placeholderFlag xmlns:ma14="http://schemas.microsoft.com/office/mac/drawingml/2011/main" val="1"/>
            </a:ext>
          </a:extLst>
        </p:spPr>
        <p:txBody>
          <a:bodyPr/>
          <a:lstStyle>
            <a:lvl1pPr algn="ctr" rtl="0" eaLnBrk="0" fontAlgn="base" hangingPunct="0">
              <a:spcBef>
                <a:spcPct val="0"/>
              </a:spcBef>
              <a:spcAft>
                <a:spcPct val="0"/>
              </a:spcAft>
              <a:defRPr sz="4400" b="1">
                <a:solidFill>
                  <a:srgbClr val="0061AF"/>
                </a:solidFill>
                <a:latin typeface="+mj-lt"/>
                <a:ea typeface="+mj-ea"/>
                <a:cs typeface="+mj-cs"/>
              </a:defRPr>
            </a:lvl1pPr>
            <a:lvl2pPr algn="ctr" rtl="0" eaLnBrk="0" fontAlgn="base" hangingPunct="0">
              <a:spcBef>
                <a:spcPct val="0"/>
              </a:spcBef>
              <a:spcAft>
                <a:spcPct val="0"/>
              </a:spcAft>
              <a:defRPr sz="4400" b="1">
                <a:solidFill>
                  <a:srgbClr val="0061AF"/>
                </a:solidFill>
                <a:latin typeface="Arial" charset="0"/>
                <a:ea typeface="ＭＳ Ｐゴシック" charset="0"/>
                <a:cs typeface="Arial" charset="0"/>
              </a:defRPr>
            </a:lvl2pPr>
            <a:lvl3pPr algn="ctr" rtl="0" eaLnBrk="0" fontAlgn="base" hangingPunct="0">
              <a:spcBef>
                <a:spcPct val="0"/>
              </a:spcBef>
              <a:spcAft>
                <a:spcPct val="0"/>
              </a:spcAft>
              <a:defRPr sz="4400" b="1">
                <a:solidFill>
                  <a:srgbClr val="0061AF"/>
                </a:solidFill>
                <a:latin typeface="Arial" charset="0"/>
                <a:ea typeface="ＭＳ Ｐゴシック" charset="0"/>
                <a:cs typeface="Arial" charset="0"/>
              </a:defRPr>
            </a:lvl3pPr>
            <a:lvl4pPr algn="ctr" rtl="0" eaLnBrk="0" fontAlgn="base" hangingPunct="0">
              <a:spcBef>
                <a:spcPct val="0"/>
              </a:spcBef>
              <a:spcAft>
                <a:spcPct val="0"/>
              </a:spcAft>
              <a:defRPr sz="4400" b="1">
                <a:solidFill>
                  <a:srgbClr val="0061AF"/>
                </a:solidFill>
                <a:latin typeface="Arial" charset="0"/>
                <a:ea typeface="ＭＳ Ｐゴシック" charset="0"/>
                <a:cs typeface="Arial" charset="0"/>
              </a:defRPr>
            </a:lvl4pPr>
            <a:lvl5pPr algn="ctr" rtl="0" eaLnBrk="0" fontAlgn="base" hangingPunct="0">
              <a:spcBef>
                <a:spcPct val="0"/>
              </a:spcBef>
              <a:spcAft>
                <a:spcPct val="0"/>
              </a:spcAft>
              <a:defRPr sz="4400" b="1">
                <a:solidFill>
                  <a:srgbClr val="0061AF"/>
                </a:solidFill>
                <a:latin typeface="Arial" charset="0"/>
                <a:ea typeface="ＭＳ Ｐゴシック" charset="0"/>
                <a:cs typeface="Arial" charset="0"/>
              </a:defRPr>
            </a:lvl5pPr>
            <a:lvl6pPr marL="457200" algn="ctr" rtl="0" fontAlgn="base">
              <a:spcBef>
                <a:spcPct val="0"/>
              </a:spcBef>
              <a:spcAft>
                <a:spcPct val="0"/>
              </a:spcAft>
              <a:defRPr sz="4400">
                <a:solidFill>
                  <a:schemeClr val="tx2"/>
                </a:solidFill>
                <a:latin typeface="Arial" charset="0"/>
                <a:ea typeface="ＭＳ Ｐゴシック" charset="0"/>
                <a:cs typeface="Arial" charset="0"/>
              </a:defRPr>
            </a:lvl6pPr>
            <a:lvl7pPr marL="914400" algn="ctr" rtl="0" fontAlgn="base">
              <a:spcBef>
                <a:spcPct val="0"/>
              </a:spcBef>
              <a:spcAft>
                <a:spcPct val="0"/>
              </a:spcAft>
              <a:defRPr sz="4400">
                <a:solidFill>
                  <a:schemeClr val="tx2"/>
                </a:solidFill>
                <a:latin typeface="Arial" charset="0"/>
                <a:ea typeface="ＭＳ Ｐゴシック" charset="0"/>
                <a:cs typeface="Arial" charset="0"/>
              </a:defRPr>
            </a:lvl7pPr>
            <a:lvl8pPr marL="1371600" algn="ctr" rtl="0" fontAlgn="base">
              <a:spcBef>
                <a:spcPct val="0"/>
              </a:spcBef>
              <a:spcAft>
                <a:spcPct val="0"/>
              </a:spcAft>
              <a:defRPr sz="4400">
                <a:solidFill>
                  <a:schemeClr val="tx2"/>
                </a:solidFill>
                <a:latin typeface="Arial" charset="0"/>
                <a:ea typeface="ＭＳ Ｐゴシック" charset="0"/>
                <a:cs typeface="Arial" charset="0"/>
              </a:defRPr>
            </a:lvl8pPr>
            <a:lvl9pPr marL="1828800" algn="ctr" rtl="0" fontAlgn="base">
              <a:spcBef>
                <a:spcPct val="0"/>
              </a:spcBef>
              <a:spcAft>
                <a:spcPct val="0"/>
              </a:spcAft>
              <a:defRPr sz="4400">
                <a:solidFill>
                  <a:schemeClr val="tx2"/>
                </a:solidFill>
                <a:latin typeface="Arial" charset="0"/>
                <a:ea typeface="ＭＳ Ｐゴシック" charset="0"/>
                <a:cs typeface="Arial" charset="0"/>
              </a:defRPr>
            </a:lvl9pPr>
          </a:lstStyle>
          <a:p>
            <a:pPr>
              <a:defRPr/>
            </a:pPr>
            <a:r>
              <a:rPr lang="en-US" sz="4000" kern="0" dirty="0" smtClean="0">
                <a:ln w="1905"/>
                <a:solidFill>
                  <a:schemeClr val="tx1"/>
                </a:solidFill>
                <a:effectLst>
                  <a:innerShdw blurRad="69850" dist="43180" dir="5400000">
                    <a:srgbClr val="000000">
                      <a:alpha val="65000"/>
                    </a:srgbClr>
                  </a:innerShdw>
                </a:effectLst>
              </a:rPr>
              <a:t>Rationale for Addressing Behavior</a:t>
            </a:r>
            <a:endParaRPr lang="en-US" sz="4000" kern="0" dirty="0">
              <a:ln w="1905"/>
              <a:solidFill>
                <a:schemeClr val="tx1"/>
              </a:solidFill>
              <a:effectLst>
                <a:innerShdw blurRad="69850" dist="43180" dir="5400000">
                  <a:srgbClr val="000000">
                    <a:alpha val="65000"/>
                  </a:srgbClr>
                </a:innerShdw>
              </a:effectLst>
            </a:endParaRPr>
          </a:p>
        </p:txBody>
      </p:sp>
    </p:spTree>
    <p:extLst>
      <p:ext uri="{BB962C8B-B14F-4D97-AF65-F5344CB8AC3E}">
        <p14:creationId xmlns:p14="http://schemas.microsoft.com/office/powerpoint/2010/main" val="3820293088"/>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Merriam-Webster’s Definition of Behavior</a:t>
            </a:r>
            <a:endParaRPr lang="en-US" dirty="0"/>
          </a:p>
        </p:txBody>
      </p:sp>
      <p:sp>
        <p:nvSpPr>
          <p:cNvPr id="3" name="Content Placeholder 2"/>
          <p:cNvSpPr>
            <a:spLocks noGrp="1"/>
          </p:cNvSpPr>
          <p:nvPr>
            <p:ph idx="1"/>
          </p:nvPr>
        </p:nvSpPr>
        <p:spPr>
          <a:xfrm>
            <a:off x="1692275" y="1600200"/>
            <a:ext cx="6994525" cy="5029200"/>
          </a:xfrm>
        </p:spPr>
        <p:txBody>
          <a:bodyPr/>
          <a:lstStyle/>
          <a:p>
            <a:pPr marL="803275" indent="-803275">
              <a:buNone/>
            </a:pPr>
            <a:r>
              <a:rPr lang="en-US" sz="3100" dirty="0" smtClean="0"/>
              <a:t>1 </a:t>
            </a:r>
            <a:r>
              <a:rPr lang="en-US" sz="3100" dirty="0"/>
              <a:t>(a): </a:t>
            </a:r>
            <a:r>
              <a:rPr lang="en-US" sz="3100" dirty="0" smtClean="0"/>
              <a:t>the </a:t>
            </a:r>
            <a:r>
              <a:rPr lang="en-US" sz="3100" dirty="0"/>
              <a:t>manner of conducting oneself </a:t>
            </a:r>
          </a:p>
          <a:p>
            <a:pPr marL="803275" indent="-803275">
              <a:buNone/>
            </a:pPr>
            <a:r>
              <a:rPr lang="en-US" sz="3100" dirty="0"/>
              <a:t>1 (b): </a:t>
            </a:r>
            <a:r>
              <a:rPr lang="en-US" sz="3100" dirty="0" smtClean="0"/>
              <a:t>anything </a:t>
            </a:r>
            <a:r>
              <a:rPr lang="en-US" sz="3100" dirty="0"/>
              <a:t>that an organism does involving action and response to stimulation </a:t>
            </a:r>
          </a:p>
          <a:p>
            <a:pPr marL="803275" indent="-803275">
              <a:buNone/>
            </a:pPr>
            <a:r>
              <a:rPr lang="en-US" sz="3100" dirty="0"/>
              <a:t>1 (c): </a:t>
            </a:r>
            <a:r>
              <a:rPr lang="en-US" sz="3100" dirty="0" smtClean="0"/>
              <a:t>the </a:t>
            </a:r>
            <a:r>
              <a:rPr lang="en-US" sz="3100" dirty="0"/>
              <a:t>response of an individual, group, or species to its environment </a:t>
            </a:r>
          </a:p>
          <a:p>
            <a:pPr marL="0" indent="0">
              <a:buNone/>
            </a:pPr>
            <a:r>
              <a:rPr lang="en-US" sz="3100" dirty="0" smtClean="0"/>
              <a:t>Source: </a:t>
            </a:r>
            <a:r>
              <a:rPr lang="en-US" sz="3100" u="sng" dirty="0" smtClean="0"/>
              <a:t>Merriam Webster’s Collegiate Dictionary, 11th edition (2012).</a:t>
            </a:r>
            <a:endParaRPr lang="en-US" sz="3100" dirty="0"/>
          </a:p>
          <a:p>
            <a:pPr marL="0" indent="0">
              <a:buNone/>
            </a:pPr>
            <a:endParaRPr lang="en-US" sz="2400" dirty="0"/>
          </a:p>
        </p:txBody>
      </p:sp>
    </p:spTree>
    <p:extLst>
      <p:ext uri="{BB962C8B-B14F-4D97-AF65-F5344CB8AC3E}">
        <p14:creationId xmlns:p14="http://schemas.microsoft.com/office/powerpoint/2010/main" val="299769219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000" dirty="0" smtClean="0"/>
              <a:t>Students’ </a:t>
            </a:r>
            <a:r>
              <a:rPr lang="en-US" sz="3000" dirty="0"/>
              <a:t>B</a:t>
            </a:r>
            <a:r>
              <a:rPr lang="en-US" sz="3000" dirty="0" smtClean="0"/>
              <a:t>ehavior </a:t>
            </a:r>
            <a:r>
              <a:rPr lang="en-US" sz="3000" dirty="0"/>
              <a:t>I</a:t>
            </a:r>
            <a:r>
              <a:rPr lang="en-US" sz="3000" dirty="0" smtClean="0"/>
              <a:t>nfluences </a:t>
            </a:r>
            <a:r>
              <a:rPr lang="en-US" sz="3000" dirty="0"/>
              <a:t>T</a:t>
            </a:r>
            <a:r>
              <a:rPr lang="en-US" sz="3000" dirty="0" smtClean="0"/>
              <a:t>heir </a:t>
            </a:r>
            <a:r>
              <a:rPr lang="en-US" sz="3000" dirty="0"/>
              <a:t>L</a:t>
            </a:r>
            <a:r>
              <a:rPr lang="en-US" sz="3000" dirty="0" smtClean="0"/>
              <a:t>earning and Academic </a:t>
            </a:r>
            <a:r>
              <a:rPr lang="en-US" sz="3000" dirty="0"/>
              <a:t>P</a:t>
            </a:r>
            <a:r>
              <a:rPr lang="en-US" sz="3000" dirty="0" smtClean="0"/>
              <a:t>erformance </a:t>
            </a:r>
            <a:endParaRPr lang="en-US" sz="3000" dirty="0"/>
          </a:p>
        </p:txBody>
      </p:sp>
      <p:sp>
        <p:nvSpPr>
          <p:cNvPr id="3" name="Content Placeholder 2"/>
          <p:cNvSpPr>
            <a:spLocks noGrp="1"/>
          </p:cNvSpPr>
          <p:nvPr>
            <p:ph idx="1"/>
          </p:nvPr>
        </p:nvSpPr>
        <p:spPr/>
        <p:txBody>
          <a:bodyPr/>
          <a:lstStyle/>
          <a:p>
            <a:r>
              <a:rPr lang="en-US" dirty="0"/>
              <a:t>Students </a:t>
            </a:r>
            <a:r>
              <a:rPr lang="en-US" dirty="0" smtClean="0"/>
              <a:t>with behavioral challenges have </a:t>
            </a:r>
            <a:r>
              <a:rPr lang="en-US" dirty="0"/>
              <a:t>a higher rate of learning problems than the </a:t>
            </a:r>
            <a:r>
              <a:rPr lang="en-US" dirty="0" smtClean="0"/>
              <a:t>overall population</a:t>
            </a:r>
          </a:p>
          <a:p>
            <a:r>
              <a:rPr lang="en-US" dirty="0" smtClean="0"/>
              <a:t>Challenging behavior may reduce instructional time and influence teacher-student interactions</a:t>
            </a:r>
          </a:p>
          <a:p>
            <a:endParaRPr lang="en-US" dirty="0"/>
          </a:p>
          <a:p>
            <a:endParaRPr lang="en-US" dirty="0"/>
          </a:p>
        </p:txBody>
      </p:sp>
      <p:sp>
        <p:nvSpPr>
          <p:cNvPr id="4" name="TextBox 3"/>
          <p:cNvSpPr txBox="1"/>
          <p:nvPr/>
        </p:nvSpPr>
        <p:spPr>
          <a:xfrm>
            <a:off x="2667000" y="6114365"/>
            <a:ext cx="5410200" cy="646331"/>
          </a:xfrm>
          <a:prstGeom prst="rect">
            <a:avLst/>
          </a:prstGeom>
          <a:noFill/>
        </p:spPr>
        <p:txBody>
          <a:bodyPr wrap="square" rtlCol="0">
            <a:spAutoFit/>
          </a:bodyPr>
          <a:lstStyle/>
          <a:p>
            <a:r>
              <a:rPr lang="en-US" dirty="0" smtClean="0"/>
              <a:t>(Reid</a:t>
            </a:r>
            <a:r>
              <a:rPr lang="en-US" dirty="0"/>
              <a:t>, Gonzalez, Nordness, Trout, &amp; Epstein, </a:t>
            </a:r>
            <a:r>
              <a:rPr lang="en-US" dirty="0" smtClean="0"/>
              <a:t>2004; Wehby &amp; Kern, 2014)</a:t>
            </a:r>
            <a:endParaRPr lang="en-US" dirty="0"/>
          </a:p>
        </p:txBody>
      </p:sp>
    </p:spTree>
    <p:extLst>
      <p:ext uri="{BB962C8B-B14F-4D97-AF65-F5344CB8AC3E}">
        <p14:creationId xmlns:p14="http://schemas.microsoft.com/office/powerpoint/2010/main" val="3916059664"/>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68475" y="274638"/>
            <a:ext cx="6994525" cy="1143000"/>
          </a:xfrm>
        </p:spPr>
        <p:txBody>
          <a:bodyPr/>
          <a:lstStyle/>
          <a:p>
            <a:r>
              <a:rPr lang="en-US" sz="2800" dirty="0"/>
              <a:t>Students’ L</a:t>
            </a:r>
            <a:r>
              <a:rPr lang="en-US" sz="2800" dirty="0" smtClean="0"/>
              <a:t>earning </a:t>
            </a:r>
            <a:r>
              <a:rPr lang="en-US" sz="2800" dirty="0"/>
              <a:t>and </a:t>
            </a:r>
            <a:r>
              <a:rPr lang="en-US" sz="2800" dirty="0" smtClean="0"/>
              <a:t>Academic </a:t>
            </a:r>
            <a:r>
              <a:rPr lang="en-US" sz="2800" dirty="0"/>
              <a:t>P</a:t>
            </a:r>
            <a:r>
              <a:rPr lang="en-US" sz="2800" dirty="0" smtClean="0"/>
              <a:t>erformance </a:t>
            </a:r>
            <a:r>
              <a:rPr lang="en-US" sz="2800" dirty="0"/>
              <a:t>I</a:t>
            </a:r>
            <a:r>
              <a:rPr lang="en-US" sz="2800" dirty="0" smtClean="0"/>
              <a:t>nfluences </a:t>
            </a:r>
            <a:r>
              <a:rPr lang="en-US" sz="2800" dirty="0"/>
              <a:t>T</a:t>
            </a:r>
            <a:r>
              <a:rPr lang="en-US" sz="2800" dirty="0" smtClean="0"/>
              <a:t>heir </a:t>
            </a:r>
            <a:r>
              <a:rPr lang="en-US" sz="2800" dirty="0"/>
              <a:t>B</a:t>
            </a:r>
            <a:r>
              <a:rPr lang="en-US" sz="2800" dirty="0" smtClean="0"/>
              <a:t>ehavior </a:t>
            </a:r>
            <a:endParaRPr lang="en-US" sz="2800" dirty="0"/>
          </a:p>
        </p:txBody>
      </p:sp>
      <p:sp>
        <p:nvSpPr>
          <p:cNvPr id="3" name="Content Placeholder 2"/>
          <p:cNvSpPr>
            <a:spLocks noGrp="1"/>
          </p:cNvSpPr>
          <p:nvPr>
            <p:ph idx="1"/>
          </p:nvPr>
        </p:nvSpPr>
        <p:spPr>
          <a:xfrm>
            <a:off x="1692275" y="1600200"/>
            <a:ext cx="6994525" cy="3962400"/>
          </a:xfrm>
        </p:spPr>
        <p:txBody>
          <a:bodyPr/>
          <a:lstStyle/>
          <a:p>
            <a:pPr marL="0" indent="0">
              <a:buNone/>
            </a:pPr>
            <a:r>
              <a:rPr lang="en-US" dirty="0" smtClean="0"/>
              <a:t>Students who struggle academically are likelier to engage in</a:t>
            </a:r>
          </a:p>
          <a:p>
            <a:r>
              <a:rPr lang="en-US" dirty="0"/>
              <a:t>Property destruction</a:t>
            </a:r>
          </a:p>
          <a:p>
            <a:r>
              <a:rPr lang="en-US" dirty="0" smtClean="0"/>
              <a:t>Frequent </a:t>
            </a:r>
            <a:r>
              <a:rPr lang="en-US" dirty="0"/>
              <a:t>negative interactions with teachers</a:t>
            </a:r>
          </a:p>
          <a:p>
            <a:r>
              <a:rPr lang="en-US" dirty="0" smtClean="0"/>
              <a:t>Poor peer relations</a:t>
            </a:r>
          </a:p>
          <a:p>
            <a:r>
              <a:rPr lang="en-US" dirty="0" smtClean="0"/>
              <a:t>Aggression</a:t>
            </a:r>
          </a:p>
          <a:p>
            <a:pPr marL="0" indent="0">
              <a:buNone/>
            </a:pPr>
            <a:endParaRPr lang="en-US" dirty="0"/>
          </a:p>
        </p:txBody>
      </p:sp>
      <p:sp>
        <p:nvSpPr>
          <p:cNvPr id="4" name="TextBox 3"/>
          <p:cNvSpPr txBox="1"/>
          <p:nvPr/>
        </p:nvSpPr>
        <p:spPr>
          <a:xfrm>
            <a:off x="2667000" y="6114365"/>
            <a:ext cx="5410200" cy="646331"/>
          </a:xfrm>
          <a:prstGeom prst="rect">
            <a:avLst/>
          </a:prstGeom>
          <a:noFill/>
        </p:spPr>
        <p:txBody>
          <a:bodyPr wrap="square" rtlCol="0">
            <a:spAutoFit/>
          </a:bodyPr>
          <a:lstStyle/>
          <a:p>
            <a:r>
              <a:rPr lang="en-US" dirty="0" smtClean="0"/>
              <a:t>(</a:t>
            </a:r>
            <a:r>
              <a:rPr lang="en-US" dirty="0"/>
              <a:t>Reid, Gonzalez, Nordness, Trout, &amp; Epstein, 2004; Wehby, Symons, &amp; Shores, 1995</a:t>
            </a:r>
            <a:r>
              <a:rPr lang="en-US" dirty="0" smtClean="0"/>
              <a:t>)</a:t>
            </a:r>
            <a:endParaRPr lang="en-US" dirty="0"/>
          </a:p>
        </p:txBody>
      </p:sp>
    </p:spTree>
    <p:extLst>
      <p:ext uri="{BB962C8B-B14F-4D97-AF65-F5344CB8AC3E}">
        <p14:creationId xmlns:p14="http://schemas.microsoft.com/office/powerpoint/2010/main" val="2199847724"/>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CEM Overview</a:t>
            </a:r>
            <a:endParaRPr lang="en-US" dirty="0"/>
          </a:p>
        </p:txBody>
      </p:sp>
      <p:sp>
        <p:nvSpPr>
          <p:cNvPr id="3" name="Content Placeholder 2"/>
          <p:cNvSpPr>
            <a:spLocks noGrp="1"/>
          </p:cNvSpPr>
          <p:nvPr>
            <p:ph idx="1"/>
          </p:nvPr>
        </p:nvSpPr>
        <p:spPr/>
        <p:txBody>
          <a:bodyPr/>
          <a:lstStyle/>
          <a:p>
            <a:r>
              <a:rPr lang="en-US" dirty="0">
                <a:ln w="1905"/>
                <a:solidFill>
                  <a:schemeClr val="tx1"/>
                </a:solidFill>
                <a:effectLst>
                  <a:innerShdw blurRad="69850" dist="43180" dir="5400000">
                    <a:srgbClr val="000000">
                      <a:alpha val="65000"/>
                    </a:srgbClr>
                  </a:innerShdw>
                </a:effectLst>
              </a:rPr>
              <a:t>Part 1: Introduction</a:t>
            </a:r>
          </a:p>
          <a:p>
            <a:r>
              <a:rPr lang="en-US" dirty="0">
                <a:ln w="1905"/>
                <a:solidFill>
                  <a:schemeClr val="tx1"/>
                </a:solidFill>
                <a:effectLst>
                  <a:innerShdw blurRad="69850" dist="43180" dir="5400000">
                    <a:srgbClr val="000000">
                      <a:alpha val="65000"/>
                    </a:srgbClr>
                  </a:innerShdw>
                </a:effectLst>
              </a:rPr>
              <a:t>Part 2: Universal Intervention</a:t>
            </a:r>
          </a:p>
          <a:p>
            <a:r>
              <a:rPr lang="en-US" dirty="0">
                <a:ln w="1905"/>
                <a:solidFill>
                  <a:schemeClr val="tx1"/>
                </a:solidFill>
                <a:effectLst>
                  <a:innerShdw blurRad="69850" dist="43180" dir="5400000">
                    <a:srgbClr val="000000">
                      <a:alpha val="65000"/>
                    </a:srgbClr>
                  </a:innerShdw>
                </a:effectLst>
              </a:rPr>
              <a:t>Part 3: Supplemental Intervention</a:t>
            </a:r>
          </a:p>
          <a:p>
            <a:r>
              <a:rPr lang="en-US" dirty="0">
                <a:ln w="1905"/>
                <a:solidFill>
                  <a:schemeClr val="tx1"/>
                </a:solidFill>
                <a:effectLst>
                  <a:innerShdw blurRad="69850" dist="43180" dir="5400000">
                    <a:srgbClr val="000000">
                      <a:alpha val="65000"/>
                    </a:srgbClr>
                  </a:innerShdw>
                </a:effectLst>
              </a:rPr>
              <a:t>Part 4: Identifying Target Behaviors</a:t>
            </a:r>
          </a:p>
          <a:p>
            <a:r>
              <a:rPr lang="en-US" dirty="0">
                <a:ln w="1905"/>
                <a:solidFill>
                  <a:schemeClr val="tx1"/>
                </a:solidFill>
                <a:effectLst>
                  <a:innerShdw blurRad="69850" dist="43180" dir="5400000">
                    <a:srgbClr val="000000">
                      <a:alpha val="65000"/>
                    </a:srgbClr>
                  </a:innerShdw>
                </a:effectLst>
              </a:rPr>
              <a:t>Part 5: Intensive Intervention</a:t>
            </a:r>
            <a:endParaRPr lang="en-US" dirty="0"/>
          </a:p>
          <a:p>
            <a:endParaRPr lang="en-US" dirty="0"/>
          </a:p>
        </p:txBody>
      </p:sp>
    </p:spTree>
    <p:extLst>
      <p:ext uri="{BB962C8B-B14F-4D97-AF65-F5344CB8AC3E}">
        <p14:creationId xmlns:p14="http://schemas.microsoft.com/office/powerpoint/2010/main" val="2666227457"/>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p:txBody>
          <a:bodyPr>
            <a:noAutofit/>
          </a:bodyPr>
          <a:lstStyle/>
          <a:p>
            <a:pPr eaLnBrk="1" hangingPunct="1">
              <a:defRPr/>
            </a:pPr>
            <a:r>
              <a:rPr lang="en-US" dirty="0" smtClean="0"/>
              <a:t>Common Reasons</a:t>
            </a:r>
            <a:br>
              <a:rPr lang="en-US" dirty="0" smtClean="0"/>
            </a:br>
            <a:r>
              <a:rPr lang="en-US" dirty="0" smtClean="0"/>
              <a:t>for Behavioral Problems</a:t>
            </a:r>
            <a:endParaRPr lang="en-US" dirty="0"/>
          </a:p>
        </p:txBody>
      </p:sp>
      <p:sp>
        <p:nvSpPr>
          <p:cNvPr id="2" name="Content Placeholder 1"/>
          <p:cNvSpPr>
            <a:spLocks noGrp="1"/>
          </p:cNvSpPr>
          <p:nvPr>
            <p:ph idx="1"/>
          </p:nvPr>
        </p:nvSpPr>
        <p:spPr/>
        <p:txBody>
          <a:bodyPr/>
          <a:lstStyle/>
          <a:p>
            <a:r>
              <a:rPr lang="en-US" sz="2800" dirty="0" smtClean="0"/>
              <a:t>It is a small group or </a:t>
            </a:r>
            <a:r>
              <a:rPr lang="en-US" sz="2800" dirty="0" err="1" smtClean="0"/>
              <a:t>classwide</a:t>
            </a:r>
            <a:r>
              <a:rPr lang="en-US" sz="2800" dirty="0" smtClean="0"/>
              <a:t> problem.</a:t>
            </a:r>
          </a:p>
          <a:p>
            <a:r>
              <a:rPr lang="en-US" sz="2800" dirty="0" smtClean="0"/>
              <a:t>The student has not learned the expected behavior.</a:t>
            </a:r>
          </a:p>
          <a:p>
            <a:r>
              <a:rPr lang="en-US" sz="2800" dirty="0" smtClean="0"/>
              <a:t>The student needs help performing the behavior in a new way or setting.</a:t>
            </a:r>
          </a:p>
          <a:p>
            <a:r>
              <a:rPr lang="en-US" sz="2800" dirty="0" smtClean="0"/>
              <a:t>Inappropriate behavior helps the student avoid something he or she does not want to do (escape).</a:t>
            </a:r>
          </a:p>
          <a:p>
            <a:r>
              <a:rPr lang="en-US" sz="2800" dirty="0" smtClean="0"/>
              <a:t>Inappropriate behavior gets the student something (e.g., attention).</a:t>
            </a:r>
            <a:endParaRPr lang="en-US" sz="2800" dirty="0"/>
          </a:p>
        </p:txBody>
      </p:sp>
      <p:sp>
        <p:nvSpPr>
          <p:cNvPr id="53253" name="Rectangle 5"/>
          <p:cNvSpPr>
            <a:spLocks noChangeArrowheads="1"/>
          </p:cNvSpPr>
          <p:nvPr/>
        </p:nvSpPr>
        <p:spPr bwMode="auto">
          <a:xfrm>
            <a:off x="1752600" y="6324600"/>
            <a:ext cx="5827713"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Wingdings" pitchFamily="2" charset="2"/>
              <a:buChar char="²"/>
              <a:defRPr sz="3200">
                <a:solidFill>
                  <a:srgbClr val="0061AF"/>
                </a:solidFill>
                <a:latin typeface="Arial" pitchFamily="34" charset="0"/>
                <a:ea typeface="ＭＳ Ｐゴシック" pitchFamily="34" charset="-128"/>
                <a:cs typeface="Arial" pitchFamily="34" charset="0"/>
              </a:defRPr>
            </a:lvl1pPr>
            <a:lvl2pPr marL="742950" indent="-285750" eaLnBrk="0" hangingPunct="0">
              <a:spcBef>
                <a:spcPct val="20000"/>
              </a:spcBef>
              <a:buChar char="–"/>
              <a:defRPr sz="2800">
                <a:solidFill>
                  <a:srgbClr val="0061AF"/>
                </a:solidFill>
                <a:latin typeface="Arial" pitchFamily="34" charset="0"/>
                <a:ea typeface="Arial" pitchFamily="34" charset="0"/>
                <a:cs typeface="Arial" pitchFamily="34" charset="0"/>
              </a:defRPr>
            </a:lvl2pPr>
            <a:lvl3pPr marL="1143000" indent="-228600" eaLnBrk="0" hangingPunct="0">
              <a:spcBef>
                <a:spcPct val="20000"/>
              </a:spcBef>
              <a:buChar char="•"/>
              <a:defRPr sz="2400">
                <a:solidFill>
                  <a:srgbClr val="0061AF"/>
                </a:solidFill>
                <a:latin typeface="Arial" pitchFamily="34" charset="0"/>
                <a:ea typeface="Arial" pitchFamily="34" charset="0"/>
                <a:cs typeface="Arial" pitchFamily="34" charset="0"/>
              </a:defRPr>
            </a:lvl3pPr>
            <a:lvl4pPr marL="1600200" indent="-228600" eaLnBrk="0" hangingPunct="0">
              <a:spcBef>
                <a:spcPct val="20000"/>
              </a:spcBef>
              <a:buChar char="–"/>
              <a:defRPr sz="2000">
                <a:solidFill>
                  <a:srgbClr val="0061AF"/>
                </a:solidFill>
                <a:latin typeface="Arial" pitchFamily="34" charset="0"/>
                <a:ea typeface="Arial" pitchFamily="34" charset="0"/>
                <a:cs typeface="Arial" pitchFamily="34" charset="0"/>
              </a:defRPr>
            </a:lvl4pPr>
            <a:lvl5pPr marL="2057400" indent="-228600" eaLnBrk="0" hangingPunct="0">
              <a:spcBef>
                <a:spcPct val="20000"/>
              </a:spcBef>
              <a:buChar char="»"/>
              <a:defRPr sz="2000">
                <a:solidFill>
                  <a:srgbClr val="0061AF"/>
                </a:solidFill>
                <a:latin typeface="Arial" pitchFamily="34" charset="0"/>
                <a:ea typeface="Arial" pitchFamily="34" charset="0"/>
                <a:cs typeface="Arial" pitchFamily="34" charset="0"/>
              </a:defRPr>
            </a:lvl5pPr>
            <a:lvl6pPr marL="2514600" indent="-228600" eaLnBrk="0" fontAlgn="base" hangingPunct="0">
              <a:spcBef>
                <a:spcPct val="20000"/>
              </a:spcBef>
              <a:spcAft>
                <a:spcPct val="0"/>
              </a:spcAft>
              <a:buChar char="»"/>
              <a:defRPr sz="2000">
                <a:solidFill>
                  <a:srgbClr val="0061AF"/>
                </a:solidFill>
                <a:latin typeface="Arial" pitchFamily="34" charset="0"/>
                <a:ea typeface="Arial" pitchFamily="34" charset="0"/>
                <a:cs typeface="Arial" pitchFamily="34" charset="0"/>
              </a:defRPr>
            </a:lvl6pPr>
            <a:lvl7pPr marL="2971800" indent="-228600" eaLnBrk="0" fontAlgn="base" hangingPunct="0">
              <a:spcBef>
                <a:spcPct val="20000"/>
              </a:spcBef>
              <a:spcAft>
                <a:spcPct val="0"/>
              </a:spcAft>
              <a:buChar char="»"/>
              <a:defRPr sz="2000">
                <a:solidFill>
                  <a:srgbClr val="0061AF"/>
                </a:solidFill>
                <a:latin typeface="Arial" pitchFamily="34" charset="0"/>
                <a:ea typeface="Arial" pitchFamily="34" charset="0"/>
                <a:cs typeface="Arial" pitchFamily="34" charset="0"/>
              </a:defRPr>
            </a:lvl7pPr>
            <a:lvl8pPr marL="3429000" indent="-228600" eaLnBrk="0" fontAlgn="base" hangingPunct="0">
              <a:spcBef>
                <a:spcPct val="20000"/>
              </a:spcBef>
              <a:spcAft>
                <a:spcPct val="0"/>
              </a:spcAft>
              <a:buChar char="»"/>
              <a:defRPr sz="2000">
                <a:solidFill>
                  <a:srgbClr val="0061AF"/>
                </a:solidFill>
                <a:latin typeface="Arial" pitchFamily="34" charset="0"/>
                <a:ea typeface="Arial" pitchFamily="34" charset="0"/>
                <a:cs typeface="Arial" pitchFamily="34" charset="0"/>
              </a:defRPr>
            </a:lvl8pPr>
            <a:lvl9pPr marL="3886200" indent="-228600" eaLnBrk="0" fontAlgn="base" hangingPunct="0">
              <a:spcBef>
                <a:spcPct val="20000"/>
              </a:spcBef>
              <a:spcAft>
                <a:spcPct val="0"/>
              </a:spcAft>
              <a:buChar char="»"/>
              <a:defRPr sz="2000">
                <a:solidFill>
                  <a:srgbClr val="0061AF"/>
                </a:solidFill>
                <a:latin typeface="Arial" pitchFamily="34" charset="0"/>
                <a:ea typeface="Arial" pitchFamily="34" charset="0"/>
                <a:cs typeface="Arial" pitchFamily="34" charset="0"/>
              </a:defRPr>
            </a:lvl9pPr>
          </a:lstStyle>
          <a:p>
            <a:pPr eaLnBrk="1" hangingPunct="1">
              <a:spcBef>
                <a:spcPct val="0"/>
              </a:spcBef>
              <a:buFontTx/>
              <a:buNone/>
            </a:pPr>
            <a:r>
              <a:rPr lang="en-US" altLang="en-US" sz="1400" i="1" dirty="0">
                <a:solidFill>
                  <a:schemeClr val="tx1"/>
                </a:solidFill>
              </a:rPr>
              <a:t>Source: </a:t>
            </a:r>
            <a:r>
              <a:rPr lang="en-US" altLang="en-US" sz="1400" dirty="0">
                <a:solidFill>
                  <a:schemeClr val="tx1"/>
                </a:solidFill>
              </a:rPr>
              <a:t>Evidence Based Intervention Network (http://ebi.missouri.edu)</a:t>
            </a:r>
            <a:r>
              <a:rPr lang="en-US" altLang="en-US" sz="1400" dirty="0">
                <a:solidFill>
                  <a:schemeClr val="bg1"/>
                </a:solidFill>
              </a:rPr>
              <a:t>/</a:t>
            </a:r>
          </a:p>
        </p:txBody>
      </p:sp>
    </p:spTree>
    <p:extLst>
      <p:ext uri="{BB962C8B-B14F-4D97-AF65-F5344CB8AC3E}">
        <p14:creationId xmlns:p14="http://schemas.microsoft.com/office/powerpoint/2010/main" val="3174966586"/>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itle 1"/>
          <p:cNvSpPr>
            <a:spLocks noGrp="1"/>
          </p:cNvSpPr>
          <p:nvPr>
            <p:ph type="title"/>
          </p:nvPr>
        </p:nvSpPr>
        <p:spPr>
          <a:ln>
            <a:miter lim="800000"/>
            <a:headEnd/>
            <a:tailEnd/>
          </a:ln>
        </p:spPr>
        <p:txBody>
          <a:bodyPr/>
          <a:lstStyle/>
          <a:p>
            <a:r>
              <a:rPr lang="en-US" sz="3800" dirty="0" smtClean="0">
                <a:latin typeface="Arial" charset="0"/>
                <a:ea typeface="ＭＳ Ｐゴシック" charset="0"/>
              </a:rPr>
              <a:t>Long-Term Goals in Addressing Student Behavior</a:t>
            </a:r>
            <a:endParaRPr lang="en-US" sz="3800" dirty="0">
              <a:latin typeface="Arial" charset="0"/>
              <a:ea typeface="ＭＳ Ｐゴシック" charset="0"/>
            </a:endParaRPr>
          </a:p>
        </p:txBody>
      </p:sp>
      <p:sp>
        <p:nvSpPr>
          <p:cNvPr id="3" name="Content Placeholder 2"/>
          <p:cNvSpPr>
            <a:spLocks noGrp="1"/>
          </p:cNvSpPr>
          <p:nvPr>
            <p:ph idx="1"/>
          </p:nvPr>
        </p:nvSpPr>
        <p:spPr>
          <a:xfrm>
            <a:off x="1692275" y="1790700"/>
            <a:ext cx="7272338" cy="3629025"/>
          </a:xfrm>
        </p:spPr>
        <p:txBody>
          <a:bodyPr/>
          <a:lstStyle/>
          <a:p>
            <a:pPr>
              <a:defRPr/>
            </a:pPr>
            <a:r>
              <a:rPr lang="en-US" dirty="0" smtClean="0"/>
              <a:t>Schools and teachers want </a:t>
            </a:r>
            <a:r>
              <a:rPr lang="en-US" dirty="0"/>
              <a:t>to enable </a:t>
            </a:r>
            <a:r>
              <a:rPr lang="en-US" b="1" i="1" dirty="0"/>
              <a:t>all </a:t>
            </a:r>
            <a:r>
              <a:rPr lang="en-US" dirty="0" smtClean="0"/>
              <a:t>students </a:t>
            </a:r>
            <a:r>
              <a:rPr lang="en-US" dirty="0"/>
              <a:t>to achieve college and career ready </a:t>
            </a:r>
            <a:r>
              <a:rPr lang="en-US" dirty="0" smtClean="0"/>
              <a:t>standards.</a:t>
            </a:r>
            <a:endParaRPr lang="en-US" dirty="0"/>
          </a:p>
          <a:p>
            <a:pPr>
              <a:defRPr/>
            </a:pPr>
            <a:r>
              <a:rPr lang="en-US" dirty="0" smtClean="0"/>
              <a:t>Student learning is contingent upon student engagement.</a:t>
            </a:r>
          </a:p>
        </p:txBody>
      </p:sp>
    </p:spTree>
    <p:extLst>
      <p:ext uri="{BB962C8B-B14F-4D97-AF65-F5344CB8AC3E}">
        <p14:creationId xmlns:p14="http://schemas.microsoft.com/office/powerpoint/2010/main" val="1495776517"/>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91680" y="2780928"/>
            <a:ext cx="7272808" cy="2705472"/>
          </a:xfrm>
          <a:noFill/>
          <a:ln>
            <a:noFill/>
          </a:ln>
        </p:spPr>
        <p:txBody>
          <a:bodyPr/>
          <a:lstStyle/>
          <a:p>
            <a:pPr>
              <a:defRPr/>
            </a:pPr>
            <a:r>
              <a:rPr lang="en-US" sz="4000" dirty="0" smtClean="0">
                <a:ln w="1905"/>
                <a:solidFill>
                  <a:schemeClr val="tx1"/>
                </a:solidFill>
                <a:effectLst>
                  <a:innerShdw blurRad="69850" dist="43180" dir="5400000">
                    <a:srgbClr val="000000">
                      <a:alpha val="65000"/>
                    </a:srgbClr>
                  </a:innerShdw>
                </a:effectLst>
              </a:rPr>
              <a:t>The ABCs of Behavior</a:t>
            </a:r>
            <a:r>
              <a:rPr lang="en-US" sz="3200" dirty="0" smtClean="0">
                <a:ln w="1905"/>
                <a:solidFill>
                  <a:schemeClr val="tx1"/>
                </a:solidFill>
                <a:effectLst>
                  <a:innerShdw blurRad="69850" dist="43180" dir="5400000">
                    <a:srgbClr val="000000">
                      <a:alpha val="65000"/>
                    </a:srgbClr>
                  </a:innerShdw>
                </a:effectLst>
              </a:rPr>
              <a:t/>
            </a:r>
            <a:br>
              <a:rPr lang="en-US" sz="3200" dirty="0" smtClean="0">
                <a:ln w="1905"/>
                <a:solidFill>
                  <a:schemeClr val="tx1"/>
                </a:solidFill>
                <a:effectLst>
                  <a:innerShdw blurRad="69850" dist="43180" dir="5400000">
                    <a:srgbClr val="000000">
                      <a:alpha val="65000"/>
                    </a:srgbClr>
                  </a:innerShdw>
                </a:effectLst>
              </a:rPr>
            </a:br>
            <a:r>
              <a:rPr lang="en-US" sz="3200" dirty="0" smtClean="0">
                <a:ln w="1905"/>
                <a:solidFill>
                  <a:schemeClr val="tx1"/>
                </a:solidFill>
                <a:effectLst>
                  <a:innerShdw blurRad="69850" dist="43180" dir="5400000">
                    <a:srgbClr val="000000">
                      <a:alpha val="65000"/>
                    </a:srgbClr>
                  </a:innerShdw>
                </a:effectLst>
              </a:rPr>
              <a:t/>
            </a:r>
            <a:br>
              <a:rPr lang="en-US" sz="3200" dirty="0" smtClean="0">
                <a:ln w="1905"/>
                <a:solidFill>
                  <a:schemeClr val="tx1"/>
                </a:solidFill>
                <a:effectLst>
                  <a:innerShdw blurRad="69850" dist="43180" dir="5400000">
                    <a:srgbClr val="000000">
                      <a:alpha val="65000"/>
                    </a:srgbClr>
                  </a:innerShdw>
                </a:effectLst>
              </a:rPr>
            </a:br>
            <a:r>
              <a:rPr lang="en-US" sz="3200" dirty="0" smtClean="0">
                <a:ln w="1905"/>
                <a:solidFill>
                  <a:schemeClr val="tx1"/>
                </a:solidFill>
                <a:effectLst>
                  <a:innerShdw blurRad="69850" dist="43180" dir="5400000">
                    <a:srgbClr val="000000">
                      <a:alpha val="65000"/>
                    </a:srgbClr>
                  </a:innerShdw>
                </a:effectLst>
              </a:rPr>
              <a:t>Why do students behave the way they do?</a:t>
            </a:r>
            <a:endParaRPr lang="en-US" sz="3200" dirty="0">
              <a:ln w="1905"/>
              <a:solidFill>
                <a:schemeClr val="tx1"/>
              </a:solidFill>
              <a:effectLst>
                <a:innerShdw blurRad="69850" dist="43180" dir="5400000">
                  <a:srgbClr val="000000">
                    <a:alpha val="65000"/>
                  </a:srgbClr>
                </a:innerShdw>
              </a:effectLst>
            </a:endParaRPr>
          </a:p>
        </p:txBody>
      </p:sp>
      <p:pic>
        <p:nvPicPr>
          <p:cNvPr id="22531" name="Picture 5"/>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476375" y="908050"/>
            <a:ext cx="7272338" cy="2198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34381143"/>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a:ln>
            <a:miter lim="800000"/>
            <a:headEnd/>
            <a:tailEnd/>
          </a:ln>
        </p:spPr>
        <p:txBody>
          <a:bodyPr/>
          <a:lstStyle/>
          <a:p>
            <a:r>
              <a:rPr lang="en-US" altLang="en-US" dirty="0" smtClean="0"/>
              <a:t>Behavior Occurs for a Reason</a:t>
            </a:r>
          </a:p>
        </p:txBody>
      </p:sp>
      <p:sp>
        <p:nvSpPr>
          <p:cNvPr id="3" name="Content Placeholder 2"/>
          <p:cNvSpPr>
            <a:spLocks noGrp="1"/>
          </p:cNvSpPr>
          <p:nvPr>
            <p:ph idx="1"/>
          </p:nvPr>
        </p:nvSpPr>
        <p:spPr>
          <a:xfrm>
            <a:off x="1692275" y="1790700"/>
            <a:ext cx="7272338" cy="3629025"/>
          </a:xfrm>
        </p:spPr>
        <p:txBody>
          <a:bodyPr/>
          <a:lstStyle/>
          <a:p>
            <a:pPr>
              <a:defRPr/>
            </a:pPr>
            <a:r>
              <a:rPr lang="en-US" dirty="0" smtClean="0"/>
              <a:t>Most behaviors are learned</a:t>
            </a:r>
          </a:p>
          <a:p>
            <a:pPr>
              <a:defRPr/>
            </a:pPr>
            <a:r>
              <a:rPr lang="en-US" dirty="0" smtClean="0"/>
              <a:t>Certain conditions or events may make a behavior more or less likely to occur</a:t>
            </a:r>
          </a:p>
          <a:p>
            <a:pPr>
              <a:defRPr/>
            </a:pPr>
            <a:r>
              <a:rPr lang="en-US" dirty="0" smtClean="0"/>
              <a:t>Behaviors </a:t>
            </a:r>
            <a:r>
              <a:rPr lang="en-US" dirty="0"/>
              <a:t>are performed to obtain a desired outcome or goal</a:t>
            </a:r>
          </a:p>
          <a:p>
            <a:pPr>
              <a:defRPr/>
            </a:pPr>
            <a:endParaRPr lang="en-US" dirty="0" smtClean="0"/>
          </a:p>
        </p:txBody>
      </p:sp>
      <p:sp>
        <p:nvSpPr>
          <p:cNvPr id="4" name="TextBox 3"/>
          <p:cNvSpPr txBox="1"/>
          <p:nvPr/>
        </p:nvSpPr>
        <p:spPr>
          <a:xfrm>
            <a:off x="1905000" y="5337175"/>
            <a:ext cx="6324600" cy="1327150"/>
          </a:xfrm>
          <a:prstGeom prst="roundRect">
            <a:avLst/>
          </a:prstGeom>
          <a:solidFill>
            <a:srgbClr val="99FF99"/>
          </a:solidFill>
          <a:ln>
            <a:noFill/>
          </a:ln>
          <a:effectLst>
            <a:outerShdw blurRad="44450" dist="27940" dir="5400000" algn="ctr">
              <a:srgbClr val="000000">
                <a:alpha val="32000"/>
              </a:srgbClr>
            </a:outerShdw>
          </a:effectLst>
        </p:spPr>
        <p:style>
          <a:lnRef idx="1">
            <a:schemeClr val="accent5"/>
          </a:lnRef>
          <a:fillRef idx="2">
            <a:schemeClr val="accent5"/>
          </a:fillRef>
          <a:effectRef idx="1">
            <a:schemeClr val="accent5"/>
          </a:effectRef>
          <a:fontRef idx="minor">
            <a:schemeClr val="dk1"/>
          </a:fontRef>
        </p:style>
        <p:txBody>
          <a:bodyPr>
            <a:spAutoFit/>
          </a:bodyPr>
          <a:lstStyle/>
          <a:p>
            <a:pPr>
              <a:defRPr/>
            </a:pPr>
            <a:r>
              <a:rPr lang="en-US" sz="2400" dirty="0"/>
              <a:t>Some behaviors occur without being learned. Some medical conditions may influence these automatic behaviors.</a:t>
            </a:r>
          </a:p>
        </p:txBody>
      </p:sp>
    </p:spTree>
    <p:extLst>
      <p:ext uri="{BB962C8B-B14F-4D97-AF65-F5344CB8AC3E}">
        <p14:creationId xmlns:p14="http://schemas.microsoft.com/office/powerpoint/2010/main" val="2443332586"/>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ln>
            <a:miter lim="800000"/>
            <a:headEnd/>
            <a:tailEnd/>
          </a:ln>
        </p:spPr>
        <p:txBody>
          <a:bodyPr/>
          <a:lstStyle/>
          <a:p>
            <a:r>
              <a:rPr lang="en-US" altLang="en-US" dirty="0" smtClean="0"/>
              <a:t>ABCs of Behavior</a:t>
            </a:r>
          </a:p>
        </p:txBody>
      </p:sp>
      <p:graphicFrame>
        <p:nvGraphicFramePr>
          <p:cNvPr id="6" name="Diagram 5"/>
          <p:cNvGraphicFramePr/>
          <p:nvPr/>
        </p:nvGraphicFramePr>
        <p:xfrm>
          <a:off x="1524000" y="1905000"/>
          <a:ext cx="2209800"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TextBox 6"/>
          <p:cNvSpPr txBox="1">
            <a:spLocks noChangeArrowheads="1"/>
          </p:cNvSpPr>
          <p:nvPr/>
        </p:nvSpPr>
        <p:spPr bwMode="auto">
          <a:xfrm>
            <a:off x="3733800" y="2133600"/>
            <a:ext cx="2590800"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Wingdings" pitchFamily="2" charset="2"/>
              <a:buChar char="²"/>
              <a:defRPr sz="3200">
                <a:solidFill>
                  <a:srgbClr val="0061AF"/>
                </a:solidFill>
                <a:latin typeface="Arial" pitchFamily="34" charset="0"/>
                <a:ea typeface="ＭＳ Ｐゴシック" pitchFamily="34" charset="-128"/>
                <a:cs typeface="Arial" pitchFamily="34" charset="0"/>
              </a:defRPr>
            </a:lvl1pPr>
            <a:lvl2pPr marL="742950" indent="-285750" eaLnBrk="0" hangingPunct="0">
              <a:spcBef>
                <a:spcPct val="20000"/>
              </a:spcBef>
              <a:buChar char="–"/>
              <a:defRPr sz="2800">
                <a:solidFill>
                  <a:srgbClr val="0061AF"/>
                </a:solidFill>
                <a:latin typeface="Arial" pitchFamily="34" charset="0"/>
                <a:ea typeface="Arial" pitchFamily="34" charset="0"/>
                <a:cs typeface="Arial" pitchFamily="34" charset="0"/>
              </a:defRPr>
            </a:lvl2pPr>
            <a:lvl3pPr marL="1143000" indent="-228600" eaLnBrk="0" hangingPunct="0">
              <a:spcBef>
                <a:spcPct val="20000"/>
              </a:spcBef>
              <a:buChar char="•"/>
              <a:defRPr sz="2400">
                <a:solidFill>
                  <a:srgbClr val="0061AF"/>
                </a:solidFill>
                <a:latin typeface="Arial" pitchFamily="34" charset="0"/>
                <a:ea typeface="Arial" pitchFamily="34" charset="0"/>
                <a:cs typeface="Arial" pitchFamily="34" charset="0"/>
              </a:defRPr>
            </a:lvl3pPr>
            <a:lvl4pPr marL="1600200" indent="-228600" eaLnBrk="0" hangingPunct="0">
              <a:spcBef>
                <a:spcPct val="20000"/>
              </a:spcBef>
              <a:buChar char="–"/>
              <a:defRPr sz="2000">
                <a:solidFill>
                  <a:srgbClr val="0061AF"/>
                </a:solidFill>
                <a:latin typeface="Arial" pitchFamily="34" charset="0"/>
                <a:ea typeface="Arial" pitchFamily="34" charset="0"/>
                <a:cs typeface="Arial" pitchFamily="34" charset="0"/>
              </a:defRPr>
            </a:lvl4pPr>
            <a:lvl5pPr marL="2057400" indent="-228600" eaLnBrk="0" hangingPunct="0">
              <a:spcBef>
                <a:spcPct val="20000"/>
              </a:spcBef>
              <a:buChar char="»"/>
              <a:defRPr sz="2000">
                <a:solidFill>
                  <a:srgbClr val="0061AF"/>
                </a:solidFill>
                <a:latin typeface="Arial" pitchFamily="34" charset="0"/>
                <a:ea typeface="Arial" pitchFamily="34" charset="0"/>
                <a:cs typeface="Arial" pitchFamily="34" charset="0"/>
              </a:defRPr>
            </a:lvl5pPr>
            <a:lvl6pPr marL="2514600" indent="-228600" eaLnBrk="0" fontAlgn="base" hangingPunct="0">
              <a:spcBef>
                <a:spcPct val="20000"/>
              </a:spcBef>
              <a:spcAft>
                <a:spcPct val="0"/>
              </a:spcAft>
              <a:buChar char="»"/>
              <a:defRPr sz="2000">
                <a:solidFill>
                  <a:srgbClr val="0061AF"/>
                </a:solidFill>
                <a:latin typeface="Arial" pitchFamily="34" charset="0"/>
                <a:ea typeface="Arial" pitchFamily="34" charset="0"/>
                <a:cs typeface="Arial" pitchFamily="34" charset="0"/>
              </a:defRPr>
            </a:lvl6pPr>
            <a:lvl7pPr marL="2971800" indent="-228600" eaLnBrk="0" fontAlgn="base" hangingPunct="0">
              <a:spcBef>
                <a:spcPct val="20000"/>
              </a:spcBef>
              <a:spcAft>
                <a:spcPct val="0"/>
              </a:spcAft>
              <a:buChar char="»"/>
              <a:defRPr sz="2000">
                <a:solidFill>
                  <a:srgbClr val="0061AF"/>
                </a:solidFill>
                <a:latin typeface="Arial" pitchFamily="34" charset="0"/>
                <a:ea typeface="Arial" pitchFamily="34" charset="0"/>
                <a:cs typeface="Arial" pitchFamily="34" charset="0"/>
              </a:defRPr>
            </a:lvl7pPr>
            <a:lvl8pPr marL="3429000" indent="-228600" eaLnBrk="0" fontAlgn="base" hangingPunct="0">
              <a:spcBef>
                <a:spcPct val="20000"/>
              </a:spcBef>
              <a:spcAft>
                <a:spcPct val="0"/>
              </a:spcAft>
              <a:buChar char="»"/>
              <a:defRPr sz="2000">
                <a:solidFill>
                  <a:srgbClr val="0061AF"/>
                </a:solidFill>
                <a:latin typeface="Arial" pitchFamily="34" charset="0"/>
                <a:ea typeface="Arial" pitchFamily="34" charset="0"/>
                <a:cs typeface="Arial" pitchFamily="34" charset="0"/>
              </a:defRPr>
            </a:lvl8pPr>
            <a:lvl9pPr marL="3886200" indent="-228600" eaLnBrk="0" fontAlgn="base" hangingPunct="0">
              <a:spcBef>
                <a:spcPct val="20000"/>
              </a:spcBef>
              <a:spcAft>
                <a:spcPct val="0"/>
              </a:spcAft>
              <a:buChar char="»"/>
              <a:defRPr sz="2000">
                <a:solidFill>
                  <a:srgbClr val="0061AF"/>
                </a:solidFill>
                <a:latin typeface="Arial" pitchFamily="34" charset="0"/>
                <a:ea typeface="Arial" pitchFamily="34" charset="0"/>
                <a:cs typeface="Arial" pitchFamily="34" charset="0"/>
              </a:defRPr>
            </a:lvl9pPr>
          </a:lstStyle>
          <a:p>
            <a:pPr eaLnBrk="1" hangingPunct="1">
              <a:spcBef>
                <a:spcPct val="0"/>
              </a:spcBef>
              <a:buFontTx/>
              <a:buNone/>
            </a:pPr>
            <a:r>
              <a:rPr lang="en-US" altLang="en-US" dirty="0">
                <a:solidFill>
                  <a:schemeClr val="tx1"/>
                </a:solidFill>
              </a:rPr>
              <a:t>Antecedent</a:t>
            </a:r>
          </a:p>
          <a:p>
            <a:pPr eaLnBrk="1" hangingPunct="1">
              <a:spcBef>
                <a:spcPct val="0"/>
              </a:spcBef>
              <a:buFontTx/>
              <a:buNone/>
            </a:pPr>
            <a:endParaRPr lang="en-US" altLang="en-US" sz="2800" dirty="0">
              <a:solidFill>
                <a:schemeClr val="tx1"/>
              </a:solidFill>
            </a:endParaRPr>
          </a:p>
        </p:txBody>
      </p:sp>
      <p:sp>
        <p:nvSpPr>
          <p:cNvPr id="8" name="TextBox 7"/>
          <p:cNvSpPr txBox="1">
            <a:spLocks noChangeArrowheads="1"/>
          </p:cNvSpPr>
          <p:nvPr/>
        </p:nvSpPr>
        <p:spPr bwMode="auto">
          <a:xfrm>
            <a:off x="3733800" y="3657600"/>
            <a:ext cx="25908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Wingdings" pitchFamily="2" charset="2"/>
              <a:buChar char="²"/>
              <a:defRPr sz="3200">
                <a:solidFill>
                  <a:srgbClr val="0061AF"/>
                </a:solidFill>
                <a:latin typeface="Arial" pitchFamily="34" charset="0"/>
                <a:ea typeface="ＭＳ Ｐゴシック" pitchFamily="34" charset="-128"/>
                <a:cs typeface="Arial" pitchFamily="34" charset="0"/>
              </a:defRPr>
            </a:lvl1pPr>
            <a:lvl2pPr marL="742950" indent="-285750" eaLnBrk="0" hangingPunct="0">
              <a:spcBef>
                <a:spcPct val="20000"/>
              </a:spcBef>
              <a:buChar char="–"/>
              <a:defRPr sz="2800">
                <a:solidFill>
                  <a:srgbClr val="0061AF"/>
                </a:solidFill>
                <a:latin typeface="Arial" pitchFamily="34" charset="0"/>
                <a:ea typeface="Arial" pitchFamily="34" charset="0"/>
                <a:cs typeface="Arial" pitchFamily="34" charset="0"/>
              </a:defRPr>
            </a:lvl2pPr>
            <a:lvl3pPr marL="1143000" indent="-228600" eaLnBrk="0" hangingPunct="0">
              <a:spcBef>
                <a:spcPct val="20000"/>
              </a:spcBef>
              <a:buChar char="•"/>
              <a:defRPr sz="2400">
                <a:solidFill>
                  <a:srgbClr val="0061AF"/>
                </a:solidFill>
                <a:latin typeface="Arial" pitchFamily="34" charset="0"/>
                <a:ea typeface="Arial" pitchFamily="34" charset="0"/>
                <a:cs typeface="Arial" pitchFamily="34" charset="0"/>
              </a:defRPr>
            </a:lvl3pPr>
            <a:lvl4pPr marL="1600200" indent="-228600" eaLnBrk="0" hangingPunct="0">
              <a:spcBef>
                <a:spcPct val="20000"/>
              </a:spcBef>
              <a:buChar char="–"/>
              <a:defRPr sz="2000">
                <a:solidFill>
                  <a:srgbClr val="0061AF"/>
                </a:solidFill>
                <a:latin typeface="Arial" pitchFamily="34" charset="0"/>
                <a:ea typeface="Arial" pitchFamily="34" charset="0"/>
                <a:cs typeface="Arial" pitchFamily="34" charset="0"/>
              </a:defRPr>
            </a:lvl4pPr>
            <a:lvl5pPr marL="2057400" indent="-228600" eaLnBrk="0" hangingPunct="0">
              <a:spcBef>
                <a:spcPct val="20000"/>
              </a:spcBef>
              <a:buChar char="»"/>
              <a:defRPr sz="2000">
                <a:solidFill>
                  <a:srgbClr val="0061AF"/>
                </a:solidFill>
                <a:latin typeface="Arial" pitchFamily="34" charset="0"/>
                <a:ea typeface="Arial" pitchFamily="34" charset="0"/>
                <a:cs typeface="Arial" pitchFamily="34" charset="0"/>
              </a:defRPr>
            </a:lvl5pPr>
            <a:lvl6pPr marL="2514600" indent="-228600" eaLnBrk="0" fontAlgn="base" hangingPunct="0">
              <a:spcBef>
                <a:spcPct val="20000"/>
              </a:spcBef>
              <a:spcAft>
                <a:spcPct val="0"/>
              </a:spcAft>
              <a:buChar char="»"/>
              <a:defRPr sz="2000">
                <a:solidFill>
                  <a:srgbClr val="0061AF"/>
                </a:solidFill>
                <a:latin typeface="Arial" pitchFamily="34" charset="0"/>
                <a:ea typeface="Arial" pitchFamily="34" charset="0"/>
                <a:cs typeface="Arial" pitchFamily="34" charset="0"/>
              </a:defRPr>
            </a:lvl6pPr>
            <a:lvl7pPr marL="2971800" indent="-228600" eaLnBrk="0" fontAlgn="base" hangingPunct="0">
              <a:spcBef>
                <a:spcPct val="20000"/>
              </a:spcBef>
              <a:spcAft>
                <a:spcPct val="0"/>
              </a:spcAft>
              <a:buChar char="»"/>
              <a:defRPr sz="2000">
                <a:solidFill>
                  <a:srgbClr val="0061AF"/>
                </a:solidFill>
                <a:latin typeface="Arial" pitchFamily="34" charset="0"/>
                <a:ea typeface="Arial" pitchFamily="34" charset="0"/>
                <a:cs typeface="Arial" pitchFamily="34" charset="0"/>
              </a:defRPr>
            </a:lvl7pPr>
            <a:lvl8pPr marL="3429000" indent="-228600" eaLnBrk="0" fontAlgn="base" hangingPunct="0">
              <a:spcBef>
                <a:spcPct val="20000"/>
              </a:spcBef>
              <a:spcAft>
                <a:spcPct val="0"/>
              </a:spcAft>
              <a:buChar char="»"/>
              <a:defRPr sz="2000">
                <a:solidFill>
                  <a:srgbClr val="0061AF"/>
                </a:solidFill>
                <a:latin typeface="Arial" pitchFamily="34" charset="0"/>
                <a:ea typeface="Arial" pitchFamily="34" charset="0"/>
                <a:cs typeface="Arial" pitchFamily="34" charset="0"/>
              </a:defRPr>
            </a:lvl8pPr>
            <a:lvl9pPr marL="3886200" indent="-228600" eaLnBrk="0" fontAlgn="base" hangingPunct="0">
              <a:spcBef>
                <a:spcPct val="20000"/>
              </a:spcBef>
              <a:spcAft>
                <a:spcPct val="0"/>
              </a:spcAft>
              <a:buChar char="»"/>
              <a:defRPr sz="2000">
                <a:solidFill>
                  <a:srgbClr val="0061AF"/>
                </a:solidFill>
                <a:latin typeface="Arial" pitchFamily="34" charset="0"/>
                <a:ea typeface="Arial" pitchFamily="34" charset="0"/>
                <a:cs typeface="Arial" pitchFamily="34" charset="0"/>
              </a:defRPr>
            </a:lvl9pPr>
          </a:lstStyle>
          <a:p>
            <a:pPr eaLnBrk="1" hangingPunct="1">
              <a:spcBef>
                <a:spcPct val="0"/>
              </a:spcBef>
              <a:buFontTx/>
              <a:buNone/>
            </a:pPr>
            <a:r>
              <a:rPr lang="en-US" altLang="en-US" dirty="0">
                <a:solidFill>
                  <a:schemeClr val="tx1"/>
                </a:solidFill>
              </a:rPr>
              <a:t>Behavior</a:t>
            </a:r>
            <a:endParaRPr lang="en-US" altLang="en-US" sz="2800" dirty="0">
              <a:solidFill>
                <a:schemeClr val="tx1"/>
              </a:solidFill>
            </a:endParaRPr>
          </a:p>
        </p:txBody>
      </p:sp>
      <p:sp>
        <p:nvSpPr>
          <p:cNvPr id="9" name="TextBox 8"/>
          <p:cNvSpPr txBox="1">
            <a:spLocks noChangeArrowheads="1"/>
          </p:cNvSpPr>
          <p:nvPr/>
        </p:nvSpPr>
        <p:spPr bwMode="auto">
          <a:xfrm>
            <a:off x="3733800" y="5181600"/>
            <a:ext cx="2895600" cy="5842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Wingdings" pitchFamily="2" charset="2"/>
              <a:buChar char="²"/>
              <a:defRPr sz="3200">
                <a:solidFill>
                  <a:srgbClr val="0061AF"/>
                </a:solidFill>
                <a:latin typeface="Arial" pitchFamily="34" charset="0"/>
                <a:ea typeface="ＭＳ Ｐゴシック" pitchFamily="34" charset="-128"/>
                <a:cs typeface="Arial" pitchFamily="34" charset="0"/>
              </a:defRPr>
            </a:lvl1pPr>
            <a:lvl2pPr marL="742950" indent="-285750" eaLnBrk="0" hangingPunct="0">
              <a:spcBef>
                <a:spcPct val="20000"/>
              </a:spcBef>
              <a:buChar char="–"/>
              <a:defRPr sz="2800">
                <a:solidFill>
                  <a:srgbClr val="0061AF"/>
                </a:solidFill>
                <a:latin typeface="Arial" pitchFamily="34" charset="0"/>
                <a:ea typeface="Arial" pitchFamily="34" charset="0"/>
                <a:cs typeface="Arial" pitchFamily="34" charset="0"/>
              </a:defRPr>
            </a:lvl2pPr>
            <a:lvl3pPr marL="1143000" indent="-228600" eaLnBrk="0" hangingPunct="0">
              <a:spcBef>
                <a:spcPct val="20000"/>
              </a:spcBef>
              <a:buChar char="•"/>
              <a:defRPr sz="2400">
                <a:solidFill>
                  <a:srgbClr val="0061AF"/>
                </a:solidFill>
                <a:latin typeface="Arial" pitchFamily="34" charset="0"/>
                <a:ea typeface="Arial" pitchFamily="34" charset="0"/>
                <a:cs typeface="Arial" pitchFamily="34" charset="0"/>
              </a:defRPr>
            </a:lvl3pPr>
            <a:lvl4pPr marL="1600200" indent="-228600" eaLnBrk="0" hangingPunct="0">
              <a:spcBef>
                <a:spcPct val="20000"/>
              </a:spcBef>
              <a:buChar char="–"/>
              <a:defRPr sz="2000">
                <a:solidFill>
                  <a:srgbClr val="0061AF"/>
                </a:solidFill>
                <a:latin typeface="Arial" pitchFamily="34" charset="0"/>
                <a:ea typeface="Arial" pitchFamily="34" charset="0"/>
                <a:cs typeface="Arial" pitchFamily="34" charset="0"/>
              </a:defRPr>
            </a:lvl4pPr>
            <a:lvl5pPr marL="2057400" indent="-228600" eaLnBrk="0" hangingPunct="0">
              <a:spcBef>
                <a:spcPct val="20000"/>
              </a:spcBef>
              <a:buChar char="»"/>
              <a:defRPr sz="2000">
                <a:solidFill>
                  <a:srgbClr val="0061AF"/>
                </a:solidFill>
                <a:latin typeface="Arial" pitchFamily="34" charset="0"/>
                <a:ea typeface="Arial" pitchFamily="34" charset="0"/>
                <a:cs typeface="Arial" pitchFamily="34" charset="0"/>
              </a:defRPr>
            </a:lvl5pPr>
            <a:lvl6pPr marL="2514600" indent="-228600" eaLnBrk="0" fontAlgn="base" hangingPunct="0">
              <a:spcBef>
                <a:spcPct val="20000"/>
              </a:spcBef>
              <a:spcAft>
                <a:spcPct val="0"/>
              </a:spcAft>
              <a:buChar char="»"/>
              <a:defRPr sz="2000">
                <a:solidFill>
                  <a:srgbClr val="0061AF"/>
                </a:solidFill>
                <a:latin typeface="Arial" pitchFamily="34" charset="0"/>
                <a:ea typeface="Arial" pitchFamily="34" charset="0"/>
                <a:cs typeface="Arial" pitchFamily="34" charset="0"/>
              </a:defRPr>
            </a:lvl6pPr>
            <a:lvl7pPr marL="2971800" indent="-228600" eaLnBrk="0" fontAlgn="base" hangingPunct="0">
              <a:spcBef>
                <a:spcPct val="20000"/>
              </a:spcBef>
              <a:spcAft>
                <a:spcPct val="0"/>
              </a:spcAft>
              <a:buChar char="»"/>
              <a:defRPr sz="2000">
                <a:solidFill>
                  <a:srgbClr val="0061AF"/>
                </a:solidFill>
                <a:latin typeface="Arial" pitchFamily="34" charset="0"/>
                <a:ea typeface="Arial" pitchFamily="34" charset="0"/>
                <a:cs typeface="Arial" pitchFamily="34" charset="0"/>
              </a:defRPr>
            </a:lvl7pPr>
            <a:lvl8pPr marL="3429000" indent="-228600" eaLnBrk="0" fontAlgn="base" hangingPunct="0">
              <a:spcBef>
                <a:spcPct val="20000"/>
              </a:spcBef>
              <a:spcAft>
                <a:spcPct val="0"/>
              </a:spcAft>
              <a:buChar char="»"/>
              <a:defRPr sz="2000">
                <a:solidFill>
                  <a:srgbClr val="0061AF"/>
                </a:solidFill>
                <a:latin typeface="Arial" pitchFamily="34" charset="0"/>
                <a:ea typeface="Arial" pitchFamily="34" charset="0"/>
                <a:cs typeface="Arial" pitchFamily="34" charset="0"/>
              </a:defRPr>
            </a:lvl8pPr>
            <a:lvl9pPr marL="3886200" indent="-228600" eaLnBrk="0" fontAlgn="base" hangingPunct="0">
              <a:spcBef>
                <a:spcPct val="20000"/>
              </a:spcBef>
              <a:spcAft>
                <a:spcPct val="0"/>
              </a:spcAft>
              <a:buChar char="»"/>
              <a:defRPr sz="2000">
                <a:solidFill>
                  <a:srgbClr val="0061AF"/>
                </a:solidFill>
                <a:latin typeface="Arial" pitchFamily="34" charset="0"/>
                <a:ea typeface="Arial" pitchFamily="34" charset="0"/>
                <a:cs typeface="Arial" pitchFamily="34" charset="0"/>
              </a:defRPr>
            </a:lvl9pPr>
          </a:lstStyle>
          <a:p>
            <a:pPr eaLnBrk="1" hangingPunct="1">
              <a:spcBef>
                <a:spcPct val="0"/>
              </a:spcBef>
              <a:buFontTx/>
              <a:buNone/>
            </a:pPr>
            <a:r>
              <a:rPr lang="en-US" altLang="en-US" dirty="0">
                <a:solidFill>
                  <a:schemeClr val="tx1"/>
                </a:solidFill>
              </a:rPr>
              <a:t>Consequence</a:t>
            </a:r>
            <a:endParaRPr lang="en-US" altLang="en-US" sz="2800" dirty="0">
              <a:solidFill>
                <a:schemeClr val="tx1"/>
              </a:solidFill>
            </a:endParaRPr>
          </a:p>
        </p:txBody>
      </p:sp>
    </p:spTree>
    <p:extLst>
      <p:ext uri="{BB962C8B-B14F-4D97-AF65-F5344CB8AC3E}">
        <p14:creationId xmlns:p14="http://schemas.microsoft.com/office/powerpoint/2010/main" val="223288638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500"/>
                                        <p:tgtEl>
                                          <p:spTgt spid="8"/>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fade">
                                      <p:cBhvr>
                                        <p:cTn id="1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9"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a:ln>
            <a:miter lim="800000"/>
            <a:headEnd/>
            <a:tailEnd/>
          </a:ln>
        </p:spPr>
        <p:txBody>
          <a:bodyPr/>
          <a:lstStyle/>
          <a:p>
            <a:r>
              <a:rPr lang="en-US" altLang="en-US" dirty="0" smtClean="0"/>
              <a:t>Antecedent</a:t>
            </a:r>
          </a:p>
        </p:txBody>
      </p:sp>
      <p:sp>
        <p:nvSpPr>
          <p:cNvPr id="4" name="Content Placeholder 3"/>
          <p:cNvSpPr>
            <a:spLocks noGrp="1"/>
          </p:cNvSpPr>
          <p:nvPr>
            <p:ph sz="half" idx="2"/>
          </p:nvPr>
        </p:nvSpPr>
        <p:spPr>
          <a:xfrm>
            <a:off x="3352800" y="1905000"/>
            <a:ext cx="5029200" cy="2209800"/>
          </a:xfrm>
        </p:spPr>
        <p:txBody>
          <a:bodyPr/>
          <a:lstStyle/>
          <a:p>
            <a:pPr marL="0" indent="0">
              <a:buFont typeface="Wingdings" pitchFamily="2" charset="2"/>
              <a:buNone/>
              <a:defRPr/>
            </a:pPr>
            <a:r>
              <a:rPr lang="en-US" sz="3200" dirty="0" smtClean="0"/>
              <a:t>An event that happens </a:t>
            </a:r>
            <a:r>
              <a:rPr lang="en-US" sz="3200" b="1" dirty="0" smtClean="0"/>
              <a:t>before</a:t>
            </a:r>
            <a:r>
              <a:rPr lang="en-US" sz="3200" dirty="0" smtClean="0"/>
              <a:t> the behavior</a:t>
            </a:r>
          </a:p>
          <a:p>
            <a:pPr>
              <a:defRPr/>
            </a:pPr>
            <a:r>
              <a:rPr lang="en-US" sz="3200" dirty="0" smtClean="0"/>
              <a:t>Makes </a:t>
            </a:r>
            <a:r>
              <a:rPr lang="en-US" sz="3200" dirty="0"/>
              <a:t>a behavior more intense or more likely to occur</a:t>
            </a:r>
          </a:p>
          <a:p>
            <a:pPr>
              <a:defRPr/>
            </a:pPr>
            <a:r>
              <a:rPr lang="en-US" sz="3200" dirty="0" smtClean="0"/>
              <a:t>Immediate or delayed effect</a:t>
            </a:r>
          </a:p>
          <a:p>
            <a:pPr>
              <a:defRPr/>
            </a:pPr>
            <a:endParaRPr lang="en-US" sz="3200" dirty="0"/>
          </a:p>
        </p:txBody>
      </p:sp>
      <p:graphicFrame>
        <p:nvGraphicFramePr>
          <p:cNvPr id="6" name="Diagram 5"/>
          <p:cNvGraphicFramePr/>
          <p:nvPr/>
        </p:nvGraphicFramePr>
        <p:xfrm>
          <a:off x="1524000" y="1905000"/>
          <a:ext cx="1447800"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236203691"/>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a:ln>
            <a:miter lim="800000"/>
            <a:headEnd/>
            <a:tailEnd/>
          </a:ln>
        </p:spPr>
        <p:txBody>
          <a:bodyPr/>
          <a:lstStyle/>
          <a:p>
            <a:r>
              <a:rPr lang="en-US" altLang="en-US" dirty="0" smtClean="0"/>
              <a:t>Examples of Antecedents</a:t>
            </a:r>
          </a:p>
        </p:txBody>
      </p:sp>
      <p:sp>
        <p:nvSpPr>
          <p:cNvPr id="4" name="Content Placeholder 3"/>
          <p:cNvSpPr>
            <a:spLocks noGrp="1"/>
          </p:cNvSpPr>
          <p:nvPr>
            <p:ph sz="half" idx="2"/>
          </p:nvPr>
        </p:nvSpPr>
        <p:spPr>
          <a:xfrm>
            <a:off x="1676400" y="1905000"/>
            <a:ext cx="5029200" cy="2209800"/>
          </a:xfrm>
        </p:spPr>
        <p:txBody>
          <a:bodyPr/>
          <a:lstStyle/>
          <a:p>
            <a:pPr>
              <a:defRPr/>
            </a:pPr>
            <a:r>
              <a:rPr lang="en-US" sz="3200" dirty="0" smtClean="0"/>
              <a:t>Fatigue</a:t>
            </a:r>
          </a:p>
          <a:p>
            <a:pPr>
              <a:defRPr/>
            </a:pPr>
            <a:r>
              <a:rPr lang="en-US" sz="3200" dirty="0" smtClean="0"/>
              <a:t>Hunger</a:t>
            </a:r>
          </a:p>
          <a:p>
            <a:pPr>
              <a:defRPr/>
            </a:pPr>
            <a:r>
              <a:rPr lang="en-US" sz="3200" dirty="0"/>
              <a:t>Thirst</a:t>
            </a:r>
          </a:p>
          <a:p>
            <a:pPr>
              <a:defRPr/>
            </a:pPr>
            <a:r>
              <a:rPr lang="en-US" sz="3200" dirty="0" smtClean="0"/>
              <a:t>Discomfort</a:t>
            </a:r>
          </a:p>
          <a:p>
            <a:pPr>
              <a:defRPr/>
            </a:pPr>
            <a:endParaRPr lang="en-US" dirty="0" smtClean="0"/>
          </a:p>
          <a:p>
            <a:pPr marL="0" indent="0">
              <a:buFont typeface="Wingdings" pitchFamily="2" charset="2"/>
              <a:buNone/>
              <a:defRPr/>
            </a:pPr>
            <a:endParaRPr lang="en-US" dirty="0" smtClean="0"/>
          </a:p>
          <a:p>
            <a:pPr>
              <a:defRPr/>
            </a:pPr>
            <a:endParaRPr lang="en-US" dirty="0" smtClean="0"/>
          </a:p>
          <a:p>
            <a:pPr>
              <a:defRPr/>
            </a:pPr>
            <a:endParaRPr lang="en-US" dirty="0" smtClean="0"/>
          </a:p>
          <a:p>
            <a:pPr>
              <a:defRPr/>
            </a:pPr>
            <a:endParaRPr lang="en-US" dirty="0"/>
          </a:p>
        </p:txBody>
      </p:sp>
      <p:sp>
        <p:nvSpPr>
          <p:cNvPr id="5" name="TextBox 4"/>
          <p:cNvSpPr txBox="1"/>
          <p:nvPr/>
        </p:nvSpPr>
        <p:spPr>
          <a:xfrm>
            <a:off x="2514600" y="4419600"/>
            <a:ext cx="5257800" cy="1736725"/>
          </a:xfrm>
          <a:prstGeom prst="roundRect">
            <a:avLst/>
          </a:prstGeom>
          <a:solidFill>
            <a:srgbClr val="99FF99"/>
          </a:solidFill>
          <a:ln>
            <a:noFill/>
          </a:ln>
          <a:effectLst>
            <a:outerShdw blurRad="44450" dist="27940" dir="5400000" algn="ctr">
              <a:srgbClr val="000000">
                <a:alpha val="32000"/>
              </a:srgbClr>
            </a:outerShdw>
          </a:effectLst>
        </p:spPr>
        <p:style>
          <a:lnRef idx="1">
            <a:schemeClr val="accent5"/>
          </a:lnRef>
          <a:fillRef idx="2">
            <a:schemeClr val="accent5"/>
          </a:fillRef>
          <a:effectRef idx="1">
            <a:schemeClr val="accent5"/>
          </a:effectRef>
          <a:fontRef idx="minor">
            <a:schemeClr val="dk1"/>
          </a:fontRef>
        </p:style>
        <p:txBody>
          <a:bodyPr>
            <a:spAutoFit/>
          </a:bodyPr>
          <a:lstStyle/>
          <a:p>
            <a:pPr>
              <a:defRPr/>
            </a:pPr>
            <a:r>
              <a:rPr lang="en-US" sz="2400" dirty="0"/>
              <a:t>Some medical conditions may make these antecedents more common or affect what makes a student uncomfortable</a:t>
            </a:r>
          </a:p>
        </p:txBody>
      </p:sp>
    </p:spTree>
    <p:extLst>
      <p:ext uri="{BB962C8B-B14F-4D97-AF65-F5344CB8AC3E}">
        <p14:creationId xmlns:p14="http://schemas.microsoft.com/office/powerpoint/2010/main" val="3726659738"/>
      </p:ext>
    </p:extLst>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a:ln>
            <a:miter lim="800000"/>
            <a:headEnd/>
            <a:tailEnd/>
          </a:ln>
        </p:spPr>
        <p:txBody>
          <a:bodyPr/>
          <a:lstStyle/>
          <a:p>
            <a:r>
              <a:rPr lang="en-US" altLang="en-US" dirty="0" smtClean="0"/>
              <a:t>Examples of Antecedents</a:t>
            </a:r>
          </a:p>
        </p:txBody>
      </p:sp>
      <p:sp>
        <p:nvSpPr>
          <p:cNvPr id="4" name="Content Placeholder 3"/>
          <p:cNvSpPr>
            <a:spLocks noGrp="1"/>
          </p:cNvSpPr>
          <p:nvPr>
            <p:ph sz="half" idx="2"/>
          </p:nvPr>
        </p:nvSpPr>
        <p:spPr>
          <a:xfrm>
            <a:off x="1676400" y="1905000"/>
            <a:ext cx="7086600" cy="2133600"/>
          </a:xfrm>
        </p:spPr>
        <p:txBody>
          <a:bodyPr/>
          <a:lstStyle/>
          <a:p>
            <a:pPr>
              <a:defRPr/>
            </a:pPr>
            <a:r>
              <a:rPr lang="en-US" sz="3200" dirty="0" smtClean="0"/>
              <a:t>Nature of social interactions</a:t>
            </a:r>
          </a:p>
          <a:p>
            <a:pPr>
              <a:defRPr/>
            </a:pPr>
            <a:endParaRPr lang="en-US" sz="3200" dirty="0" smtClean="0"/>
          </a:p>
          <a:p>
            <a:pPr>
              <a:defRPr/>
            </a:pPr>
            <a:endParaRPr lang="en-US" sz="3200" dirty="0"/>
          </a:p>
          <a:p>
            <a:pPr>
              <a:defRPr/>
            </a:pPr>
            <a:endParaRPr lang="en-US" sz="3200" dirty="0" smtClean="0"/>
          </a:p>
          <a:p>
            <a:pPr>
              <a:defRPr/>
            </a:pPr>
            <a:r>
              <a:rPr lang="en-US" sz="3200" dirty="0" smtClean="0"/>
              <a:t>Amount and type of attention</a:t>
            </a:r>
          </a:p>
          <a:p>
            <a:pPr marL="0" indent="0">
              <a:buFont typeface="Wingdings" pitchFamily="2" charset="2"/>
              <a:buNone/>
              <a:defRPr/>
            </a:pPr>
            <a:endParaRPr lang="en-US" dirty="0" smtClean="0"/>
          </a:p>
          <a:p>
            <a:pPr>
              <a:defRPr/>
            </a:pPr>
            <a:endParaRPr lang="en-US" dirty="0" smtClean="0"/>
          </a:p>
          <a:p>
            <a:pPr>
              <a:defRPr/>
            </a:pPr>
            <a:endParaRPr lang="en-US" dirty="0" smtClean="0"/>
          </a:p>
          <a:p>
            <a:pPr>
              <a:defRPr/>
            </a:pPr>
            <a:endParaRPr lang="en-US" dirty="0"/>
          </a:p>
        </p:txBody>
      </p:sp>
      <p:sp>
        <p:nvSpPr>
          <p:cNvPr id="5" name="TextBox 4"/>
          <p:cNvSpPr txBox="1"/>
          <p:nvPr/>
        </p:nvSpPr>
        <p:spPr>
          <a:xfrm>
            <a:off x="3189288" y="4953000"/>
            <a:ext cx="5257800" cy="919163"/>
          </a:xfrm>
          <a:prstGeom prst="roundRect">
            <a:avLst/>
          </a:prstGeom>
          <a:solidFill>
            <a:srgbClr val="99FF99"/>
          </a:solidFill>
          <a:ln>
            <a:noFill/>
          </a:ln>
          <a:effectLst>
            <a:outerShdw blurRad="44450" dist="27940" dir="5400000" algn="ctr">
              <a:srgbClr val="000000">
                <a:alpha val="32000"/>
              </a:srgbClr>
            </a:outerShdw>
          </a:effectLst>
        </p:spPr>
        <p:style>
          <a:lnRef idx="1">
            <a:schemeClr val="accent5"/>
          </a:lnRef>
          <a:fillRef idx="2">
            <a:schemeClr val="accent5"/>
          </a:fillRef>
          <a:effectRef idx="1">
            <a:schemeClr val="accent5"/>
          </a:effectRef>
          <a:fontRef idx="minor">
            <a:schemeClr val="dk1"/>
          </a:fontRef>
        </p:style>
        <p:txBody>
          <a:bodyPr>
            <a:spAutoFit/>
          </a:bodyPr>
          <a:lstStyle/>
          <a:p>
            <a:pPr>
              <a:defRPr/>
            </a:pPr>
            <a:r>
              <a:rPr lang="en-US" sz="2400" dirty="0"/>
              <a:t>Is too much attention from adults or peers stressful for the student?</a:t>
            </a:r>
          </a:p>
        </p:txBody>
      </p:sp>
      <p:sp>
        <p:nvSpPr>
          <p:cNvPr id="7" name="TextBox 6"/>
          <p:cNvSpPr txBox="1"/>
          <p:nvPr/>
        </p:nvSpPr>
        <p:spPr>
          <a:xfrm>
            <a:off x="3189288" y="2743200"/>
            <a:ext cx="5562600" cy="1328738"/>
          </a:xfrm>
          <a:prstGeom prst="roundRect">
            <a:avLst/>
          </a:prstGeom>
          <a:solidFill>
            <a:srgbClr val="99FF99"/>
          </a:solidFill>
          <a:ln>
            <a:noFill/>
          </a:ln>
          <a:effectLst>
            <a:outerShdw blurRad="44450" dist="27940" dir="5400000" algn="ctr">
              <a:srgbClr val="000000">
                <a:alpha val="32000"/>
              </a:srgbClr>
            </a:outerShdw>
          </a:effectLst>
        </p:spPr>
        <p:style>
          <a:lnRef idx="1">
            <a:schemeClr val="accent5"/>
          </a:lnRef>
          <a:fillRef idx="2">
            <a:schemeClr val="accent5"/>
          </a:fillRef>
          <a:effectRef idx="1">
            <a:schemeClr val="accent5"/>
          </a:effectRef>
          <a:fontRef idx="minor">
            <a:schemeClr val="dk1"/>
          </a:fontRef>
        </p:style>
        <p:txBody>
          <a:bodyPr>
            <a:spAutoFit/>
          </a:bodyPr>
          <a:lstStyle/>
          <a:p>
            <a:pPr>
              <a:defRPr/>
            </a:pPr>
            <a:r>
              <a:rPr lang="en-US" sz="2400" dirty="0"/>
              <a:t>Does the student struggle with proximity, physical contact, or certain tones of voice?</a:t>
            </a:r>
          </a:p>
        </p:txBody>
      </p:sp>
    </p:spTree>
    <p:extLst>
      <p:ext uri="{BB962C8B-B14F-4D97-AF65-F5344CB8AC3E}">
        <p14:creationId xmlns:p14="http://schemas.microsoft.com/office/powerpoint/2010/main" val="3038192309"/>
      </p:ext>
    </p:extLst>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a:ln>
            <a:miter lim="800000"/>
            <a:headEnd/>
            <a:tailEnd/>
          </a:ln>
        </p:spPr>
        <p:txBody>
          <a:bodyPr/>
          <a:lstStyle/>
          <a:p>
            <a:r>
              <a:rPr lang="en-US" altLang="en-US" dirty="0" smtClean="0"/>
              <a:t>Examples of Antecedents</a:t>
            </a:r>
          </a:p>
        </p:txBody>
      </p:sp>
      <p:sp>
        <p:nvSpPr>
          <p:cNvPr id="4" name="Content Placeholder 3"/>
          <p:cNvSpPr>
            <a:spLocks noGrp="1"/>
          </p:cNvSpPr>
          <p:nvPr>
            <p:ph sz="half" idx="2"/>
          </p:nvPr>
        </p:nvSpPr>
        <p:spPr>
          <a:xfrm>
            <a:off x="1676400" y="1752600"/>
            <a:ext cx="5029200" cy="2209800"/>
          </a:xfrm>
        </p:spPr>
        <p:txBody>
          <a:bodyPr/>
          <a:lstStyle/>
          <a:p>
            <a:pPr>
              <a:defRPr/>
            </a:pPr>
            <a:r>
              <a:rPr lang="en-US" sz="3200" dirty="0" smtClean="0"/>
              <a:t>Past academic failure</a:t>
            </a:r>
          </a:p>
          <a:p>
            <a:pPr>
              <a:defRPr/>
            </a:pPr>
            <a:r>
              <a:rPr lang="en-US" sz="3200" dirty="0" smtClean="0"/>
              <a:t>Task difficulty</a:t>
            </a:r>
          </a:p>
          <a:p>
            <a:pPr>
              <a:defRPr/>
            </a:pPr>
            <a:r>
              <a:rPr lang="en-US" sz="3200" dirty="0" smtClean="0"/>
              <a:t>Pace of instruction</a:t>
            </a:r>
          </a:p>
          <a:p>
            <a:pPr>
              <a:defRPr/>
            </a:pPr>
            <a:r>
              <a:rPr lang="en-US" sz="3200" dirty="0" smtClean="0"/>
              <a:t>Duration of engagement</a:t>
            </a:r>
          </a:p>
          <a:p>
            <a:pPr>
              <a:defRPr/>
            </a:pPr>
            <a:endParaRPr lang="en-US" dirty="0"/>
          </a:p>
          <a:p>
            <a:pPr>
              <a:defRPr/>
            </a:pPr>
            <a:endParaRPr lang="en-US" dirty="0" smtClean="0"/>
          </a:p>
          <a:p>
            <a:pPr marL="0" indent="0">
              <a:buFont typeface="Wingdings" pitchFamily="2" charset="2"/>
              <a:buNone/>
              <a:defRPr/>
            </a:pPr>
            <a:endParaRPr lang="en-US" dirty="0" smtClean="0"/>
          </a:p>
          <a:p>
            <a:pPr>
              <a:defRPr/>
            </a:pPr>
            <a:endParaRPr lang="en-US" dirty="0" smtClean="0"/>
          </a:p>
          <a:p>
            <a:pPr>
              <a:defRPr/>
            </a:pPr>
            <a:endParaRPr lang="en-US" dirty="0" smtClean="0"/>
          </a:p>
          <a:p>
            <a:pPr>
              <a:defRPr/>
            </a:pPr>
            <a:endParaRPr lang="en-US" dirty="0"/>
          </a:p>
        </p:txBody>
      </p:sp>
      <p:sp>
        <p:nvSpPr>
          <p:cNvPr id="5" name="TextBox 4"/>
          <p:cNvSpPr txBox="1"/>
          <p:nvPr/>
        </p:nvSpPr>
        <p:spPr>
          <a:xfrm>
            <a:off x="2667000" y="4114800"/>
            <a:ext cx="5257800" cy="2390775"/>
          </a:xfrm>
          <a:prstGeom prst="roundRect">
            <a:avLst/>
          </a:prstGeom>
          <a:solidFill>
            <a:srgbClr val="99FF99"/>
          </a:solidFill>
          <a:ln>
            <a:noFill/>
          </a:ln>
          <a:effectLst>
            <a:outerShdw blurRad="44450" dist="27940" dir="5400000" algn="ctr">
              <a:srgbClr val="000000">
                <a:alpha val="32000"/>
              </a:srgbClr>
            </a:outerShdw>
          </a:effectLst>
        </p:spPr>
        <p:style>
          <a:lnRef idx="1">
            <a:schemeClr val="accent5"/>
          </a:lnRef>
          <a:fillRef idx="2">
            <a:schemeClr val="accent5"/>
          </a:fillRef>
          <a:effectRef idx="1">
            <a:schemeClr val="accent5"/>
          </a:effectRef>
          <a:fontRef idx="minor">
            <a:schemeClr val="dk1"/>
          </a:fontRef>
        </p:style>
        <p:txBody>
          <a:bodyPr>
            <a:spAutoFit/>
          </a:bodyPr>
          <a:lstStyle/>
          <a:p>
            <a:pPr>
              <a:defRPr/>
            </a:pPr>
            <a:r>
              <a:rPr lang="en-US" sz="2400" dirty="0"/>
              <a:t>Is the academic task reasonable in terms of the student’s</a:t>
            </a:r>
          </a:p>
          <a:p>
            <a:pPr marL="342900" indent="-342900">
              <a:spcBef>
                <a:spcPct val="20000"/>
              </a:spcBef>
              <a:buFont typeface="Wingdings" charset="0"/>
              <a:buChar char="²"/>
              <a:defRPr/>
            </a:pPr>
            <a:r>
              <a:rPr lang="en-US" sz="2400" kern="0" dirty="0" smtClean="0">
                <a:solidFill>
                  <a:srgbClr val="0061AF"/>
                </a:solidFill>
              </a:rPr>
              <a:t>Skills</a:t>
            </a:r>
            <a:endParaRPr lang="en-US" sz="2400" kern="0" dirty="0">
              <a:solidFill>
                <a:srgbClr val="0061AF"/>
              </a:solidFill>
            </a:endParaRPr>
          </a:p>
          <a:p>
            <a:pPr marL="342900" indent="-342900">
              <a:spcBef>
                <a:spcPct val="20000"/>
              </a:spcBef>
              <a:buFont typeface="Wingdings" charset="0"/>
              <a:buChar char="²"/>
              <a:defRPr/>
            </a:pPr>
            <a:r>
              <a:rPr lang="en-US" sz="2400" kern="0" dirty="0" smtClean="0">
                <a:solidFill>
                  <a:srgbClr val="0061AF"/>
                </a:solidFill>
              </a:rPr>
              <a:t>Confidence</a:t>
            </a:r>
            <a:endParaRPr lang="en-US" sz="2400" kern="0" dirty="0">
              <a:solidFill>
                <a:srgbClr val="0061AF"/>
              </a:solidFill>
            </a:endParaRPr>
          </a:p>
          <a:p>
            <a:pPr marL="342900" indent="-342900">
              <a:spcBef>
                <a:spcPct val="20000"/>
              </a:spcBef>
              <a:buFont typeface="Wingdings" charset="0"/>
              <a:buChar char="²"/>
              <a:defRPr/>
            </a:pPr>
            <a:r>
              <a:rPr lang="en-US" sz="2400" kern="0" dirty="0" smtClean="0">
                <a:solidFill>
                  <a:srgbClr val="0061AF"/>
                </a:solidFill>
              </a:rPr>
              <a:t>Ability </a:t>
            </a:r>
            <a:r>
              <a:rPr lang="en-US" sz="2400" kern="0" dirty="0">
                <a:solidFill>
                  <a:srgbClr val="0061AF"/>
                </a:solidFill>
              </a:rPr>
              <a:t>to attend to instruction?</a:t>
            </a:r>
            <a:endParaRPr lang="en-US" sz="2400" dirty="0"/>
          </a:p>
        </p:txBody>
      </p:sp>
    </p:spTree>
    <p:extLst>
      <p:ext uri="{BB962C8B-B14F-4D97-AF65-F5344CB8AC3E}">
        <p14:creationId xmlns:p14="http://schemas.microsoft.com/office/powerpoint/2010/main" val="3157152246"/>
      </p:ext>
    </p:extLst>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a:ln>
            <a:miter lim="800000"/>
            <a:headEnd/>
            <a:tailEnd/>
          </a:ln>
        </p:spPr>
        <p:txBody>
          <a:bodyPr/>
          <a:lstStyle/>
          <a:p>
            <a:r>
              <a:rPr lang="en-US" altLang="en-US" dirty="0" smtClean="0"/>
              <a:t>Examples of Antecedents</a:t>
            </a:r>
          </a:p>
        </p:txBody>
      </p:sp>
      <p:sp>
        <p:nvSpPr>
          <p:cNvPr id="4" name="Content Placeholder 3"/>
          <p:cNvSpPr>
            <a:spLocks noGrp="1"/>
          </p:cNvSpPr>
          <p:nvPr>
            <p:ph sz="half" idx="2"/>
          </p:nvPr>
        </p:nvSpPr>
        <p:spPr>
          <a:xfrm>
            <a:off x="1676400" y="1828800"/>
            <a:ext cx="4800600" cy="2209800"/>
          </a:xfrm>
        </p:spPr>
        <p:txBody>
          <a:bodyPr/>
          <a:lstStyle/>
          <a:p>
            <a:pPr>
              <a:defRPr/>
            </a:pPr>
            <a:r>
              <a:rPr lang="en-US" sz="3200" dirty="0" smtClean="0"/>
              <a:t>Change in environment or routine</a:t>
            </a:r>
          </a:p>
          <a:p>
            <a:pPr>
              <a:defRPr/>
            </a:pPr>
            <a:r>
              <a:rPr lang="en-US" sz="3200" dirty="0" smtClean="0"/>
              <a:t>Unclear expectations</a:t>
            </a:r>
          </a:p>
          <a:p>
            <a:pPr>
              <a:defRPr/>
            </a:pPr>
            <a:r>
              <a:rPr lang="en-US" sz="3200" dirty="0" smtClean="0"/>
              <a:t>Limited structure or supervision</a:t>
            </a:r>
          </a:p>
          <a:p>
            <a:pPr>
              <a:defRPr/>
            </a:pPr>
            <a:r>
              <a:rPr lang="en-US" sz="3200" dirty="0" smtClean="0"/>
              <a:t>Transitions</a:t>
            </a:r>
          </a:p>
          <a:p>
            <a:pPr>
              <a:defRPr/>
            </a:pPr>
            <a:r>
              <a:rPr lang="en-US" sz="3200" dirty="0" smtClean="0"/>
              <a:t>Setting </a:t>
            </a:r>
            <a:r>
              <a:rPr lang="en-US" sz="3200" dirty="0"/>
              <a:t>or time of day</a:t>
            </a:r>
          </a:p>
          <a:p>
            <a:pPr>
              <a:defRPr/>
            </a:pPr>
            <a:endParaRPr lang="en-US" dirty="0" smtClean="0"/>
          </a:p>
          <a:p>
            <a:pPr>
              <a:defRPr/>
            </a:pPr>
            <a:endParaRPr lang="en-US" dirty="0"/>
          </a:p>
          <a:p>
            <a:pPr>
              <a:defRPr/>
            </a:pPr>
            <a:endParaRPr lang="en-US" dirty="0" smtClean="0"/>
          </a:p>
          <a:p>
            <a:pPr marL="0" indent="0">
              <a:buFont typeface="Wingdings" pitchFamily="2" charset="2"/>
              <a:buNone/>
              <a:defRPr/>
            </a:pPr>
            <a:endParaRPr lang="en-US" dirty="0" smtClean="0"/>
          </a:p>
          <a:p>
            <a:pPr>
              <a:defRPr/>
            </a:pPr>
            <a:endParaRPr lang="en-US" dirty="0" smtClean="0"/>
          </a:p>
          <a:p>
            <a:pPr>
              <a:defRPr/>
            </a:pPr>
            <a:endParaRPr lang="en-US" dirty="0" smtClean="0"/>
          </a:p>
          <a:p>
            <a:pPr>
              <a:defRPr/>
            </a:pPr>
            <a:endParaRPr lang="en-US" dirty="0"/>
          </a:p>
        </p:txBody>
      </p:sp>
      <p:sp>
        <p:nvSpPr>
          <p:cNvPr id="5" name="TextBox 4"/>
          <p:cNvSpPr txBox="1"/>
          <p:nvPr/>
        </p:nvSpPr>
        <p:spPr>
          <a:xfrm>
            <a:off x="6019800" y="2590800"/>
            <a:ext cx="2971800" cy="2554288"/>
          </a:xfrm>
          <a:prstGeom prst="roundRect">
            <a:avLst/>
          </a:prstGeom>
          <a:solidFill>
            <a:srgbClr val="99FF99"/>
          </a:solidFill>
          <a:ln>
            <a:noFill/>
          </a:ln>
          <a:effectLst>
            <a:outerShdw blurRad="44450" dist="27940" dir="5400000" algn="ctr">
              <a:srgbClr val="000000">
                <a:alpha val="32000"/>
              </a:srgbClr>
            </a:outerShdw>
          </a:effectLst>
        </p:spPr>
        <p:style>
          <a:lnRef idx="1">
            <a:schemeClr val="accent5"/>
          </a:lnRef>
          <a:fillRef idx="2">
            <a:schemeClr val="accent5"/>
          </a:fillRef>
          <a:effectRef idx="1">
            <a:schemeClr val="accent5"/>
          </a:effectRef>
          <a:fontRef idx="minor">
            <a:schemeClr val="dk1"/>
          </a:fontRef>
        </p:style>
        <p:txBody>
          <a:bodyPr>
            <a:spAutoFit/>
          </a:bodyPr>
          <a:lstStyle/>
          <a:p>
            <a:pPr>
              <a:defRPr/>
            </a:pPr>
            <a:r>
              <a:rPr lang="en-US" sz="2400" dirty="0"/>
              <a:t>Some students will need extra support learning expectations for different activities and settings</a:t>
            </a:r>
          </a:p>
        </p:txBody>
      </p:sp>
    </p:spTree>
    <p:extLst>
      <p:ext uri="{BB962C8B-B14F-4D97-AF65-F5344CB8AC3E}">
        <p14:creationId xmlns:p14="http://schemas.microsoft.com/office/powerpoint/2010/main" val="3451092803"/>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Part 1: Introduction</a:t>
            </a:r>
            <a:endParaRPr lang="en-US" dirty="0"/>
          </a:p>
        </p:txBody>
      </p:sp>
      <p:sp>
        <p:nvSpPr>
          <p:cNvPr id="3" name="Content Placeholder 2"/>
          <p:cNvSpPr>
            <a:spLocks noGrp="1"/>
          </p:cNvSpPr>
          <p:nvPr>
            <p:ph idx="1"/>
          </p:nvPr>
        </p:nvSpPr>
        <p:spPr>
          <a:xfrm>
            <a:off x="1692275" y="1600200"/>
            <a:ext cx="6994525" cy="4876800"/>
          </a:xfrm>
        </p:spPr>
        <p:txBody>
          <a:bodyPr>
            <a:noAutofit/>
          </a:bodyPr>
          <a:lstStyle/>
          <a:p>
            <a:r>
              <a:rPr lang="en-US" sz="2900" dirty="0" smtClean="0">
                <a:ln w="1905"/>
                <a:solidFill>
                  <a:schemeClr val="tx1"/>
                </a:solidFill>
                <a:effectLst>
                  <a:innerShdw blurRad="69850" dist="43180" dir="5400000">
                    <a:srgbClr val="000000">
                      <a:alpha val="65000"/>
                    </a:srgbClr>
                  </a:innerShdw>
                </a:effectLst>
              </a:rPr>
              <a:t>Characteristics of Successful Schools, Teachers, and Students</a:t>
            </a:r>
          </a:p>
          <a:p>
            <a:pPr>
              <a:defRPr/>
            </a:pPr>
            <a:r>
              <a:rPr lang="en-US" sz="2900" dirty="0" smtClean="0">
                <a:ln w="1905"/>
                <a:solidFill>
                  <a:schemeClr val="tx1"/>
                </a:solidFill>
                <a:effectLst>
                  <a:innerShdw blurRad="69850" dist="43180" dir="5400000">
                    <a:srgbClr val="000000">
                      <a:alpha val="65000"/>
                    </a:srgbClr>
                  </a:innerShdw>
                </a:effectLst>
              </a:rPr>
              <a:t>Linking Academic Instruction and Classroom Management</a:t>
            </a:r>
          </a:p>
          <a:p>
            <a:r>
              <a:rPr lang="en-US" sz="2900" dirty="0" smtClean="0">
                <a:ln w="1905"/>
                <a:solidFill>
                  <a:schemeClr val="tx1"/>
                </a:solidFill>
                <a:effectLst>
                  <a:innerShdw blurRad="69850" dist="43180" dir="5400000">
                    <a:srgbClr val="000000">
                      <a:alpha val="65000"/>
                    </a:srgbClr>
                  </a:innerShdw>
                </a:effectLst>
              </a:rPr>
              <a:t>Rationale for Addressing Behavior</a:t>
            </a:r>
          </a:p>
          <a:p>
            <a:r>
              <a:rPr lang="en-US" sz="2900" dirty="0" smtClean="0">
                <a:ln w="1905"/>
                <a:solidFill>
                  <a:schemeClr val="tx1"/>
                </a:solidFill>
                <a:effectLst>
                  <a:innerShdw blurRad="69850" dist="43180" dir="5400000">
                    <a:srgbClr val="000000">
                      <a:alpha val="65000"/>
                    </a:srgbClr>
                  </a:innerShdw>
                </a:effectLst>
              </a:rPr>
              <a:t>The ABCs of Behavior</a:t>
            </a:r>
          </a:p>
          <a:p>
            <a:r>
              <a:rPr lang="en-US" sz="2900" dirty="0" smtClean="0">
                <a:ln w="1905"/>
                <a:solidFill>
                  <a:schemeClr val="tx1"/>
                </a:solidFill>
                <a:effectLst>
                  <a:innerShdw blurRad="69850" dist="43180" dir="5400000">
                    <a:srgbClr val="000000">
                      <a:alpha val="65000"/>
                    </a:srgbClr>
                  </a:innerShdw>
                </a:effectLst>
              </a:rPr>
              <a:t>Students With Challenging Behaviors</a:t>
            </a:r>
          </a:p>
          <a:p>
            <a:pPr>
              <a:defRPr/>
            </a:pPr>
            <a:r>
              <a:rPr lang="en-US" sz="2900" dirty="0" smtClean="0">
                <a:ln w="1905"/>
                <a:solidFill>
                  <a:schemeClr val="tx1"/>
                </a:solidFill>
                <a:effectLst>
                  <a:innerShdw blurRad="69850" dist="43180" dir="5400000">
                    <a:srgbClr val="000000">
                      <a:alpha val="65000"/>
                    </a:srgbClr>
                  </a:innerShdw>
                </a:effectLst>
              </a:rPr>
              <a:t>Outcomes for Students With Disabilities</a:t>
            </a:r>
          </a:p>
          <a:p>
            <a:pPr>
              <a:defRPr/>
            </a:pPr>
            <a:r>
              <a:rPr lang="en-US" sz="2900" dirty="0" smtClean="0">
                <a:ln w="1905"/>
                <a:solidFill>
                  <a:schemeClr val="tx1"/>
                </a:solidFill>
                <a:effectLst>
                  <a:innerShdw blurRad="69850" dist="43180" dir="5400000">
                    <a:srgbClr val="000000">
                      <a:alpha val="65000"/>
                    </a:srgbClr>
                  </a:innerShdw>
                </a:effectLst>
              </a:rPr>
              <a:t>Case Studies</a:t>
            </a:r>
          </a:p>
          <a:p>
            <a:endParaRPr lang="en-US" sz="2100" dirty="0" smtClean="0">
              <a:ln w="1905"/>
              <a:solidFill>
                <a:schemeClr val="tx1"/>
              </a:solidFill>
              <a:effectLst>
                <a:innerShdw blurRad="69850" dist="43180" dir="5400000">
                  <a:srgbClr val="000000">
                    <a:alpha val="65000"/>
                  </a:srgbClr>
                </a:innerShdw>
              </a:effectLst>
            </a:endParaRPr>
          </a:p>
          <a:p>
            <a:endParaRPr lang="en-US" sz="2100" dirty="0">
              <a:ln w="1905"/>
              <a:solidFill>
                <a:schemeClr val="tx1"/>
              </a:solidFill>
              <a:effectLst>
                <a:innerShdw blurRad="69850" dist="43180" dir="5400000">
                  <a:srgbClr val="000000">
                    <a:alpha val="65000"/>
                  </a:srgbClr>
                </a:innerShdw>
              </a:effectLst>
            </a:endParaRPr>
          </a:p>
          <a:p>
            <a:pPr marL="0" indent="0">
              <a:buNone/>
            </a:pPr>
            <a:endParaRPr lang="en-US" sz="2100" dirty="0"/>
          </a:p>
        </p:txBody>
      </p:sp>
    </p:spTree>
    <p:extLst>
      <p:ext uri="{BB962C8B-B14F-4D97-AF65-F5344CB8AC3E}">
        <p14:creationId xmlns:p14="http://schemas.microsoft.com/office/powerpoint/2010/main" val="2964579431"/>
      </p:ext>
    </p:extLst>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a:ln>
            <a:miter lim="800000"/>
            <a:headEnd/>
            <a:tailEnd/>
          </a:ln>
        </p:spPr>
        <p:txBody>
          <a:bodyPr/>
          <a:lstStyle/>
          <a:p>
            <a:r>
              <a:rPr lang="en-US" altLang="en-US" dirty="0" smtClean="0"/>
              <a:t>Behavior</a:t>
            </a:r>
          </a:p>
        </p:txBody>
      </p:sp>
      <p:sp>
        <p:nvSpPr>
          <p:cNvPr id="4" name="Content Placeholder 3"/>
          <p:cNvSpPr>
            <a:spLocks noGrp="1"/>
          </p:cNvSpPr>
          <p:nvPr>
            <p:ph sz="half" idx="2"/>
          </p:nvPr>
        </p:nvSpPr>
        <p:spPr>
          <a:xfrm>
            <a:off x="3352800" y="1905000"/>
            <a:ext cx="5029200" cy="2209800"/>
          </a:xfrm>
        </p:spPr>
        <p:txBody>
          <a:bodyPr/>
          <a:lstStyle/>
          <a:p>
            <a:pPr marL="0" indent="0">
              <a:buFont typeface="Wingdings" pitchFamily="2" charset="2"/>
              <a:buNone/>
              <a:defRPr/>
            </a:pPr>
            <a:r>
              <a:rPr lang="en-US" sz="3200" dirty="0"/>
              <a:t>What a person </a:t>
            </a:r>
            <a:r>
              <a:rPr lang="en-US" sz="3200" b="1" dirty="0"/>
              <a:t>does</a:t>
            </a:r>
          </a:p>
          <a:p>
            <a:pPr>
              <a:defRPr/>
            </a:pPr>
            <a:r>
              <a:rPr lang="en-US" sz="3200" dirty="0" smtClean="0"/>
              <a:t>Observable</a:t>
            </a:r>
          </a:p>
          <a:p>
            <a:pPr>
              <a:defRPr/>
            </a:pPr>
            <a:r>
              <a:rPr lang="en-US" sz="3200" dirty="0" smtClean="0"/>
              <a:t>Measurable</a:t>
            </a:r>
            <a:endParaRPr lang="en-US" sz="3200" dirty="0"/>
          </a:p>
          <a:p>
            <a:pPr>
              <a:defRPr/>
            </a:pPr>
            <a:endParaRPr lang="en-US" dirty="0"/>
          </a:p>
        </p:txBody>
      </p:sp>
      <p:graphicFrame>
        <p:nvGraphicFramePr>
          <p:cNvPr id="6" name="Diagram 5"/>
          <p:cNvGraphicFramePr/>
          <p:nvPr/>
        </p:nvGraphicFramePr>
        <p:xfrm>
          <a:off x="1524000" y="1905000"/>
          <a:ext cx="1447800"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230499055"/>
      </p:ext>
    </p:extLst>
  </p:cSld>
  <p:clrMapOvr>
    <a:masterClrMapping/>
  </p:clrMapOvr>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a:ln>
            <a:miter lim="800000"/>
            <a:headEnd/>
            <a:tailEnd/>
          </a:ln>
        </p:spPr>
        <p:txBody>
          <a:bodyPr/>
          <a:lstStyle/>
          <a:p>
            <a:r>
              <a:rPr lang="en-US" altLang="en-US" dirty="0" smtClean="0"/>
              <a:t>Consequence</a:t>
            </a:r>
          </a:p>
        </p:txBody>
      </p:sp>
      <p:sp>
        <p:nvSpPr>
          <p:cNvPr id="4" name="Content Placeholder 3"/>
          <p:cNvSpPr>
            <a:spLocks noGrp="1"/>
          </p:cNvSpPr>
          <p:nvPr>
            <p:ph sz="half" idx="2"/>
          </p:nvPr>
        </p:nvSpPr>
        <p:spPr>
          <a:xfrm>
            <a:off x="3352800" y="1905000"/>
            <a:ext cx="5029200" cy="2209800"/>
          </a:xfrm>
        </p:spPr>
        <p:txBody>
          <a:bodyPr/>
          <a:lstStyle/>
          <a:p>
            <a:pPr marL="0" indent="0">
              <a:buFont typeface="Wingdings" pitchFamily="2" charset="2"/>
              <a:buNone/>
              <a:defRPr/>
            </a:pPr>
            <a:r>
              <a:rPr lang="en-US" sz="3200" dirty="0" smtClean="0"/>
              <a:t>An event that happens </a:t>
            </a:r>
            <a:r>
              <a:rPr lang="en-US" sz="3200" b="1" dirty="0" smtClean="0"/>
              <a:t>after</a:t>
            </a:r>
            <a:r>
              <a:rPr lang="en-US" sz="3200" dirty="0" smtClean="0"/>
              <a:t> the behavior and affects future occurrences of that behavior</a:t>
            </a:r>
            <a:endParaRPr lang="en-US" sz="3200" dirty="0"/>
          </a:p>
          <a:p>
            <a:pPr marL="0" indent="0">
              <a:buFont typeface="Wingdings" pitchFamily="2" charset="2"/>
              <a:buNone/>
              <a:defRPr/>
            </a:pPr>
            <a:endParaRPr lang="en-US" sz="3200" dirty="0" smtClean="0"/>
          </a:p>
          <a:p>
            <a:pPr>
              <a:defRPr/>
            </a:pPr>
            <a:endParaRPr lang="en-US" dirty="0" smtClean="0"/>
          </a:p>
          <a:p>
            <a:pPr marL="0" indent="0">
              <a:buFont typeface="Wingdings" pitchFamily="2" charset="2"/>
              <a:buNone/>
              <a:defRPr/>
            </a:pPr>
            <a:endParaRPr lang="en-US" dirty="0" smtClean="0"/>
          </a:p>
          <a:p>
            <a:pPr marL="0" indent="0">
              <a:buFont typeface="Wingdings" pitchFamily="2" charset="2"/>
              <a:buNone/>
              <a:defRPr/>
            </a:pPr>
            <a:endParaRPr lang="en-US" b="1" dirty="0" smtClean="0"/>
          </a:p>
        </p:txBody>
      </p:sp>
      <p:graphicFrame>
        <p:nvGraphicFramePr>
          <p:cNvPr id="6" name="Diagram 5"/>
          <p:cNvGraphicFramePr/>
          <p:nvPr/>
        </p:nvGraphicFramePr>
        <p:xfrm>
          <a:off x="1524000" y="1905000"/>
          <a:ext cx="1447800"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468380337"/>
      </p:ext>
    </p:extLst>
  </p:cSld>
  <p:clrMapOvr>
    <a:masterClrMapping/>
  </p:clrMapOvr>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a:ln>
            <a:miter lim="800000"/>
            <a:headEnd/>
            <a:tailEnd/>
          </a:ln>
        </p:spPr>
        <p:txBody>
          <a:bodyPr/>
          <a:lstStyle/>
          <a:p>
            <a:r>
              <a:rPr lang="en-US" altLang="en-US" dirty="0" smtClean="0"/>
              <a:t>Consequences</a:t>
            </a:r>
          </a:p>
        </p:txBody>
      </p:sp>
      <p:sp>
        <p:nvSpPr>
          <p:cNvPr id="4" name="Content Placeholder 3"/>
          <p:cNvSpPr>
            <a:spLocks noGrp="1"/>
          </p:cNvSpPr>
          <p:nvPr>
            <p:ph sz="half" idx="2"/>
          </p:nvPr>
        </p:nvSpPr>
        <p:spPr>
          <a:xfrm>
            <a:off x="1676400" y="1981200"/>
            <a:ext cx="6705600" cy="2209800"/>
          </a:xfrm>
        </p:spPr>
        <p:txBody>
          <a:bodyPr/>
          <a:lstStyle/>
          <a:p>
            <a:pPr>
              <a:defRPr/>
            </a:pPr>
            <a:r>
              <a:rPr lang="en-US" sz="3200" b="1" dirty="0" smtClean="0"/>
              <a:t>Reinforcement increases </a:t>
            </a:r>
            <a:r>
              <a:rPr lang="en-US" sz="3200" dirty="0" smtClean="0"/>
              <a:t>or maintains the intensity or frequency of behavior</a:t>
            </a:r>
            <a:endParaRPr lang="en-US" sz="3200" dirty="0"/>
          </a:p>
          <a:p>
            <a:pPr>
              <a:defRPr/>
            </a:pPr>
            <a:r>
              <a:rPr lang="en-US" sz="3200" b="1" dirty="0"/>
              <a:t>Punishment </a:t>
            </a:r>
            <a:r>
              <a:rPr lang="en-US" sz="3200" b="1" dirty="0" smtClean="0"/>
              <a:t>decreases </a:t>
            </a:r>
            <a:r>
              <a:rPr lang="en-US" sz="3200" dirty="0"/>
              <a:t>the intensity or frequency of behavior</a:t>
            </a:r>
          </a:p>
          <a:p>
            <a:pPr marL="0" indent="0">
              <a:buFont typeface="Wingdings" pitchFamily="2" charset="2"/>
              <a:buNone/>
              <a:defRPr/>
            </a:pPr>
            <a:endParaRPr lang="en-US" sz="3200" dirty="0" smtClean="0"/>
          </a:p>
        </p:txBody>
      </p:sp>
      <p:sp>
        <p:nvSpPr>
          <p:cNvPr id="5" name="TextBox 4"/>
          <p:cNvSpPr txBox="1"/>
          <p:nvPr/>
        </p:nvSpPr>
        <p:spPr>
          <a:xfrm>
            <a:off x="2895600" y="4953000"/>
            <a:ext cx="3962400" cy="1328738"/>
          </a:xfrm>
          <a:prstGeom prst="roundRect">
            <a:avLst/>
          </a:prstGeom>
          <a:solidFill>
            <a:srgbClr val="99FF99"/>
          </a:solidFill>
          <a:ln>
            <a:noFill/>
          </a:ln>
          <a:effectLst>
            <a:outerShdw blurRad="44450" dist="27940" dir="5400000" algn="ctr">
              <a:srgbClr val="000000">
                <a:alpha val="32000"/>
              </a:srgbClr>
            </a:outerShdw>
          </a:effectLst>
        </p:spPr>
        <p:style>
          <a:lnRef idx="1">
            <a:schemeClr val="accent5"/>
          </a:lnRef>
          <a:fillRef idx="2">
            <a:schemeClr val="accent5"/>
          </a:fillRef>
          <a:effectRef idx="1">
            <a:schemeClr val="accent5"/>
          </a:effectRef>
          <a:fontRef idx="minor">
            <a:schemeClr val="dk1"/>
          </a:fontRef>
        </p:style>
        <p:txBody>
          <a:bodyPr>
            <a:spAutoFit/>
          </a:bodyPr>
          <a:lstStyle/>
          <a:p>
            <a:pPr>
              <a:defRPr/>
            </a:pPr>
            <a:r>
              <a:rPr lang="en-US" sz="2400" dirty="0"/>
              <a:t>The same event may be reinforcing or punishing for different students.</a:t>
            </a:r>
          </a:p>
        </p:txBody>
      </p:sp>
    </p:spTree>
    <p:extLst>
      <p:ext uri="{BB962C8B-B14F-4D97-AF65-F5344CB8AC3E}">
        <p14:creationId xmlns:p14="http://schemas.microsoft.com/office/powerpoint/2010/main" val="2831581950"/>
      </p:ext>
    </p:extLst>
  </p:cSld>
  <p:clrMapOvr>
    <a:masterClrMapping/>
  </p:clrMapOvr>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a:ln>
            <a:miter lim="800000"/>
            <a:headEnd/>
            <a:tailEnd/>
          </a:ln>
        </p:spPr>
        <p:txBody>
          <a:bodyPr/>
          <a:lstStyle/>
          <a:p>
            <a:r>
              <a:rPr lang="en-US" altLang="en-US" dirty="0" smtClean="0"/>
              <a:t>Positive Versus Negative</a:t>
            </a:r>
          </a:p>
        </p:txBody>
      </p:sp>
      <p:sp>
        <p:nvSpPr>
          <p:cNvPr id="4" name="Content Placeholder 3"/>
          <p:cNvSpPr>
            <a:spLocks noGrp="1"/>
          </p:cNvSpPr>
          <p:nvPr>
            <p:ph sz="half" idx="2"/>
          </p:nvPr>
        </p:nvSpPr>
        <p:spPr>
          <a:xfrm>
            <a:off x="1676400" y="1905000"/>
            <a:ext cx="6705600" cy="2209800"/>
          </a:xfrm>
        </p:spPr>
        <p:txBody>
          <a:bodyPr/>
          <a:lstStyle/>
          <a:p>
            <a:pPr>
              <a:defRPr/>
            </a:pPr>
            <a:r>
              <a:rPr lang="en-US" sz="3200" dirty="0" smtClean="0"/>
              <a:t>Positive consequences</a:t>
            </a:r>
          </a:p>
          <a:p>
            <a:pPr lvl="1">
              <a:defRPr/>
            </a:pPr>
            <a:r>
              <a:rPr lang="en-US" sz="3200" dirty="0" smtClean="0"/>
              <a:t>Something is added</a:t>
            </a:r>
            <a:endParaRPr lang="en-US" sz="3200" dirty="0"/>
          </a:p>
          <a:p>
            <a:pPr>
              <a:defRPr/>
            </a:pPr>
            <a:r>
              <a:rPr lang="en-US" sz="3200" dirty="0" smtClean="0"/>
              <a:t>Negative consequences</a:t>
            </a:r>
          </a:p>
          <a:p>
            <a:pPr lvl="1">
              <a:defRPr/>
            </a:pPr>
            <a:r>
              <a:rPr lang="en-US" sz="3200" dirty="0" smtClean="0"/>
              <a:t>Something is removed</a:t>
            </a:r>
            <a:endParaRPr lang="en-US" sz="3200" dirty="0"/>
          </a:p>
          <a:p>
            <a:pPr>
              <a:defRPr/>
            </a:pPr>
            <a:endParaRPr lang="en-US" sz="3200" dirty="0"/>
          </a:p>
        </p:txBody>
      </p:sp>
    </p:spTree>
    <p:extLst>
      <p:ext uri="{BB962C8B-B14F-4D97-AF65-F5344CB8AC3E}">
        <p14:creationId xmlns:p14="http://schemas.microsoft.com/office/powerpoint/2010/main" val="3290628322"/>
      </p:ext>
    </p:extLst>
  </p:cSld>
  <p:clrMapOvr>
    <a:masterClrMapping/>
  </p:clrMapOvr>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a:ln>
            <a:miter lim="800000"/>
            <a:headEnd/>
            <a:tailEnd/>
          </a:ln>
        </p:spPr>
        <p:txBody>
          <a:bodyPr/>
          <a:lstStyle/>
          <a:p>
            <a:r>
              <a:rPr lang="en-US" altLang="en-US" dirty="0" smtClean="0"/>
              <a:t>Types of Consequences</a:t>
            </a:r>
          </a:p>
        </p:txBody>
      </p:sp>
      <p:graphicFrame>
        <p:nvGraphicFramePr>
          <p:cNvPr id="6" name="Table 5"/>
          <p:cNvGraphicFramePr>
            <a:graphicFrameLocks noGrp="1"/>
          </p:cNvGraphicFramePr>
          <p:nvPr/>
        </p:nvGraphicFramePr>
        <p:xfrm>
          <a:off x="1676400" y="1752600"/>
          <a:ext cx="7315200" cy="4405313"/>
        </p:xfrm>
        <a:graphic>
          <a:graphicData uri="http://schemas.openxmlformats.org/drawingml/2006/table">
            <a:tbl>
              <a:tblPr firstRow="1" firstCol="1">
                <a:tableStyleId>{073A0DAA-6AF3-43AB-8588-CEC1D06C72B9}</a:tableStyleId>
              </a:tblPr>
              <a:tblGrid>
                <a:gridCol w="1752600"/>
                <a:gridCol w="2781300"/>
                <a:gridCol w="2781300"/>
              </a:tblGrid>
              <a:tr h="565427">
                <a:tc>
                  <a:txBody>
                    <a:bodyPr/>
                    <a:lstStyle/>
                    <a:p>
                      <a:endParaRPr lang="en-US" sz="2800" dirty="0"/>
                    </a:p>
                  </a:txBody>
                  <a:tcPr marT="45713" marB="45713">
                    <a:noFill/>
                  </a:tcPr>
                </a:tc>
                <a:tc>
                  <a:txBody>
                    <a:bodyPr/>
                    <a:lstStyle/>
                    <a:p>
                      <a:r>
                        <a:rPr lang="en-US" sz="2800" dirty="0" smtClean="0"/>
                        <a:t>Punishment</a:t>
                      </a:r>
                      <a:endParaRPr lang="en-US" sz="2800" dirty="0"/>
                    </a:p>
                  </a:txBody>
                  <a:tcPr marT="45713" marB="45713"/>
                </a:tc>
                <a:tc>
                  <a:txBody>
                    <a:bodyPr/>
                    <a:lstStyle/>
                    <a:p>
                      <a:r>
                        <a:rPr lang="en-US" sz="2800" dirty="0" smtClean="0"/>
                        <a:t>Reinforcement</a:t>
                      </a:r>
                      <a:endParaRPr lang="en-US" sz="2800" dirty="0"/>
                    </a:p>
                  </a:txBody>
                  <a:tcPr marT="45713" marB="45713"/>
                </a:tc>
              </a:tr>
              <a:tr h="1919943">
                <a:tc>
                  <a:txBody>
                    <a:bodyPr/>
                    <a:lstStyle/>
                    <a:p>
                      <a:r>
                        <a:rPr lang="en-US" sz="2800" dirty="0" smtClean="0"/>
                        <a:t>Positive</a:t>
                      </a:r>
                      <a:endParaRPr lang="en-US" sz="2800" dirty="0"/>
                    </a:p>
                  </a:txBody>
                  <a:tcPr marT="45713" marB="45713"/>
                </a:tc>
                <a:tc>
                  <a:txBody>
                    <a:bodyPr/>
                    <a:lstStyle/>
                    <a:p>
                      <a:r>
                        <a:rPr lang="en-US" sz="2800" dirty="0" smtClean="0"/>
                        <a:t>Add something to decrease behavior</a:t>
                      </a:r>
                      <a:endParaRPr lang="en-US" sz="2800" dirty="0"/>
                    </a:p>
                  </a:txBody>
                  <a:tcPr marT="45713" marB="45713"/>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800" dirty="0" smtClean="0"/>
                        <a:t>Add something to increase behavior</a:t>
                      </a:r>
                      <a:endParaRPr lang="en-US" sz="2800" dirty="0"/>
                    </a:p>
                  </a:txBody>
                  <a:tcPr marT="45713" marB="45713"/>
                </a:tc>
              </a:tr>
              <a:tr h="1919943">
                <a:tc>
                  <a:txBody>
                    <a:bodyPr/>
                    <a:lstStyle/>
                    <a:p>
                      <a:r>
                        <a:rPr lang="en-US" sz="2800" dirty="0" smtClean="0"/>
                        <a:t>Negative</a:t>
                      </a:r>
                      <a:endParaRPr lang="en-US" sz="2800" dirty="0"/>
                    </a:p>
                  </a:txBody>
                  <a:tcPr marT="45713" marB="45713"/>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800" dirty="0" smtClean="0"/>
                        <a:t>Remove something to decrease behavior</a:t>
                      </a:r>
                      <a:endParaRPr lang="en-US" sz="2800" dirty="0"/>
                    </a:p>
                  </a:txBody>
                  <a:tcPr marT="45713" marB="45713"/>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800" dirty="0" smtClean="0"/>
                        <a:t>Remove something to increase behavior</a:t>
                      </a:r>
                      <a:endParaRPr lang="en-US" sz="2800" dirty="0"/>
                    </a:p>
                  </a:txBody>
                  <a:tcPr marT="45713" marB="45713"/>
                </a:tc>
              </a:tr>
            </a:tbl>
          </a:graphicData>
        </a:graphic>
      </p:graphicFrame>
    </p:spTree>
    <p:extLst>
      <p:ext uri="{BB962C8B-B14F-4D97-AF65-F5344CB8AC3E}">
        <p14:creationId xmlns:p14="http://schemas.microsoft.com/office/powerpoint/2010/main" val="1086648807"/>
      </p:ext>
    </p:extLst>
  </p:cSld>
  <p:clrMapOvr>
    <a:masterClrMapping/>
  </p:clrMapOvr>
  <p:timing>
    <p:tnLst>
      <p:par>
        <p:cTn xmlns:p14="http://schemas.microsoft.com/office/powerpoint/2010/mai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4"/>
          <p:cNvSpPr>
            <a:spLocks noGrp="1"/>
          </p:cNvSpPr>
          <p:nvPr>
            <p:ph type="title"/>
          </p:nvPr>
        </p:nvSpPr>
        <p:spPr>
          <a:ln>
            <a:miter lim="800000"/>
            <a:headEnd/>
            <a:tailEnd/>
          </a:ln>
        </p:spPr>
        <p:txBody>
          <a:bodyPr/>
          <a:lstStyle/>
          <a:p>
            <a:r>
              <a:rPr lang="en-US" altLang="en-US" dirty="0" smtClean="0"/>
              <a:t>Reinforcement</a:t>
            </a:r>
          </a:p>
        </p:txBody>
      </p:sp>
      <p:sp>
        <p:nvSpPr>
          <p:cNvPr id="6" name="Content Placeholder 5"/>
          <p:cNvSpPr>
            <a:spLocks noGrp="1"/>
          </p:cNvSpPr>
          <p:nvPr>
            <p:ph sz="half" idx="1"/>
          </p:nvPr>
        </p:nvSpPr>
        <p:spPr>
          <a:xfrm>
            <a:off x="1371600" y="2819400"/>
            <a:ext cx="4038600" cy="4525963"/>
          </a:xfrm>
        </p:spPr>
        <p:txBody>
          <a:bodyPr/>
          <a:lstStyle/>
          <a:p>
            <a:pPr>
              <a:defRPr/>
            </a:pPr>
            <a:r>
              <a:rPr lang="en-US" dirty="0" smtClean="0"/>
              <a:t>Gain something</a:t>
            </a:r>
          </a:p>
          <a:p>
            <a:pPr lvl="1">
              <a:defRPr/>
            </a:pPr>
            <a:r>
              <a:rPr lang="en-US" dirty="0" smtClean="0"/>
              <a:t>Attention (adult or peer)</a:t>
            </a:r>
          </a:p>
          <a:p>
            <a:pPr lvl="1">
              <a:defRPr/>
            </a:pPr>
            <a:r>
              <a:rPr lang="en-US" dirty="0" smtClean="0"/>
              <a:t>Tangible item</a:t>
            </a:r>
          </a:p>
          <a:p>
            <a:pPr lvl="1">
              <a:defRPr/>
            </a:pPr>
            <a:r>
              <a:rPr lang="en-US" dirty="0" smtClean="0"/>
              <a:t>Activity</a:t>
            </a:r>
          </a:p>
          <a:p>
            <a:pPr lvl="1">
              <a:defRPr/>
            </a:pPr>
            <a:r>
              <a:rPr lang="en-US" dirty="0" smtClean="0"/>
              <a:t>Sensory stimulation</a:t>
            </a:r>
          </a:p>
          <a:p>
            <a:pPr lvl="1">
              <a:defRPr/>
            </a:pPr>
            <a:endParaRPr lang="en-US" dirty="0"/>
          </a:p>
        </p:txBody>
      </p:sp>
      <p:sp>
        <p:nvSpPr>
          <p:cNvPr id="2" name="Content Placeholder 1"/>
          <p:cNvSpPr>
            <a:spLocks noGrp="1"/>
          </p:cNvSpPr>
          <p:nvPr>
            <p:ph sz="half" idx="2"/>
          </p:nvPr>
        </p:nvSpPr>
        <p:spPr>
          <a:xfrm>
            <a:off x="5113338" y="2819400"/>
            <a:ext cx="4038600" cy="4525963"/>
          </a:xfrm>
        </p:spPr>
        <p:txBody>
          <a:bodyPr/>
          <a:lstStyle/>
          <a:p>
            <a:pPr>
              <a:defRPr/>
            </a:pPr>
            <a:r>
              <a:rPr lang="en-US" dirty="0"/>
              <a:t>Comment or declare</a:t>
            </a:r>
          </a:p>
          <a:p>
            <a:pPr>
              <a:defRPr/>
            </a:pPr>
            <a:r>
              <a:rPr lang="en-US" dirty="0"/>
              <a:t>Self-regulate</a:t>
            </a:r>
          </a:p>
          <a:p>
            <a:pPr>
              <a:defRPr/>
            </a:pPr>
            <a:r>
              <a:rPr lang="en-US" dirty="0" smtClean="0"/>
              <a:t>Escape </a:t>
            </a:r>
            <a:r>
              <a:rPr lang="en-US" dirty="0"/>
              <a:t>or </a:t>
            </a:r>
            <a:r>
              <a:rPr lang="en-US" dirty="0" smtClean="0"/>
              <a:t>avoid</a:t>
            </a:r>
          </a:p>
          <a:p>
            <a:pPr lvl="1">
              <a:defRPr/>
            </a:pPr>
            <a:r>
              <a:rPr lang="en-US" dirty="0" smtClean="0"/>
              <a:t>Task (hard or boring)</a:t>
            </a:r>
          </a:p>
          <a:p>
            <a:pPr lvl="1">
              <a:defRPr/>
            </a:pPr>
            <a:r>
              <a:rPr lang="en-US" dirty="0" smtClean="0"/>
              <a:t>Person</a:t>
            </a:r>
          </a:p>
          <a:p>
            <a:pPr lvl="1">
              <a:defRPr/>
            </a:pPr>
            <a:r>
              <a:rPr lang="en-US" dirty="0" smtClean="0"/>
              <a:t>Reprimands</a:t>
            </a:r>
          </a:p>
          <a:p>
            <a:pPr>
              <a:defRPr/>
            </a:pPr>
            <a:endParaRPr lang="en-US" dirty="0"/>
          </a:p>
        </p:txBody>
      </p:sp>
      <p:sp>
        <p:nvSpPr>
          <p:cNvPr id="35845" name="Rectangle 2"/>
          <p:cNvSpPr>
            <a:spLocks noChangeArrowheads="1"/>
          </p:cNvSpPr>
          <p:nvPr/>
        </p:nvSpPr>
        <p:spPr bwMode="auto">
          <a:xfrm>
            <a:off x="1600200" y="1600200"/>
            <a:ext cx="6400800" cy="1077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Wingdings" pitchFamily="2" charset="2"/>
              <a:buChar char="²"/>
              <a:defRPr sz="3200">
                <a:solidFill>
                  <a:srgbClr val="0061AF"/>
                </a:solidFill>
                <a:latin typeface="Arial" pitchFamily="34" charset="0"/>
                <a:ea typeface="ＭＳ Ｐゴシック" pitchFamily="34" charset="-128"/>
                <a:cs typeface="Arial" pitchFamily="34" charset="0"/>
              </a:defRPr>
            </a:lvl1pPr>
            <a:lvl2pPr marL="742950" indent="-285750" eaLnBrk="0" hangingPunct="0">
              <a:spcBef>
                <a:spcPct val="20000"/>
              </a:spcBef>
              <a:buChar char="–"/>
              <a:defRPr sz="2800">
                <a:solidFill>
                  <a:srgbClr val="0061AF"/>
                </a:solidFill>
                <a:latin typeface="Arial" pitchFamily="34" charset="0"/>
                <a:ea typeface="Arial" pitchFamily="34" charset="0"/>
                <a:cs typeface="Arial" pitchFamily="34" charset="0"/>
              </a:defRPr>
            </a:lvl2pPr>
            <a:lvl3pPr marL="1143000" indent="-228600" eaLnBrk="0" hangingPunct="0">
              <a:spcBef>
                <a:spcPct val="20000"/>
              </a:spcBef>
              <a:buChar char="•"/>
              <a:defRPr sz="2400">
                <a:solidFill>
                  <a:srgbClr val="0061AF"/>
                </a:solidFill>
                <a:latin typeface="Arial" pitchFamily="34" charset="0"/>
                <a:ea typeface="Arial" pitchFamily="34" charset="0"/>
                <a:cs typeface="Arial" pitchFamily="34" charset="0"/>
              </a:defRPr>
            </a:lvl3pPr>
            <a:lvl4pPr marL="1600200" indent="-228600" eaLnBrk="0" hangingPunct="0">
              <a:spcBef>
                <a:spcPct val="20000"/>
              </a:spcBef>
              <a:buChar char="–"/>
              <a:defRPr sz="2000">
                <a:solidFill>
                  <a:srgbClr val="0061AF"/>
                </a:solidFill>
                <a:latin typeface="Arial" pitchFamily="34" charset="0"/>
                <a:ea typeface="Arial" pitchFamily="34" charset="0"/>
                <a:cs typeface="Arial" pitchFamily="34" charset="0"/>
              </a:defRPr>
            </a:lvl4pPr>
            <a:lvl5pPr marL="2057400" indent="-228600" eaLnBrk="0" hangingPunct="0">
              <a:spcBef>
                <a:spcPct val="20000"/>
              </a:spcBef>
              <a:buChar char="»"/>
              <a:defRPr sz="2000">
                <a:solidFill>
                  <a:srgbClr val="0061AF"/>
                </a:solidFill>
                <a:latin typeface="Arial" pitchFamily="34" charset="0"/>
                <a:ea typeface="Arial" pitchFamily="34" charset="0"/>
                <a:cs typeface="Arial" pitchFamily="34" charset="0"/>
              </a:defRPr>
            </a:lvl5pPr>
            <a:lvl6pPr marL="2514600" indent="-228600" eaLnBrk="0" fontAlgn="base" hangingPunct="0">
              <a:spcBef>
                <a:spcPct val="20000"/>
              </a:spcBef>
              <a:spcAft>
                <a:spcPct val="0"/>
              </a:spcAft>
              <a:buChar char="»"/>
              <a:defRPr sz="2000">
                <a:solidFill>
                  <a:srgbClr val="0061AF"/>
                </a:solidFill>
                <a:latin typeface="Arial" pitchFamily="34" charset="0"/>
                <a:ea typeface="Arial" pitchFamily="34" charset="0"/>
                <a:cs typeface="Arial" pitchFamily="34" charset="0"/>
              </a:defRPr>
            </a:lvl6pPr>
            <a:lvl7pPr marL="2971800" indent="-228600" eaLnBrk="0" fontAlgn="base" hangingPunct="0">
              <a:spcBef>
                <a:spcPct val="20000"/>
              </a:spcBef>
              <a:spcAft>
                <a:spcPct val="0"/>
              </a:spcAft>
              <a:buChar char="»"/>
              <a:defRPr sz="2000">
                <a:solidFill>
                  <a:srgbClr val="0061AF"/>
                </a:solidFill>
                <a:latin typeface="Arial" pitchFamily="34" charset="0"/>
                <a:ea typeface="Arial" pitchFamily="34" charset="0"/>
                <a:cs typeface="Arial" pitchFamily="34" charset="0"/>
              </a:defRPr>
            </a:lvl7pPr>
            <a:lvl8pPr marL="3429000" indent="-228600" eaLnBrk="0" fontAlgn="base" hangingPunct="0">
              <a:spcBef>
                <a:spcPct val="20000"/>
              </a:spcBef>
              <a:spcAft>
                <a:spcPct val="0"/>
              </a:spcAft>
              <a:buChar char="»"/>
              <a:defRPr sz="2000">
                <a:solidFill>
                  <a:srgbClr val="0061AF"/>
                </a:solidFill>
                <a:latin typeface="Arial" pitchFamily="34" charset="0"/>
                <a:ea typeface="Arial" pitchFamily="34" charset="0"/>
                <a:cs typeface="Arial" pitchFamily="34" charset="0"/>
              </a:defRPr>
            </a:lvl8pPr>
            <a:lvl9pPr marL="3886200" indent="-228600" eaLnBrk="0" fontAlgn="base" hangingPunct="0">
              <a:spcBef>
                <a:spcPct val="20000"/>
              </a:spcBef>
              <a:spcAft>
                <a:spcPct val="0"/>
              </a:spcAft>
              <a:buChar char="»"/>
              <a:defRPr sz="2000">
                <a:solidFill>
                  <a:srgbClr val="0061AF"/>
                </a:solidFill>
                <a:latin typeface="Arial" pitchFamily="34" charset="0"/>
                <a:ea typeface="Arial" pitchFamily="34" charset="0"/>
                <a:cs typeface="Arial" pitchFamily="34" charset="0"/>
              </a:defRPr>
            </a:lvl9pPr>
          </a:lstStyle>
          <a:p>
            <a:pPr eaLnBrk="1" hangingPunct="1">
              <a:spcBef>
                <a:spcPct val="0"/>
              </a:spcBef>
              <a:buFontTx/>
              <a:buNone/>
            </a:pPr>
            <a:r>
              <a:rPr lang="en-US" altLang="en-US" dirty="0">
                <a:solidFill>
                  <a:schemeClr val="tx1"/>
                </a:solidFill>
              </a:rPr>
              <a:t>What motivates or maintains behavior? Behavior may serve to</a:t>
            </a:r>
          </a:p>
        </p:txBody>
      </p:sp>
    </p:spTree>
    <p:extLst>
      <p:ext uri="{BB962C8B-B14F-4D97-AF65-F5344CB8AC3E}">
        <p14:creationId xmlns:p14="http://schemas.microsoft.com/office/powerpoint/2010/main" val="3639215041"/>
      </p:ext>
    </p:extLst>
  </p:cSld>
  <p:clrMapOvr>
    <a:masterClrMapping/>
  </p:clrMapOvr>
  <p:timing>
    <p:tnLst>
      <p:par>
        <p:cTn xmlns:p14="http://schemas.microsoft.com/office/powerpoint/2010/mai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a:ln>
            <a:miter lim="800000"/>
            <a:headEnd/>
            <a:tailEnd/>
          </a:ln>
        </p:spPr>
        <p:txBody>
          <a:bodyPr/>
          <a:lstStyle/>
          <a:p>
            <a:r>
              <a:rPr lang="en-US" altLang="en-US" dirty="0" smtClean="0"/>
              <a:t>Examples of Positive Reinforcement</a:t>
            </a:r>
          </a:p>
        </p:txBody>
      </p:sp>
      <p:sp>
        <p:nvSpPr>
          <p:cNvPr id="5" name="Content Placeholder 4"/>
          <p:cNvSpPr>
            <a:spLocks noGrp="1"/>
          </p:cNvSpPr>
          <p:nvPr>
            <p:ph idx="1"/>
          </p:nvPr>
        </p:nvSpPr>
        <p:spPr/>
        <p:txBody>
          <a:bodyPr/>
          <a:lstStyle/>
          <a:p>
            <a:pPr>
              <a:defRPr/>
            </a:pPr>
            <a:r>
              <a:rPr lang="en-US" dirty="0" smtClean="0"/>
              <a:t>Desired attention or recognition</a:t>
            </a:r>
          </a:p>
          <a:p>
            <a:pPr lvl="1">
              <a:defRPr/>
            </a:pPr>
            <a:r>
              <a:rPr lang="en-US" dirty="0" smtClean="0"/>
              <a:t>Verbal praise</a:t>
            </a:r>
          </a:p>
          <a:p>
            <a:pPr lvl="1">
              <a:defRPr/>
            </a:pPr>
            <a:r>
              <a:rPr lang="en-US" dirty="0" smtClean="0"/>
              <a:t>Smile, high five, pat on back</a:t>
            </a:r>
          </a:p>
          <a:p>
            <a:pPr lvl="1">
              <a:defRPr/>
            </a:pPr>
            <a:r>
              <a:rPr lang="en-US" dirty="0" smtClean="0"/>
              <a:t>Award or certificate</a:t>
            </a:r>
          </a:p>
          <a:p>
            <a:pPr lvl="1">
              <a:defRPr/>
            </a:pPr>
            <a:r>
              <a:rPr lang="en-US" dirty="0" smtClean="0"/>
              <a:t>Letter or call home</a:t>
            </a:r>
          </a:p>
          <a:p>
            <a:pPr>
              <a:defRPr/>
            </a:pPr>
            <a:r>
              <a:rPr lang="en-US" dirty="0"/>
              <a:t>Desired activity</a:t>
            </a:r>
          </a:p>
          <a:p>
            <a:pPr lvl="1">
              <a:defRPr/>
            </a:pPr>
            <a:r>
              <a:rPr lang="en-US" dirty="0" smtClean="0"/>
              <a:t>Time with friends</a:t>
            </a:r>
          </a:p>
          <a:p>
            <a:pPr lvl="1">
              <a:defRPr/>
            </a:pPr>
            <a:r>
              <a:rPr lang="en-US" dirty="0" smtClean="0"/>
              <a:t>Extra time for computer or recess</a:t>
            </a:r>
            <a:endParaRPr lang="en-US" dirty="0"/>
          </a:p>
          <a:p>
            <a:pPr lvl="1">
              <a:defRPr/>
            </a:pPr>
            <a:r>
              <a:rPr lang="en-US" dirty="0"/>
              <a:t>Leadership </a:t>
            </a:r>
            <a:r>
              <a:rPr lang="en-US" dirty="0" smtClean="0"/>
              <a:t>role</a:t>
            </a:r>
            <a:endParaRPr lang="en-US" dirty="0"/>
          </a:p>
          <a:p>
            <a:pPr lvl="1">
              <a:defRPr/>
            </a:pPr>
            <a:endParaRPr lang="en-US" sz="2400" dirty="0" smtClean="0"/>
          </a:p>
          <a:p>
            <a:pPr marL="0" indent="0">
              <a:buFont typeface="Wingdings" pitchFamily="2" charset="2"/>
              <a:buNone/>
              <a:defRPr/>
            </a:pPr>
            <a:endParaRPr lang="en-US" sz="2800" dirty="0"/>
          </a:p>
          <a:p>
            <a:pPr>
              <a:defRPr/>
            </a:pPr>
            <a:endParaRPr lang="en-US" sz="2800" dirty="0" smtClean="0"/>
          </a:p>
          <a:p>
            <a:pPr>
              <a:defRPr/>
            </a:pPr>
            <a:endParaRPr lang="en-US" sz="2800" dirty="0"/>
          </a:p>
        </p:txBody>
      </p:sp>
      <p:sp>
        <p:nvSpPr>
          <p:cNvPr id="6" name="TextBox 5"/>
          <p:cNvSpPr txBox="1"/>
          <p:nvPr/>
        </p:nvSpPr>
        <p:spPr>
          <a:xfrm>
            <a:off x="5638800" y="3208338"/>
            <a:ext cx="3429000" cy="2144712"/>
          </a:xfrm>
          <a:prstGeom prst="roundRect">
            <a:avLst/>
          </a:prstGeom>
          <a:solidFill>
            <a:srgbClr val="99FF99"/>
          </a:solidFill>
          <a:ln>
            <a:noFill/>
          </a:ln>
          <a:effectLst>
            <a:outerShdw blurRad="44450" dist="27940" dir="5400000" algn="ctr">
              <a:srgbClr val="000000">
                <a:alpha val="32000"/>
              </a:srgbClr>
            </a:outerShdw>
          </a:effectLst>
        </p:spPr>
        <p:style>
          <a:lnRef idx="1">
            <a:schemeClr val="accent5"/>
          </a:lnRef>
          <a:fillRef idx="2">
            <a:schemeClr val="accent5"/>
          </a:fillRef>
          <a:effectRef idx="1">
            <a:schemeClr val="accent5"/>
          </a:effectRef>
          <a:fontRef idx="minor">
            <a:schemeClr val="dk1"/>
          </a:fontRef>
        </p:style>
        <p:txBody>
          <a:bodyPr>
            <a:spAutoFit/>
          </a:bodyPr>
          <a:lstStyle/>
          <a:p>
            <a:pPr>
              <a:defRPr/>
            </a:pPr>
            <a:r>
              <a:rPr lang="en-US" sz="2400" dirty="0"/>
              <a:t>Social consequences will not serve as reinforcers for students who want to avoid attention</a:t>
            </a:r>
          </a:p>
        </p:txBody>
      </p:sp>
    </p:spTree>
    <p:extLst>
      <p:ext uri="{BB962C8B-B14F-4D97-AF65-F5344CB8AC3E}">
        <p14:creationId xmlns:p14="http://schemas.microsoft.com/office/powerpoint/2010/main" val="2492729732"/>
      </p:ext>
    </p:extLst>
  </p:cSld>
  <p:clrMapOvr>
    <a:masterClrMapping/>
  </p:clrMapOvr>
  <p:timing>
    <p:tnLst>
      <p:par>
        <p:cTn xmlns:p14="http://schemas.microsoft.com/office/powerpoint/2010/mai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a:ln>
            <a:miter lim="800000"/>
            <a:headEnd/>
            <a:tailEnd/>
          </a:ln>
        </p:spPr>
        <p:txBody>
          <a:bodyPr/>
          <a:lstStyle/>
          <a:p>
            <a:r>
              <a:rPr lang="en-US" altLang="en-US" dirty="0" smtClean="0"/>
              <a:t>Examples of Positive Reinforcement</a:t>
            </a:r>
          </a:p>
        </p:txBody>
      </p:sp>
      <p:sp>
        <p:nvSpPr>
          <p:cNvPr id="5" name="Content Placeholder 4"/>
          <p:cNvSpPr>
            <a:spLocks noGrp="1"/>
          </p:cNvSpPr>
          <p:nvPr>
            <p:ph idx="1"/>
          </p:nvPr>
        </p:nvSpPr>
        <p:spPr/>
        <p:txBody>
          <a:bodyPr/>
          <a:lstStyle/>
          <a:p>
            <a:pPr>
              <a:defRPr/>
            </a:pPr>
            <a:r>
              <a:rPr lang="en-US" dirty="0"/>
              <a:t>Tangible items</a:t>
            </a:r>
          </a:p>
          <a:p>
            <a:pPr lvl="1">
              <a:defRPr/>
            </a:pPr>
            <a:r>
              <a:rPr lang="en-US" dirty="0" smtClean="0"/>
              <a:t>Edible items</a:t>
            </a:r>
            <a:endParaRPr lang="en-US" dirty="0"/>
          </a:p>
          <a:p>
            <a:pPr lvl="1">
              <a:defRPr/>
            </a:pPr>
            <a:r>
              <a:rPr lang="en-US" dirty="0" smtClean="0"/>
              <a:t>Prizes</a:t>
            </a:r>
          </a:p>
          <a:p>
            <a:pPr lvl="1">
              <a:defRPr/>
            </a:pPr>
            <a:r>
              <a:rPr lang="en-US" dirty="0" smtClean="0"/>
              <a:t>School supplies</a:t>
            </a:r>
            <a:endParaRPr lang="en-US" dirty="0"/>
          </a:p>
          <a:p>
            <a:pPr>
              <a:defRPr/>
            </a:pPr>
            <a:r>
              <a:rPr lang="en-US" dirty="0" smtClean="0"/>
              <a:t>Sensory stimuli </a:t>
            </a:r>
          </a:p>
          <a:p>
            <a:pPr>
              <a:defRPr/>
            </a:pPr>
            <a:endParaRPr lang="en-US" sz="2800" dirty="0"/>
          </a:p>
          <a:p>
            <a:pPr>
              <a:defRPr/>
            </a:pPr>
            <a:endParaRPr lang="en-US" sz="2800" dirty="0" smtClean="0"/>
          </a:p>
          <a:p>
            <a:pPr>
              <a:defRPr/>
            </a:pPr>
            <a:endParaRPr lang="en-US" sz="2800" dirty="0"/>
          </a:p>
        </p:txBody>
      </p:sp>
      <p:sp>
        <p:nvSpPr>
          <p:cNvPr id="6" name="TextBox 5"/>
          <p:cNvSpPr txBox="1"/>
          <p:nvPr/>
        </p:nvSpPr>
        <p:spPr>
          <a:xfrm>
            <a:off x="1723835" y="4725144"/>
            <a:ext cx="6019800" cy="1736646"/>
          </a:xfrm>
          <a:prstGeom prst="roundRect">
            <a:avLst/>
          </a:prstGeom>
          <a:solidFill>
            <a:srgbClr val="99FF99"/>
          </a:solidFill>
          <a:ln>
            <a:noFill/>
          </a:ln>
          <a:effectLst>
            <a:outerShdw blurRad="44450" dist="27940" dir="5400000" algn="ctr">
              <a:srgbClr val="000000">
                <a:alpha val="32000"/>
              </a:srgbClr>
            </a:outerShdw>
          </a:effectLst>
        </p:spPr>
        <p:style>
          <a:lnRef idx="1">
            <a:schemeClr val="accent5"/>
          </a:lnRef>
          <a:fillRef idx="2">
            <a:schemeClr val="accent5"/>
          </a:fillRef>
          <a:effectRef idx="1">
            <a:schemeClr val="accent5"/>
          </a:effectRef>
          <a:fontRef idx="minor">
            <a:schemeClr val="dk1"/>
          </a:fontRef>
        </p:style>
        <p:txBody>
          <a:bodyPr>
            <a:spAutoFit/>
          </a:bodyPr>
          <a:lstStyle/>
          <a:p>
            <a:pPr>
              <a:defRPr/>
            </a:pPr>
            <a:r>
              <a:rPr lang="en-US" sz="2400" dirty="0" smtClean="0"/>
              <a:t>Sensory feedback may maintain some behaviors; this is more common for students with certain disabilities or health conditions.</a:t>
            </a:r>
            <a:endParaRPr lang="en-US" sz="2400" dirty="0"/>
          </a:p>
        </p:txBody>
      </p:sp>
    </p:spTree>
    <p:extLst>
      <p:ext uri="{BB962C8B-B14F-4D97-AF65-F5344CB8AC3E}">
        <p14:creationId xmlns:p14="http://schemas.microsoft.com/office/powerpoint/2010/main" val="1435485725"/>
      </p:ext>
    </p:extLst>
  </p:cSld>
  <p:clrMapOvr>
    <a:masterClrMapping/>
  </p:clrMapOvr>
  <p:timing>
    <p:tnLst>
      <p:par>
        <p:cTn xmlns:p14="http://schemas.microsoft.com/office/powerpoint/2010/mai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a:ln>
            <a:miter lim="800000"/>
            <a:headEnd/>
            <a:tailEnd/>
          </a:ln>
        </p:spPr>
        <p:txBody>
          <a:bodyPr/>
          <a:lstStyle/>
          <a:p>
            <a:r>
              <a:rPr lang="en-US" altLang="en-US" dirty="0" smtClean="0"/>
              <a:t>Activity – Be Positive!</a:t>
            </a:r>
          </a:p>
        </p:txBody>
      </p:sp>
      <p:sp>
        <p:nvSpPr>
          <p:cNvPr id="3" name="Content Placeholder 2"/>
          <p:cNvSpPr>
            <a:spLocks noGrp="1"/>
          </p:cNvSpPr>
          <p:nvPr>
            <p:ph idx="1"/>
          </p:nvPr>
        </p:nvSpPr>
        <p:spPr>
          <a:xfrm>
            <a:off x="1692275" y="1600200"/>
            <a:ext cx="6994525" cy="4349750"/>
          </a:xfrm>
        </p:spPr>
        <p:txBody>
          <a:bodyPr>
            <a:noAutofit/>
          </a:bodyPr>
          <a:lstStyle/>
          <a:p>
            <a:pPr>
              <a:buFont typeface="Wingdings" panose="05000000000000000000" pitchFamily="2" charset="2"/>
              <a:buChar char="v"/>
              <a:defRPr/>
            </a:pPr>
            <a:endParaRPr lang="en-US" sz="2000" dirty="0" smtClean="0"/>
          </a:p>
          <a:p>
            <a:pPr>
              <a:buFont typeface="Wingdings" panose="05000000000000000000" pitchFamily="2" charset="2"/>
              <a:buChar char="v"/>
              <a:defRPr/>
            </a:pPr>
            <a:r>
              <a:rPr lang="en-US" sz="2200" dirty="0" smtClean="0"/>
              <a:t>Table 1 – Create a chart using words to praise a student for positive behavior. (Ex.: wonderful, marvelous etc.)</a:t>
            </a:r>
          </a:p>
          <a:p>
            <a:pPr>
              <a:buFont typeface="Wingdings" panose="05000000000000000000" pitchFamily="2" charset="2"/>
              <a:buChar char="v"/>
              <a:defRPr/>
            </a:pPr>
            <a:r>
              <a:rPr lang="en-US" sz="2200" dirty="0" smtClean="0"/>
              <a:t>Table 2 – Create a chart using pictures to illustrate gestures to praise a student for positive behavior. (Ex.: thumps up, smile etc.)</a:t>
            </a:r>
          </a:p>
          <a:p>
            <a:pPr>
              <a:buFont typeface="Wingdings" panose="05000000000000000000" pitchFamily="2" charset="2"/>
              <a:buChar char="v"/>
              <a:defRPr/>
            </a:pPr>
            <a:r>
              <a:rPr lang="en-US" sz="2200" dirty="0" smtClean="0"/>
              <a:t>Table 3 -  Create a list of tangible prizes to reinforce positive behaviors. (Ex.: stickers, pencils etc.)</a:t>
            </a:r>
          </a:p>
          <a:p>
            <a:pPr>
              <a:buFont typeface="Wingdings" panose="05000000000000000000" pitchFamily="2" charset="2"/>
              <a:buChar char="v"/>
              <a:defRPr/>
            </a:pPr>
            <a:r>
              <a:rPr lang="en-US" sz="2200" dirty="0" smtClean="0"/>
              <a:t>Table 4 -  Create a list of intangible prizes to reinforce positive behavior. (Ex.: special guest reader, extra recess time etc.)</a:t>
            </a:r>
          </a:p>
          <a:p>
            <a:pPr marL="0" indent="0">
              <a:buNone/>
              <a:defRPr/>
            </a:pPr>
            <a:endParaRPr lang="en-US" sz="2000" dirty="0"/>
          </a:p>
        </p:txBody>
      </p:sp>
    </p:spTree>
    <p:extLst>
      <p:ext uri="{BB962C8B-B14F-4D97-AF65-F5344CB8AC3E}">
        <p14:creationId xmlns:p14="http://schemas.microsoft.com/office/powerpoint/2010/main" val="408742061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a:ln>
            <a:miter lim="800000"/>
            <a:headEnd/>
            <a:tailEnd/>
          </a:ln>
        </p:spPr>
        <p:txBody>
          <a:bodyPr/>
          <a:lstStyle/>
          <a:p>
            <a:r>
              <a:rPr lang="en-US" altLang="en-US" dirty="0" err="1" smtClean="0"/>
              <a:t>Reinforcers</a:t>
            </a:r>
            <a:r>
              <a:rPr lang="en-US" altLang="en-US" dirty="0" smtClean="0"/>
              <a:t> Should Be…</a:t>
            </a:r>
          </a:p>
        </p:txBody>
      </p:sp>
      <p:sp>
        <p:nvSpPr>
          <p:cNvPr id="3" name="Content Placeholder 2"/>
          <p:cNvSpPr>
            <a:spLocks noGrp="1"/>
          </p:cNvSpPr>
          <p:nvPr>
            <p:ph idx="1"/>
          </p:nvPr>
        </p:nvSpPr>
        <p:spPr/>
        <p:txBody>
          <a:bodyPr/>
          <a:lstStyle/>
          <a:p>
            <a:pPr>
              <a:defRPr/>
            </a:pPr>
            <a:r>
              <a:rPr lang="en-US" dirty="0" smtClean="0"/>
              <a:t>Access-controlled</a:t>
            </a:r>
          </a:p>
          <a:p>
            <a:pPr>
              <a:defRPr/>
            </a:pPr>
            <a:r>
              <a:rPr lang="en-US" dirty="0"/>
              <a:t>Inexpensive or free</a:t>
            </a:r>
          </a:p>
          <a:p>
            <a:pPr>
              <a:defRPr/>
            </a:pPr>
            <a:r>
              <a:rPr lang="en-US" dirty="0" smtClean="0"/>
              <a:t>Easily dispensed</a:t>
            </a:r>
          </a:p>
          <a:p>
            <a:pPr>
              <a:defRPr/>
            </a:pPr>
            <a:r>
              <a:rPr lang="en-US" dirty="0" smtClean="0"/>
              <a:t>Time-efficient</a:t>
            </a:r>
          </a:p>
        </p:txBody>
      </p:sp>
    </p:spTree>
    <p:extLst>
      <p:ext uri="{BB962C8B-B14F-4D97-AF65-F5344CB8AC3E}">
        <p14:creationId xmlns:p14="http://schemas.microsoft.com/office/powerpoint/2010/main" val="3557863136"/>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Note</a:t>
            </a:r>
            <a:endParaRPr lang="en-US" dirty="0"/>
          </a:p>
        </p:txBody>
      </p:sp>
      <p:sp>
        <p:nvSpPr>
          <p:cNvPr id="3" name="Content Placeholder 2"/>
          <p:cNvSpPr>
            <a:spLocks noGrp="1"/>
          </p:cNvSpPr>
          <p:nvPr>
            <p:ph idx="1"/>
          </p:nvPr>
        </p:nvSpPr>
        <p:spPr/>
        <p:txBody>
          <a:bodyPr/>
          <a:lstStyle/>
          <a:p>
            <a:pPr marL="0" indent="0">
              <a:buNone/>
            </a:pPr>
            <a:r>
              <a:rPr lang="en-US" sz="3000" dirty="0" smtClean="0"/>
              <a:t>Part 1 uses content and resources from</a:t>
            </a:r>
          </a:p>
          <a:p>
            <a:r>
              <a:rPr lang="en-US" sz="3000" dirty="0"/>
              <a:t>The National Center on Intensive Intervention (NCII) </a:t>
            </a:r>
            <a:r>
              <a:rPr lang="en-US" sz="3000" dirty="0">
                <a:hlinkClick r:id="rId3"/>
              </a:rPr>
              <a:t>www.intensiveintervention.org</a:t>
            </a:r>
            <a:r>
              <a:rPr lang="en-US" sz="3000" dirty="0"/>
              <a:t> </a:t>
            </a:r>
          </a:p>
          <a:p>
            <a:r>
              <a:rPr lang="en-US" sz="3000" dirty="0"/>
              <a:t>OSEP Technical Assistance Center on Positive Behavioral Interventions and Supports (PBIS) </a:t>
            </a:r>
            <a:r>
              <a:rPr lang="en-US" sz="3000" dirty="0">
                <a:hlinkClick r:id="rId4"/>
              </a:rPr>
              <a:t>www.pbis.org</a:t>
            </a:r>
            <a:r>
              <a:rPr lang="en-US" sz="3000" dirty="0"/>
              <a:t> </a:t>
            </a:r>
          </a:p>
          <a:p>
            <a:endParaRPr lang="en-US" dirty="0"/>
          </a:p>
        </p:txBody>
      </p:sp>
    </p:spTree>
    <p:extLst>
      <p:ext uri="{BB962C8B-B14F-4D97-AF65-F5344CB8AC3E}">
        <p14:creationId xmlns:p14="http://schemas.microsoft.com/office/powerpoint/2010/main" val="3147830207"/>
      </p:ext>
    </p:extLst>
  </p:cSld>
  <p:clrMapOvr>
    <a:masterClrMapping/>
  </p:clrMapOvr>
  <p:timing>
    <p:tnLst>
      <p:par>
        <p:cTn xmlns:p14="http://schemas.microsoft.com/office/powerpoint/2010/mai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a:ln>
            <a:miter lim="800000"/>
            <a:headEnd/>
            <a:tailEnd/>
          </a:ln>
        </p:spPr>
        <p:txBody>
          <a:bodyPr/>
          <a:lstStyle/>
          <a:p>
            <a:r>
              <a:rPr lang="en-US" altLang="en-US" dirty="0" smtClean="0"/>
              <a:t>Considerations for Positive Reinforcement</a:t>
            </a:r>
          </a:p>
        </p:txBody>
      </p:sp>
      <p:sp>
        <p:nvSpPr>
          <p:cNvPr id="3" name="Content Placeholder 2"/>
          <p:cNvSpPr>
            <a:spLocks noGrp="1"/>
          </p:cNvSpPr>
          <p:nvPr>
            <p:ph idx="1"/>
          </p:nvPr>
        </p:nvSpPr>
        <p:spPr/>
        <p:txBody>
          <a:bodyPr/>
          <a:lstStyle/>
          <a:p>
            <a:pPr marL="0" indent="0">
              <a:buFont typeface="Wingdings" pitchFamily="2" charset="2"/>
              <a:buNone/>
              <a:defRPr/>
            </a:pPr>
            <a:r>
              <a:rPr lang="en-US" dirty="0" smtClean="0"/>
              <a:t>Reinforcer effectiveness may be affected by</a:t>
            </a:r>
          </a:p>
          <a:p>
            <a:pPr>
              <a:defRPr/>
            </a:pPr>
            <a:r>
              <a:rPr lang="en-US" dirty="0" smtClean="0"/>
              <a:t>Individual preference</a:t>
            </a:r>
          </a:p>
          <a:p>
            <a:pPr lvl="1">
              <a:defRPr/>
            </a:pPr>
            <a:r>
              <a:rPr lang="en-US" dirty="0" smtClean="0"/>
              <a:t>Create a reinforcer survey or menu </a:t>
            </a:r>
            <a:r>
              <a:rPr lang="en-US" dirty="0" smtClean="0">
                <a:hlinkClick r:id="rId3"/>
              </a:rPr>
              <a:t>http</a:t>
            </a:r>
            <a:r>
              <a:rPr lang="en-US" dirty="0">
                <a:hlinkClick r:id="rId3"/>
              </a:rPr>
              <a:t>://www.jimwrightonline.com/php/jackpot/jackpot.php</a:t>
            </a:r>
            <a:endParaRPr lang="en-US" dirty="0" smtClean="0"/>
          </a:p>
          <a:p>
            <a:pPr>
              <a:defRPr/>
            </a:pPr>
            <a:r>
              <a:rPr lang="en-US" dirty="0" smtClean="0"/>
              <a:t>Antecedents</a:t>
            </a:r>
            <a:endParaRPr lang="en-US" sz="2800" dirty="0"/>
          </a:p>
        </p:txBody>
      </p:sp>
    </p:spTree>
    <p:extLst>
      <p:ext uri="{BB962C8B-B14F-4D97-AF65-F5344CB8AC3E}">
        <p14:creationId xmlns:p14="http://schemas.microsoft.com/office/powerpoint/2010/main" val="176726782"/>
      </p:ext>
    </p:extLst>
  </p:cSld>
  <p:clrMapOvr>
    <a:masterClrMapping/>
  </p:clrMapOvr>
  <p:timing>
    <p:tnLst>
      <p:par>
        <p:cTn xmlns:p14="http://schemas.microsoft.com/office/powerpoint/2010/mai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a:ln>
            <a:miter lim="800000"/>
            <a:headEnd/>
            <a:tailEnd/>
          </a:ln>
        </p:spPr>
        <p:txBody>
          <a:bodyPr/>
          <a:lstStyle/>
          <a:p>
            <a:r>
              <a:rPr lang="en-US" altLang="en-US" dirty="0" smtClean="0"/>
              <a:t>Practice: Why isn’t this </a:t>
            </a:r>
            <a:r>
              <a:rPr lang="en-US" altLang="en-US" dirty="0"/>
              <a:t>p</a:t>
            </a:r>
            <a:r>
              <a:rPr lang="en-US" altLang="en-US" dirty="0" smtClean="0"/>
              <a:t>ositive reinforcement?</a:t>
            </a:r>
          </a:p>
        </p:txBody>
      </p:sp>
      <p:sp>
        <p:nvSpPr>
          <p:cNvPr id="3" name="Content Placeholder 2"/>
          <p:cNvSpPr>
            <a:spLocks noGrp="1"/>
          </p:cNvSpPr>
          <p:nvPr>
            <p:ph idx="1"/>
          </p:nvPr>
        </p:nvSpPr>
        <p:spPr/>
        <p:txBody>
          <a:bodyPr/>
          <a:lstStyle/>
          <a:p>
            <a:pPr marL="514350" indent="-514350">
              <a:buFont typeface="+mj-lt"/>
              <a:buAutoNum type="alphaUcPeriod"/>
              <a:defRPr/>
            </a:pPr>
            <a:r>
              <a:rPr lang="en-US" dirty="0" smtClean="0"/>
              <a:t>When Marcos waits </a:t>
            </a:r>
            <a:r>
              <a:rPr lang="en-US" dirty="0"/>
              <a:t>in line to get his coat for </a:t>
            </a:r>
            <a:r>
              <a:rPr lang="en-US" dirty="0" smtClean="0"/>
              <a:t>recess, his teacher gives him a thumbs up.</a:t>
            </a:r>
          </a:p>
          <a:p>
            <a:pPr marL="514350" indent="-514350">
              <a:buFont typeface="+mj-lt"/>
              <a:buAutoNum type="alphaUcPeriod"/>
              <a:defRPr/>
            </a:pPr>
            <a:r>
              <a:rPr lang="en-US" dirty="0" smtClean="0"/>
              <a:t>When Susie puts her plate in the dishwasher without being asked, her mother does not nag her to do so. Susie starts putting her plates in the dishwasher more often.</a:t>
            </a:r>
          </a:p>
          <a:p>
            <a:pPr marL="514350" indent="-514350">
              <a:buFont typeface="+mj-lt"/>
              <a:buAutoNum type="alphaUcPeriod"/>
              <a:defRPr/>
            </a:pPr>
            <a:endParaRPr lang="en-US" dirty="0" smtClean="0"/>
          </a:p>
          <a:p>
            <a:pPr marL="514350" indent="-514350">
              <a:buFont typeface="+mj-lt"/>
              <a:buAutoNum type="alphaUcPeriod"/>
              <a:defRPr/>
            </a:pPr>
            <a:endParaRPr lang="en-US" dirty="0" smtClean="0"/>
          </a:p>
        </p:txBody>
      </p:sp>
    </p:spTree>
    <p:extLst>
      <p:ext uri="{BB962C8B-B14F-4D97-AF65-F5344CB8AC3E}">
        <p14:creationId xmlns:p14="http://schemas.microsoft.com/office/powerpoint/2010/main" val="8921279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p:cNvSpPr>
            <a:spLocks noGrp="1"/>
          </p:cNvSpPr>
          <p:nvPr>
            <p:ph type="title"/>
          </p:nvPr>
        </p:nvSpPr>
        <p:spPr>
          <a:ln>
            <a:miter lim="800000"/>
            <a:headEnd/>
            <a:tailEnd/>
          </a:ln>
        </p:spPr>
        <p:txBody>
          <a:bodyPr/>
          <a:lstStyle/>
          <a:p>
            <a:r>
              <a:rPr lang="en-US" altLang="en-US" dirty="0" smtClean="0"/>
              <a:t>Negative Reinforcement</a:t>
            </a:r>
          </a:p>
        </p:txBody>
      </p:sp>
      <p:sp>
        <p:nvSpPr>
          <p:cNvPr id="5" name="Content Placeholder 4"/>
          <p:cNvSpPr>
            <a:spLocks noGrp="1"/>
          </p:cNvSpPr>
          <p:nvPr>
            <p:ph idx="1"/>
          </p:nvPr>
        </p:nvSpPr>
        <p:spPr/>
        <p:txBody>
          <a:bodyPr/>
          <a:lstStyle/>
          <a:p>
            <a:pPr>
              <a:defRPr/>
            </a:pPr>
            <a:r>
              <a:rPr lang="en-US" dirty="0" smtClean="0"/>
              <a:t>Removing or avoiding </a:t>
            </a:r>
            <a:r>
              <a:rPr lang="en-US" dirty="0"/>
              <a:t>something makes the behavior more likely to occur in the future</a:t>
            </a:r>
            <a:r>
              <a:rPr lang="en-US" dirty="0" smtClean="0"/>
              <a:t>.</a:t>
            </a:r>
          </a:p>
          <a:p>
            <a:pPr lvl="1">
              <a:defRPr/>
            </a:pPr>
            <a:r>
              <a:rPr lang="en-US" dirty="0" smtClean="0"/>
              <a:t>Aversive stimulus</a:t>
            </a:r>
          </a:p>
          <a:p>
            <a:pPr lvl="1">
              <a:defRPr/>
            </a:pPr>
            <a:r>
              <a:rPr lang="en-US" dirty="0" smtClean="0"/>
              <a:t>Aversive event</a:t>
            </a:r>
          </a:p>
          <a:p>
            <a:pPr>
              <a:defRPr/>
            </a:pPr>
            <a:r>
              <a:rPr lang="en-US" dirty="0" smtClean="0"/>
              <a:t>Example: </a:t>
            </a:r>
            <a:r>
              <a:rPr lang="en-US" dirty="0"/>
              <a:t>Putting on your seatbelt to stop </a:t>
            </a:r>
            <a:r>
              <a:rPr lang="en-US" dirty="0" smtClean="0"/>
              <a:t>your </a:t>
            </a:r>
            <a:r>
              <a:rPr lang="en-US" dirty="0"/>
              <a:t>car from beeping</a:t>
            </a:r>
            <a:endParaRPr lang="en-US" sz="2400" dirty="0"/>
          </a:p>
          <a:p>
            <a:pPr>
              <a:defRPr/>
            </a:pPr>
            <a:endParaRPr lang="en-US" dirty="0"/>
          </a:p>
          <a:p>
            <a:pPr lvl="1">
              <a:defRPr/>
            </a:pPr>
            <a:endParaRPr lang="en-US" sz="2400" dirty="0" smtClean="0"/>
          </a:p>
          <a:p>
            <a:pPr marL="0" indent="0">
              <a:buFont typeface="Wingdings" pitchFamily="2" charset="2"/>
              <a:buNone/>
              <a:defRPr/>
            </a:pPr>
            <a:endParaRPr lang="en-US" sz="2800" dirty="0"/>
          </a:p>
          <a:p>
            <a:pPr>
              <a:defRPr/>
            </a:pPr>
            <a:endParaRPr lang="en-US" sz="2800" dirty="0" smtClean="0"/>
          </a:p>
          <a:p>
            <a:pPr>
              <a:defRPr/>
            </a:pPr>
            <a:endParaRPr lang="en-US" sz="2800" dirty="0"/>
          </a:p>
        </p:txBody>
      </p:sp>
    </p:spTree>
    <p:extLst>
      <p:ext uri="{BB962C8B-B14F-4D97-AF65-F5344CB8AC3E}">
        <p14:creationId xmlns:p14="http://schemas.microsoft.com/office/powerpoint/2010/main" val="2569219956"/>
      </p:ext>
    </p:extLst>
  </p:cSld>
  <p:clrMapOvr>
    <a:masterClrMapping/>
  </p:clrMapOvr>
  <p:timing>
    <p:tnLst>
      <p:par>
        <p:cTn xmlns:p14="http://schemas.microsoft.com/office/powerpoint/2010/mai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p:cNvSpPr>
            <a:spLocks noGrp="1"/>
          </p:cNvSpPr>
          <p:nvPr>
            <p:ph type="title"/>
          </p:nvPr>
        </p:nvSpPr>
        <p:spPr>
          <a:ln>
            <a:miter lim="800000"/>
            <a:headEnd/>
            <a:tailEnd/>
          </a:ln>
        </p:spPr>
        <p:txBody>
          <a:bodyPr/>
          <a:lstStyle/>
          <a:p>
            <a:r>
              <a:rPr lang="en-US" altLang="en-US" dirty="0" smtClean="0"/>
              <a:t>Practice: Examples of Negative Reinforcement</a:t>
            </a:r>
          </a:p>
        </p:txBody>
      </p:sp>
      <p:graphicFrame>
        <p:nvGraphicFramePr>
          <p:cNvPr id="5" name="Table 4"/>
          <p:cNvGraphicFramePr>
            <a:graphicFrameLocks noGrp="1"/>
          </p:cNvGraphicFramePr>
          <p:nvPr>
            <p:extLst>
              <p:ext uri="{D42A27DB-BD31-4B8C-83A1-F6EECF244321}">
                <p14:modId xmlns:p14="http://schemas.microsoft.com/office/powerpoint/2010/main" val="2796091453"/>
              </p:ext>
            </p:extLst>
          </p:nvPr>
        </p:nvGraphicFramePr>
        <p:xfrm>
          <a:off x="1447800" y="1524000"/>
          <a:ext cx="7391400" cy="5143156"/>
        </p:xfrm>
        <a:graphic>
          <a:graphicData uri="http://schemas.openxmlformats.org/drawingml/2006/table">
            <a:tbl>
              <a:tblPr firstRow="1" bandRow="1">
                <a:tableStyleId>{073A0DAA-6AF3-43AB-8588-CEC1D06C72B9}</a:tableStyleId>
              </a:tblPr>
              <a:tblGrid>
                <a:gridCol w="4114800"/>
                <a:gridCol w="1638300"/>
                <a:gridCol w="1638300"/>
              </a:tblGrid>
              <a:tr h="906366">
                <a:tc>
                  <a:txBody>
                    <a:bodyPr/>
                    <a:lstStyle/>
                    <a:p>
                      <a:r>
                        <a:rPr lang="en-US" sz="2000" dirty="0" smtClean="0"/>
                        <a:t>Scenario</a:t>
                      </a:r>
                      <a:endParaRPr lang="en-US" sz="2000" dirty="0"/>
                    </a:p>
                  </a:txBody>
                  <a:tcPr marT="45721" marB="45721"/>
                </a:tc>
                <a:tc>
                  <a:txBody>
                    <a:bodyPr/>
                    <a:lstStyle/>
                    <a:p>
                      <a:r>
                        <a:rPr lang="en-US" sz="2000" dirty="0" smtClean="0"/>
                        <a:t>Undesired stimulus</a:t>
                      </a:r>
                      <a:endParaRPr lang="en-US" sz="2000" dirty="0"/>
                    </a:p>
                  </a:txBody>
                  <a:tcPr marT="45721" marB="45721"/>
                </a:tc>
                <a:tc>
                  <a:txBody>
                    <a:bodyPr/>
                    <a:lstStyle/>
                    <a:p>
                      <a:r>
                        <a:rPr lang="en-US" sz="2000" dirty="0" smtClean="0"/>
                        <a:t>Reinforced behavior</a:t>
                      </a:r>
                      <a:endParaRPr lang="en-US" sz="2000" dirty="0"/>
                    </a:p>
                  </a:txBody>
                  <a:tcPr marT="45721" marB="45721"/>
                </a:tc>
              </a:tr>
              <a:tr h="1188748">
                <a:tc>
                  <a:txBody>
                    <a:bodyPr/>
                    <a:lstStyle/>
                    <a:p>
                      <a:r>
                        <a:rPr lang="en-US" sz="2000" dirty="0" smtClean="0"/>
                        <a:t>Running hurt Sally’s knees</a:t>
                      </a:r>
                      <a:r>
                        <a:rPr lang="en-US" sz="2000" baseline="0" dirty="0" smtClean="0"/>
                        <a:t>. She went to physical therapy and her knees got better. She continues to do her therapy every day.</a:t>
                      </a:r>
                      <a:endParaRPr lang="en-US" sz="2000" dirty="0"/>
                    </a:p>
                  </a:txBody>
                  <a:tcPr marT="45721" marB="45721"/>
                </a:tc>
                <a:tc>
                  <a:txBody>
                    <a:bodyPr/>
                    <a:lstStyle/>
                    <a:p>
                      <a:endParaRPr lang="en-US" sz="2000" dirty="0"/>
                    </a:p>
                  </a:txBody>
                  <a:tcPr marT="45721" marB="45721"/>
                </a:tc>
                <a:tc>
                  <a:txBody>
                    <a:bodyPr/>
                    <a:lstStyle/>
                    <a:p>
                      <a:endParaRPr lang="en-US" sz="2000" dirty="0"/>
                    </a:p>
                  </a:txBody>
                  <a:tcPr marT="45721" marB="45721"/>
                </a:tc>
              </a:tr>
              <a:tr h="1463074">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dirty="0" smtClean="0"/>
                        <a:t>The teacher decides </a:t>
                      </a:r>
                      <a:r>
                        <a:rPr lang="en-US" sz="2000" baseline="0" dirty="0" smtClean="0"/>
                        <a:t>students can</a:t>
                      </a:r>
                      <a:r>
                        <a:rPr lang="en-US" sz="2000" dirty="0" smtClean="0"/>
                        <a:t> skip their weekly math quiz if they turn in their homework. Homework completion skyrockets.</a:t>
                      </a:r>
                      <a:endParaRPr lang="en-US" sz="2000" dirty="0"/>
                    </a:p>
                  </a:txBody>
                  <a:tcPr marT="45721" marB="45721"/>
                </a:tc>
                <a:tc>
                  <a:txBody>
                    <a:bodyPr/>
                    <a:lstStyle/>
                    <a:p>
                      <a:endParaRPr lang="en-US" sz="2000" dirty="0"/>
                    </a:p>
                  </a:txBody>
                  <a:tcPr marT="45721" marB="45721"/>
                </a:tc>
                <a:tc>
                  <a:txBody>
                    <a:bodyPr/>
                    <a:lstStyle/>
                    <a:p>
                      <a:endParaRPr lang="en-US" sz="2000" dirty="0"/>
                    </a:p>
                  </a:txBody>
                  <a:tcPr marT="45721" marB="45721"/>
                </a:tc>
              </a:tr>
              <a:tr h="1463074">
                <a:tc>
                  <a:txBody>
                    <a:bodyPr/>
                    <a:lstStyle/>
                    <a:p>
                      <a:r>
                        <a:rPr lang="en-US" sz="2000" dirty="0" smtClean="0"/>
                        <a:t>A bored</a:t>
                      </a:r>
                      <a:r>
                        <a:rPr lang="en-US" sz="2000" baseline="0" dirty="0" smtClean="0"/>
                        <a:t> </a:t>
                      </a:r>
                      <a:r>
                        <a:rPr lang="en-US" sz="2000" dirty="0" smtClean="0"/>
                        <a:t>history student plays</a:t>
                      </a:r>
                      <a:r>
                        <a:rPr lang="en-US" sz="2000" baseline="0" dirty="0" smtClean="0"/>
                        <a:t> on his phone. The teacher sends him to the office. The student plays on his phone during the next class.</a:t>
                      </a:r>
                      <a:endParaRPr lang="en-US" sz="2000" dirty="0"/>
                    </a:p>
                  </a:txBody>
                  <a:tcPr marT="45721" marB="45721"/>
                </a:tc>
                <a:tc>
                  <a:txBody>
                    <a:bodyPr/>
                    <a:lstStyle/>
                    <a:p>
                      <a:endParaRPr lang="en-US" sz="2000" dirty="0"/>
                    </a:p>
                  </a:txBody>
                  <a:tcPr marT="45721" marB="45721"/>
                </a:tc>
                <a:tc>
                  <a:txBody>
                    <a:bodyPr/>
                    <a:lstStyle/>
                    <a:p>
                      <a:endParaRPr lang="en-US" sz="2000" dirty="0"/>
                    </a:p>
                  </a:txBody>
                  <a:tcPr marT="45721" marB="45721"/>
                </a:tc>
              </a:tr>
            </a:tbl>
          </a:graphicData>
        </a:graphic>
      </p:graphicFrame>
    </p:spTree>
    <p:extLst>
      <p:ext uri="{BB962C8B-B14F-4D97-AF65-F5344CB8AC3E}">
        <p14:creationId xmlns:p14="http://schemas.microsoft.com/office/powerpoint/2010/main" val="1421043590"/>
      </p:ext>
    </p:extLst>
  </p:cSld>
  <p:clrMapOvr>
    <a:masterClrMapping/>
  </p:clrMapOvr>
  <p:timing>
    <p:tnLst>
      <p:par>
        <p:cTn xmlns:p14="http://schemas.microsoft.com/office/powerpoint/2010/mai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p:cNvSpPr>
            <a:spLocks noGrp="1"/>
          </p:cNvSpPr>
          <p:nvPr>
            <p:ph type="title"/>
          </p:nvPr>
        </p:nvSpPr>
        <p:spPr>
          <a:ln>
            <a:miter lim="800000"/>
            <a:headEnd/>
            <a:tailEnd/>
          </a:ln>
        </p:spPr>
        <p:txBody>
          <a:bodyPr/>
          <a:lstStyle/>
          <a:p>
            <a:r>
              <a:rPr lang="en-US" altLang="en-US" dirty="0" smtClean="0"/>
              <a:t>Practice: Examples of Negative Reinforcement</a:t>
            </a:r>
          </a:p>
        </p:txBody>
      </p:sp>
      <p:graphicFrame>
        <p:nvGraphicFramePr>
          <p:cNvPr id="5" name="Table 4"/>
          <p:cNvGraphicFramePr>
            <a:graphicFrameLocks noGrp="1"/>
          </p:cNvGraphicFramePr>
          <p:nvPr>
            <p:extLst>
              <p:ext uri="{D42A27DB-BD31-4B8C-83A1-F6EECF244321}">
                <p14:modId xmlns:p14="http://schemas.microsoft.com/office/powerpoint/2010/main" val="794026440"/>
              </p:ext>
            </p:extLst>
          </p:nvPr>
        </p:nvGraphicFramePr>
        <p:xfrm>
          <a:off x="1447800" y="1524000"/>
          <a:ext cx="7391400" cy="5143156"/>
        </p:xfrm>
        <a:graphic>
          <a:graphicData uri="http://schemas.openxmlformats.org/drawingml/2006/table">
            <a:tbl>
              <a:tblPr firstRow="1" bandRow="1">
                <a:tableStyleId>{073A0DAA-6AF3-43AB-8588-CEC1D06C72B9}</a:tableStyleId>
              </a:tblPr>
              <a:tblGrid>
                <a:gridCol w="4114800"/>
                <a:gridCol w="1638300"/>
                <a:gridCol w="1638300"/>
              </a:tblGrid>
              <a:tr h="906366">
                <a:tc>
                  <a:txBody>
                    <a:bodyPr/>
                    <a:lstStyle/>
                    <a:p>
                      <a:r>
                        <a:rPr lang="en-US" sz="2000" dirty="0" smtClean="0"/>
                        <a:t>Scenario</a:t>
                      </a:r>
                      <a:endParaRPr lang="en-US" sz="2000" dirty="0"/>
                    </a:p>
                  </a:txBody>
                  <a:tcPr marT="45721" marB="45721"/>
                </a:tc>
                <a:tc>
                  <a:txBody>
                    <a:bodyPr/>
                    <a:lstStyle/>
                    <a:p>
                      <a:r>
                        <a:rPr lang="en-US" sz="2000" dirty="0" smtClean="0"/>
                        <a:t>Undesired stimulus</a:t>
                      </a:r>
                      <a:endParaRPr lang="en-US" sz="2000" dirty="0"/>
                    </a:p>
                  </a:txBody>
                  <a:tcPr marT="45721" marB="45721"/>
                </a:tc>
                <a:tc>
                  <a:txBody>
                    <a:bodyPr/>
                    <a:lstStyle/>
                    <a:p>
                      <a:r>
                        <a:rPr lang="en-US" sz="2000" dirty="0" smtClean="0"/>
                        <a:t>Reinforced behavior</a:t>
                      </a:r>
                      <a:endParaRPr lang="en-US" sz="2000" dirty="0"/>
                    </a:p>
                  </a:txBody>
                  <a:tcPr marT="45721" marB="45721"/>
                </a:tc>
              </a:tr>
              <a:tr h="1188748">
                <a:tc>
                  <a:txBody>
                    <a:bodyPr/>
                    <a:lstStyle/>
                    <a:p>
                      <a:r>
                        <a:rPr lang="en-US" sz="2000" dirty="0" smtClean="0"/>
                        <a:t>Running hurt Sally’s knees</a:t>
                      </a:r>
                      <a:r>
                        <a:rPr lang="en-US" sz="2000" baseline="0" dirty="0" smtClean="0"/>
                        <a:t>. She went to physical therapy and her knees got better. She continues to do her therapy every day.</a:t>
                      </a:r>
                      <a:endParaRPr lang="en-US" sz="2000" dirty="0"/>
                    </a:p>
                  </a:txBody>
                  <a:tcPr marT="45721" marB="45721"/>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dirty="0" smtClean="0"/>
                        <a:t>Pain</a:t>
                      </a:r>
                      <a:endParaRPr lang="en-US" sz="2000" dirty="0"/>
                    </a:p>
                  </a:txBody>
                  <a:tcPr marT="45721" marB="45721"/>
                </a:tc>
                <a:tc>
                  <a:txBody>
                    <a:bodyPr/>
                    <a:lstStyle/>
                    <a:p>
                      <a:r>
                        <a:rPr lang="en-US" sz="2000" dirty="0" smtClean="0"/>
                        <a:t>Doing</a:t>
                      </a:r>
                      <a:r>
                        <a:rPr lang="en-US" sz="2000" baseline="0" dirty="0" smtClean="0"/>
                        <a:t> therapy exercises</a:t>
                      </a:r>
                      <a:endParaRPr lang="en-US" sz="2000" dirty="0"/>
                    </a:p>
                  </a:txBody>
                  <a:tcPr marT="45721" marB="45721"/>
                </a:tc>
              </a:tr>
              <a:tr h="1463074">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dirty="0" smtClean="0"/>
                        <a:t>The teacher decides </a:t>
                      </a:r>
                      <a:r>
                        <a:rPr lang="en-US" sz="2000" baseline="0" dirty="0" smtClean="0"/>
                        <a:t>students can</a:t>
                      </a:r>
                      <a:r>
                        <a:rPr lang="en-US" sz="2000" dirty="0" smtClean="0"/>
                        <a:t> skip their weekly math quiz if they turn in their homework. Homework completion skyrockets.</a:t>
                      </a:r>
                      <a:endParaRPr lang="en-US" sz="2000" dirty="0"/>
                    </a:p>
                  </a:txBody>
                  <a:tcPr marT="45721" marB="45721"/>
                </a:tc>
                <a:tc>
                  <a:txBody>
                    <a:bodyPr/>
                    <a:lstStyle/>
                    <a:p>
                      <a:endParaRPr lang="en-US" sz="2000" dirty="0"/>
                    </a:p>
                  </a:txBody>
                  <a:tcPr marT="45721" marB="45721"/>
                </a:tc>
                <a:tc>
                  <a:txBody>
                    <a:bodyPr/>
                    <a:lstStyle/>
                    <a:p>
                      <a:endParaRPr lang="en-US" sz="2000" dirty="0"/>
                    </a:p>
                  </a:txBody>
                  <a:tcPr marT="45721" marB="45721"/>
                </a:tc>
              </a:tr>
              <a:tr h="1463074">
                <a:tc>
                  <a:txBody>
                    <a:bodyPr/>
                    <a:lstStyle/>
                    <a:p>
                      <a:r>
                        <a:rPr lang="en-US" sz="2000" dirty="0" smtClean="0"/>
                        <a:t>A bored</a:t>
                      </a:r>
                      <a:r>
                        <a:rPr lang="en-US" sz="2000" baseline="0" dirty="0" smtClean="0"/>
                        <a:t> </a:t>
                      </a:r>
                      <a:r>
                        <a:rPr lang="en-US" sz="2000" dirty="0" smtClean="0"/>
                        <a:t>history student plays</a:t>
                      </a:r>
                      <a:r>
                        <a:rPr lang="en-US" sz="2000" baseline="0" dirty="0" smtClean="0"/>
                        <a:t> on his phone. The teacher sends him to the office. The student plays on his phone during the next class.</a:t>
                      </a:r>
                      <a:endParaRPr lang="en-US" sz="2000" dirty="0"/>
                    </a:p>
                  </a:txBody>
                  <a:tcPr marT="45721" marB="45721"/>
                </a:tc>
                <a:tc>
                  <a:txBody>
                    <a:bodyPr/>
                    <a:lstStyle/>
                    <a:p>
                      <a:endParaRPr lang="en-US" sz="2000" dirty="0"/>
                    </a:p>
                  </a:txBody>
                  <a:tcPr marT="45721" marB="45721"/>
                </a:tc>
                <a:tc>
                  <a:txBody>
                    <a:bodyPr/>
                    <a:lstStyle/>
                    <a:p>
                      <a:endParaRPr lang="en-US" sz="2000" dirty="0"/>
                    </a:p>
                  </a:txBody>
                  <a:tcPr marT="45721" marB="45721"/>
                </a:tc>
              </a:tr>
            </a:tbl>
          </a:graphicData>
        </a:graphic>
      </p:graphicFrame>
    </p:spTree>
    <p:extLst>
      <p:ext uri="{BB962C8B-B14F-4D97-AF65-F5344CB8AC3E}">
        <p14:creationId xmlns:p14="http://schemas.microsoft.com/office/powerpoint/2010/main" val="1326077611"/>
      </p:ext>
    </p:extLst>
  </p:cSld>
  <p:clrMapOvr>
    <a:masterClrMapping/>
  </p:clrMapOvr>
  <p:timing>
    <p:tnLst>
      <p:par>
        <p:cTn xmlns:p14="http://schemas.microsoft.com/office/powerpoint/2010/mai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p:cNvSpPr>
            <a:spLocks noGrp="1"/>
          </p:cNvSpPr>
          <p:nvPr>
            <p:ph type="title"/>
          </p:nvPr>
        </p:nvSpPr>
        <p:spPr>
          <a:ln>
            <a:miter lim="800000"/>
            <a:headEnd/>
            <a:tailEnd/>
          </a:ln>
        </p:spPr>
        <p:txBody>
          <a:bodyPr/>
          <a:lstStyle/>
          <a:p>
            <a:r>
              <a:rPr lang="en-US" altLang="en-US" dirty="0" smtClean="0"/>
              <a:t>Practice: Examples of Negative Reinforcement</a:t>
            </a:r>
          </a:p>
        </p:txBody>
      </p:sp>
      <p:graphicFrame>
        <p:nvGraphicFramePr>
          <p:cNvPr id="5" name="Table 4"/>
          <p:cNvGraphicFramePr>
            <a:graphicFrameLocks noGrp="1"/>
          </p:cNvGraphicFramePr>
          <p:nvPr>
            <p:extLst>
              <p:ext uri="{D42A27DB-BD31-4B8C-83A1-F6EECF244321}">
                <p14:modId xmlns:p14="http://schemas.microsoft.com/office/powerpoint/2010/main" val="2780070011"/>
              </p:ext>
            </p:extLst>
          </p:nvPr>
        </p:nvGraphicFramePr>
        <p:xfrm>
          <a:off x="1447800" y="1524000"/>
          <a:ext cx="7391400" cy="5143156"/>
        </p:xfrm>
        <a:graphic>
          <a:graphicData uri="http://schemas.openxmlformats.org/drawingml/2006/table">
            <a:tbl>
              <a:tblPr firstRow="1" bandRow="1">
                <a:tableStyleId>{073A0DAA-6AF3-43AB-8588-CEC1D06C72B9}</a:tableStyleId>
              </a:tblPr>
              <a:tblGrid>
                <a:gridCol w="4114800"/>
                <a:gridCol w="1638300"/>
                <a:gridCol w="1638300"/>
              </a:tblGrid>
              <a:tr h="906366">
                <a:tc>
                  <a:txBody>
                    <a:bodyPr/>
                    <a:lstStyle/>
                    <a:p>
                      <a:r>
                        <a:rPr lang="en-US" sz="2000" dirty="0" smtClean="0"/>
                        <a:t>Scenario</a:t>
                      </a:r>
                      <a:endParaRPr lang="en-US" sz="2000" dirty="0"/>
                    </a:p>
                  </a:txBody>
                  <a:tcPr marT="45721" marB="45721"/>
                </a:tc>
                <a:tc>
                  <a:txBody>
                    <a:bodyPr/>
                    <a:lstStyle/>
                    <a:p>
                      <a:r>
                        <a:rPr lang="en-US" sz="2000" dirty="0" smtClean="0"/>
                        <a:t>Undesired stimulus</a:t>
                      </a:r>
                      <a:endParaRPr lang="en-US" sz="2000" dirty="0"/>
                    </a:p>
                  </a:txBody>
                  <a:tcPr marT="45721" marB="45721"/>
                </a:tc>
                <a:tc>
                  <a:txBody>
                    <a:bodyPr/>
                    <a:lstStyle/>
                    <a:p>
                      <a:r>
                        <a:rPr lang="en-US" sz="2000" dirty="0" smtClean="0"/>
                        <a:t>Reinforced behavior</a:t>
                      </a:r>
                      <a:endParaRPr lang="en-US" sz="2000" dirty="0"/>
                    </a:p>
                  </a:txBody>
                  <a:tcPr marT="45721" marB="45721"/>
                </a:tc>
              </a:tr>
              <a:tr h="1188748">
                <a:tc>
                  <a:txBody>
                    <a:bodyPr/>
                    <a:lstStyle/>
                    <a:p>
                      <a:r>
                        <a:rPr lang="en-US" sz="2000" dirty="0" smtClean="0"/>
                        <a:t>Running hurt Sally’s knees</a:t>
                      </a:r>
                      <a:r>
                        <a:rPr lang="en-US" sz="2000" baseline="0" dirty="0" smtClean="0"/>
                        <a:t>. She went to physical therapy and her knees got better. She continues to do her therapy every day.</a:t>
                      </a:r>
                      <a:endParaRPr lang="en-US" sz="2000" dirty="0"/>
                    </a:p>
                  </a:txBody>
                  <a:tcPr marT="45721" marB="45721"/>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dirty="0" smtClean="0"/>
                        <a:t>Pain</a:t>
                      </a:r>
                      <a:endParaRPr lang="en-US" sz="2000" dirty="0"/>
                    </a:p>
                  </a:txBody>
                  <a:tcPr marT="45721" marB="45721"/>
                </a:tc>
                <a:tc>
                  <a:txBody>
                    <a:bodyPr/>
                    <a:lstStyle/>
                    <a:p>
                      <a:r>
                        <a:rPr lang="en-US" sz="2000" dirty="0" smtClean="0"/>
                        <a:t>Doing</a:t>
                      </a:r>
                      <a:r>
                        <a:rPr lang="en-US" sz="2000" baseline="0" dirty="0" smtClean="0"/>
                        <a:t> therapy exercises</a:t>
                      </a:r>
                      <a:endParaRPr lang="en-US" sz="2000" dirty="0"/>
                    </a:p>
                  </a:txBody>
                  <a:tcPr marT="45721" marB="45721"/>
                </a:tc>
              </a:tr>
              <a:tr h="1463074">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dirty="0" smtClean="0"/>
                        <a:t>The teacher decides </a:t>
                      </a:r>
                      <a:r>
                        <a:rPr lang="en-US" sz="2000" baseline="0" dirty="0" smtClean="0"/>
                        <a:t>students can</a:t>
                      </a:r>
                      <a:r>
                        <a:rPr lang="en-US" sz="2000" dirty="0" smtClean="0"/>
                        <a:t> skip their weekly math quiz if they turn in their homework. Homework completion skyrockets.</a:t>
                      </a:r>
                      <a:endParaRPr lang="en-US" sz="2000" dirty="0"/>
                    </a:p>
                  </a:txBody>
                  <a:tcPr marT="45721" marB="45721"/>
                </a:tc>
                <a:tc>
                  <a:txBody>
                    <a:bodyPr/>
                    <a:lstStyle/>
                    <a:p>
                      <a:r>
                        <a:rPr lang="en-US" sz="2000" dirty="0" smtClean="0"/>
                        <a:t>Math quiz</a:t>
                      </a:r>
                      <a:endParaRPr lang="en-US" sz="2000" dirty="0"/>
                    </a:p>
                  </a:txBody>
                  <a:tcPr marT="45721" marB="45721"/>
                </a:tc>
                <a:tc>
                  <a:txBody>
                    <a:bodyPr/>
                    <a:lstStyle/>
                    <a:p>
                      <a:r>
                        <a:rPr lang="en-US" sz="2000" dirty="0" smtClean="0"/>
                        <a:t>Turning</a:t>
                      </a:r>
                      <a:r>
                        <a:rPr lang="en-US" sz="2000" baseline="0" dirty="0" smtClean="0"/>
                        <a:t> in math homework</a:t>
                      </a:r>
                      <a:endParaRPr lang="en-US" sz="2000" dirty="0"/>
                    </a:p>
                  </a:txBody>
                  <a:tcPr marT="45721" marB="45721"/>
                </a:tc>
              </a:tr>
              <a:tr h="1463074">
                <a:tc>
                  <a:txBody>
                    <a:bodyPr/>
                    <a:lstStyle/>
                    <a:p>
                      <a:r>
                        <a:rPr lang="en-US" sz="2000" dirty="0" smtClean="0"/>
                        <a:t>A bored</a:t>
                      </a:r>
                      <a:r>
                        <a:rPr lang="en-US" sz="2000" baseline="0" dirty="0" smtClean="0"/>
                        <a:t> </a:t>
                      </a:r>
                      <a:r>
                        <a:rPr lang="en-US" sz="2000" dirty="0" smtClean="0"/>
                        <a:t>history student plays</a:t>
                      </a:r>
                      <a:r>
                        <a:rPr lang="en-US" sz="2000" baseline="0" dirty="0" smtClean="0"/>
                        <a:t> on his phone. The teacher sends him to the office. The student plays on his phone during the next class.</a:t>
                      </a:r>
                      <a:endParaRPr lang="en-US" sz="2000" dirty="0"/>
                    </a:p>
                  </a:txBody>
                  <a:tcPr marT="45721" marB="45721"/>
                </a:tc>
                <a:tc>
                  <a:txBody>
                    <a:bodyPr/>
                    <a:lstStyle/>
                    <a:p>
                      <a:endParaRPr lang="en-US" sz="2000" dirty="0"/>
                    </a:p>
                  </a:txBody>
                  <a:tcPr marT="45721" marB="45721"/>
                </a:tc>
                <a:tc>
                  <a:txBody>
                    <a:bodyPr/>
                    <a:lstStyle/>
                    <a:p>
                      <a:endParaRPr lang="en-US" sz="2000" dirty="0"/>
                    </a:p>
                  </a:txBody>
                  <a:tcPr marT="45721" marB="45721"/>
                </a:tc>
              </a:tr>
            </a:tbl>
          </a:graphicData>
        </a:graphic>
      </p:graphicFrame>
    </p:spTree>
    <p:extLst>
      <p:ext uri="{BB962C8B-B14F-4D97-AF65-F5344CB8AC3E}">
        <p14:creationId xmlns:p14="http://schemas.microsoft.com/office/powerpoint/2010/main" val="1462924078"/>
      </p:ext>
    </p:extLst>
  </p:cSld>
  <p:clrMapOvr>
    <a:masterClrMapping/>
  </p:clrMapOvr>
  <p:timing>
    <p:tnLst>
      <p:par>
        <p:cTn xmlns:p14="http://schemas.microsoft.com/office/powerpoint/2010/mai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p:cNvSpPr>
            <a:spLocks noGrp="1"/>
          </p:cNvSpPr>
          <p:nvPr>
            <p:ph type="title"/>
          </p:nvPr>
        </p:nvSpPr>
        <p:spPr>
          <a:ln>
            <a:miter lim="800000"/>
            <a:headEnd/>
            <a:tailEnd/>
          </a:ln>
        </p:spPr>
        <p:txBody>
          <a:bodyPr/>
          <a:lstStyle/>
          <a:p>
            <a:r>
              <a:rPr lang="en-US" altLang="en-US" dirty="0" smtClean="0"/>
              <a:t>Practice: Examples of Negative Reinforcement</a:t>
            </a:r>
          </a:p>
        </p:txBody>
      </p:sp>
      <p:graphicFrame>
        <p:nvGraphicFramePr>
          <p:cNvPr id="4" name="Table 3"/>
          <p:cNvGraphicFramePr>
            <a:graphicFrameLocks noGrp="1"/>
          </p:cNvGraphicFramePr>
          <p:nvPr>
            <p:extLst>
              <p:ext uri="{D42A27DB-BD31-4B8C-83A1-F6EECF244321}">
                <p14:modId xmlns:p14="http://schemas.microsoft.com/office/powerpoint/2010/main" val="2002533432"/>
              </p:ext>
            </p:extLst>
          </p:nvPr>
        </p:nvGraphicFramePr>
        <p:xfrm>
          <a:off x="1447800" y="1524000"/>
          <a:ext cx="7391400" cy="5143156"/>
        </p:xfrm>
        <a:graphic>
          <a:graphicData uri="http://schemas.openxmlformats.org/drawingml/2006/table">
            <a:tbl>
              <a:tblPr firstRow="1" bandRow="1">
                <a:tableStyleId>{073A0DAA-6AF3-43AB-8588-CEC1D06C72B9}</a:tableStyleId>
              </a:tblPr>
              <a:tblGrid>
                <a:gridCol w="4114800"/>
                <a:gridCol w="1638300"/>
                <a:gridCol w="1638300"/>
              </a:tblGrid>
              <a:tr h="906366">
                <a:tc>
                  <a:txBody>
                    <a:bodyPr/>
                    <a:lstStyle/>
                    <a:p>
                      <a:r>
                        <a:rPr lang="en-US" sz="2000" dirty="0" smtClean="0"/>
                        <a:t>Scenario</a:t>
                      </a:r>
                      <a:endParaRPr lang="en-US" sz="2000" dirty="0"/>
                    </a:p>
                  </a:txBody>
                  <a:tcPr marT="45721" marB="45721"/>
                </a:tc>
                <a:tc>
                  <a:txBody>
                    <a:bodyPr/>
                    <a:lstStyle/>
                    <a:p>
                      <a:r>
                        <a:rPr lang="en-US" sz="2000" dirty="0" smtClean="0"/>
                        <a:t>Undesired stimulus</a:t>
                      </a:r>
                      <a:endParaRPr lang="en-US" sz="2000" dirty="0"/>
                    </a:p>
                  </a:txBody>
                  <a:tcPr marT="45721" marB="45721"/>
                </a:tc>
                <a:tc>
                  <a:txBody>
                    <a:bodyPr/>
                    <a:lstStyle/>
                    <a:p>
                      <a:r>
                        <a:rPr lang="en-US" sz="2000" dirty="0" smtClean="0"/>
                        <a:t>Reinforced behavior</a:t>
                      </a:r>
                      <a:endParaRPr lang="en-US" sz="2000" dirty="0"/>
                    </a:p>
                  </a:txBody>
                  <a:tcPr marT="45721" marB="45721"/>
                </a:tc>
              </a:tr>
              <a:tr h="1188748">
                <a:tc>
                  <a:txBody>
                    <a:bodyPr/>
                    <a:lstStyle/>
                    <a:p>
                      <a:r>
                        <a:rPr lang="en-US" sz="2000" dirty="0" smtClean="0"/>
                        <a:t>Running hurt Sally’s knees</a:t>
                      </a:r>
                      <a:r>
                        <a:rPr lang="en-US" sz="2000" baseline="0" dirty="0" smtClean="0"/>
                        <a:t>. She went to physical therapy and her knees got better. She continues to do her therapy every day.</a:t>
                      </a:r>
                      <a:endParaRPr lang="en-US" sz="2000" dirty="0"/>
                    </a:p>
                  </a:txBody>
                  <a:tcPr marT="45721" marB="45721"/>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dirty="0" smtClean="0"/>
                        <a:t>Pain</a:t>
                      </a:r>
                      <a:endParaRPr lang="en-US" sz="2000" dirty="0"/>
                    </a:p>
                  </a:txBody>
                  <a:tcPr marT="45721" marB="45721"/>
                </a:tc>
                <a:tc>
                  <a:txBody>
                    <a:bodyPr/>
                    <a:lstStyle/>
                    <a:p>
                      <a:r>
                        <a:rPr lang="en-US" sz="2000" dirty="0" smtClean="0"/>
                        <a:t>Doing</a:t>
                      </a:r>
                      <a:r>
                        <a:rPr lang="en-US" sz="2000" baseline="0" dirty="0" smtClean="0"/>
                        <a:t> therapy exercises</a:t>
                      </a:r>
                      <a:endParaRPr lang="en-US" sz="2000" dirty="0"/>
                    </a:p>
                  </a:txBody>
                  <a:tcPr marT="45721" marB="45721"/>
                </a:tc>
              </a:tr>
              <a:tr h="1463074">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dirty="0" smtClean="0"/>
                        <a:t>The teacher decides </a:t>
                      </a:r>
                      <a:r>
                        <a:rPr lang="en-US" sz="2000" baseline="0" dirty="0" smtClean="0"/>
                        <a:t>students can</a:t>
                      </a:r>
                      <a:r>
                        <a:rPr lang="en-US" sz="2000" dirty="0" smtClean="0"/>
                        <a:t> skip their weekly math quiz if they turn in their homework. Homework completion skyrockets.</a:t>
                      </a:r>
                      <a:endParaRPr lang="en-US" sz="2000" dirty="0"/>
                    </a:p>
                  </a:txBody>
                  <a:tcPr marT="45721" marB="45721"/>
                </a:tc>
                <a:tc>
                  <a:txBody>
                    <a:bodyPr/>
                    <a:lstStyle/>
                    <a:p>
                      <a:r>
                        <a:rPr lang="en-US" sz="2000" dirty="0" smtClean="0"/>
                        <a:t>Math quiz</a:t>
                      </a:r>
                      <a:endParaRPr lang="en-US" sz="2000" dirty="0"/>
                    </a:p>
                  </a:txBody>
                  <a:tcPr marT="45721" marB="45721"/>
                </a:tc>
                <a:tc>
                  <a:txBody>
                    <a:bodyPr/>
                    <a:lstStyle/>
                    <a:p>
                      <a:r>
                        <a:rPr lang="en-US" sz="2000" dirty="0" smtClean="0"/>
                        <a:t>Turning</a:t>
                      </a:r>
                      <a:r>
                        <a:rPr lang="en-US" sz="2000" baseline="0" dirty="0" smtClean="0"/>
                        <a:t> in math homework</a:t>
                      </a:r>
                      <a:endParaRPr lang="en-US" sz="2000" dirty="0"/>
                    </a:p>
                  </a:txBody>
                  <a:tcPr marT="45721" marB="45721"/>
                </a:tc>
              </a:tr>
              <a:tr h="1463074">
                <a:tc>
                  <a:txBody>
                    <a:bodyPr/>
                    <a:lstStyle/>
                    <a:p>
                      <a:r>
                        <a:rPr lang="en-US" sz="2000" dirty="0" smtClean="0"/>
                        <a:t>A bored</a:t>
                      </a:r>
                      <a:r>
                        <a:rPr lang="en-US" sz="2000" baseline="0" dirty="0" smtClean="0"/>
                        <a:t> </a:t>
                      </a:r>
                      <a:r>
                        <a:rPr lang="en-US" sz="2000" dirty="0" smtClean="0"/>
                        <a:t>history student plays</a:t>
                      </a:r>
                      <a:r>
                        <a:rPr lang="en-US" sz="2000" baseline="0" dirty="0" smtClean="0"/>
                        <a:t> on his phone. The teacher sends him to the office. The student plays on his phone during the next class.</a:t>
                      </a:r>
                      <a:endParaRPr lang="en-US" sz="2000" dirty="0"/>
                    </a:p>
                  </a:txBody>
                  <a:tcPr marT="45721" marB="45721"/>
                </a:tc>
                <a:tc>
                  <a:txBody>
                    <a:bodyPr/>
                    <a:lstStyle/>
                    <a:p>
                      <a:r>
                        <a:rPr lang="en-US" sz="2000" dirty="0" smtClean="0"/>
                        <a:t>Boredom/ participating in undesired class</a:t>
                      </a:r>
                      <a:endParaRPr lang="en-US" sz="2000" dirty="0"/>
                    </a:p>
                  </a:txBody>
                  <a:tcPr marT="45721" marB="45721"/>
                </a:tc>
                <a:tc>
                  <a:txBody>
                    <a:bodyPr/>
                    <a:lstStyle/>
                    <a:p>
                      <a:r>
                        <a:rPr lang="en-US" sz="2000" dirty="0" smtClean="0"/>
                        <a:t>Playing</a:t>
                      </a:r>
                      <a:r>
                        <a:rPr lang="en-US" sz="2000" baseline="0" dirty="0" smtClean="0"/>
                        <a:t> phone games during class</a:t>
                      </a:r>
                      <a:endParaRPr lang="en-US" sz="2000" dirty="0"/>
                    </a:p>
                  </a:txBody>
                  <a:tcPr marT="45721" marB="45721"/>
                </a:tc>
              </a:tr>
            </a:tbl>
          </a:graphicData>
        </a:graphic>
      </p:graphicFrame>
    </p:spTree>
    <p:extLst>
      <p:ext uri="{BB962C8B-B14F-4D97-AF65-F5344CB8AC3E}">
        <p14:creationId xmlns:p14="http://schemas.microsoft.com/office/powerpoint/2010/main" val="2467581624"/>
      </p:ext>
    </p:extLst>
  </p:cSld>
  <p:clrMapOvr>
    <a:masterClrMapping/>
  </p:clrMapOvr>
  <p:timing>
    <p:tnLst>
      <p:par>
        <p:cTn xmlns:p14="http://schemas.microsoft.com/office/powerpoint/2010/mai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a:ln>
            <a:miter lim="800000"/>
            <a:headEnd/>
            <a:tailEnd/>
          </a:ln>
        </p:spPr>
        <p:txBody>
          <a:bodyPr/>
          <a:lstStyle/>
          <a:p>
            <a:r>
              <a:rPr lang="en-US" altLang="en-US" dirty="0" smtClean="0"/>
              <a:t>Consider the Effect on Behavior</a:t>
            </a:r>
          </a:p>
        </p:txBody>
      </p:sp>
      <p:sp>
        <p:nvSpPr>
          <p:cNvPr id="3" name="Content Placeholder 2"/>
          <p:cNvSpPr>
            <a:spLocks noGrp="1"/>
          </p:cNvSpPr>
          <p:nvPr>
            <p:ph idx="1"/>
          </p:nvPr>
        </p:nvSpPr>
        <p:spPr/>
        <p:txBody>
          <a:bodyPr/>
          <a:lstStyle/>
          <a:p>
            <a:pPr marL="0" indent="0">
              <a:buFont typeface="Wingdings" pitchFamily="2" charset="2"/>
              <a:buNone/>
              <a:defRPr/>
            </a:pPr>
            <a:r>
              <a:rPr lang="en-US" dirty="0" smtClean="0"/>
              <a:t>Remember…</a:t>
            </a:r>
          </a:p>
          <a:p>
            <a:pPr>
              <a:defRPr/>
            </a:pPr>
            <a:r>
              <a:rPr lang="en-US" dirty="0" smtClean="0"/>
              <a:t>Reinforcement </a:t>
            </a:r>
            <a:r>
              <a:rPr lang="en-US" dirty="0"/>
              <a:t>has only occurred when the behavior is maintained or </a:t>
            </a:r>
            <a:r>
              <a:rPr lang="en-US" dirty="0" smtClean="0"/>
              <a:t>increases in frequency or intensity</a:t>
            </a:r>
            <a:endParaRPr lang="en-US" dirty="0"/>
          </a:p>
          <a:p>
            <a:pPr>
              <a:defRPr/>
            </a:pPr>
            <a:r>
              <a:rPr lang="en-US" dirty="0" smtClean="0"/>
              <a:t>Punishment has only occurred when the behavior becomes less frequent or intense</a:t>
            </a:r>
            <a:endParaRPr lang="en-US" dirty="0"/>
          </a:p>
        </p:txBody>
      </p:sp>
    </p:spTree>
    <p:extLst>
      <p:ext uri="{BB962C8B-B14F-4D97-AF65-F5344CB8AC3E}">
        <p14:creationId xmlns:p14="http://schemas.microsoft.com/office/powerpoint/2010/main" val="432241815"/>
      </p:ext>
    </p:extLst>
  </p:cSld>
  <p:clrMapOvr>
    <a:masterClrMapping/>
  </p:clrMapOvr>
  <p:timing>
    <p:tnLst>
      <p:par>
        <p:cTn xmlns:p14="http://schemas.microsoft.com/office/powerpoint/2010/mai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1"/>
          <p:cNvSpPr>
            <a:spLocks noGrp="1"/>
          </p:cNvSpPr>
          <p:nvPr>
            <p:ph type="title"/>
          </p:nvPr>
        </p:nvSpPr>
        <p:spPr>
          <a:ln>
            <a:miter lim="800000"/>
            <a:headEnd/>
            <a:tailEnd/>
          </a:ln>
        </p:spPr>
        <p:txBody>
          <a:bodyPr/>
          <a:lstStyle/>
          <a:p>
            <a:r>
              <a:rPr lang="en-US" altLang="en-US" dirty="0" smtClean="0"/>
              <a:t>Discussion</a:t>
            </a:r>
          </a:p>
        </p:txBody>
      </p:sp>
      <p:sp>
        <p:nvSpPr>
          <p:cNvPr id="3" name="Content Placeholder 2"/>
          <p:cNvSpPr>
            <a:spLocks noGrp="1"/>
          </p:cNvSpPr>
          <p:nvPr>
            <p:ph idx="1"/>
          </p:nvPr>
        </p:nvSpPr>
        <p:spPr/>
        <p:txBody>
          <a:bodyPr/>
          <a:lstStyle/>
          <a:p>
            <a:pPr>
              <a:defRPr/>
            </a:pPr>
            <a:r>
              <a:rPr lang="en-US" dirty="0" smtClean="0"/>
              <a:t>Have you ever worked with a student who did not respond to “typical” reinforcement?</a:t>
            </a:r>
          </a:p>
          <a:p>
            <a:pPr>
              <a:defRPr/>
            </a:pPr>
            <a:r>
              <a:rPr lang="en-US" dirty="0" smtClean="0"/>
              <a:t>Talk about these examples with a partner.</a:t>
            </a:r>
          </a:p>
          <a:p>
            <a:pPr>
              <a:defRPr/>
            </a:pPr>
            <a:r>
              <a:rPr lang="en-US" dirty="0" smtClean="0"/>
              <a:t>Share with the group.</a:t>
            </a:r>
            <a:endParaRPr lang="en-US" dirty="0"/>
          </a:p>
        </p:txBody>
      </p:sp>
      <p:sp>
        <p:nvSpPr>
          <p:cNvPr id="4" name="TextBox 3"/>
          <p:cNvSpPr txBox="1"/>
          <p:nvPr/>
        </p:nvSpPr>
        <p:spPr>
          <a:xfrm>
            <a:off x="1751013" y="5214938"/>
            <a:ext cx="6019800" cy="919162"/>
          </a:xfrm>
          <a:prstGeom prst="roundRect">
            <a:avLst/>
          </a:prstGeom>
          <a:solidFill>
            <a:srgbClr val="99FF99"/>
          </a:solidFill>
          <a:ln>
            <a:noFill/>
          </a:ln>
          <a:effectLst>
            <a:outerShdw blurRad="44450" dist="27940" dir="5400000" algn="ctr">
              <a:srgbClr val="000000">
                <a:alpha val="32000"/>
              </a:srgbClr>
            </a:outerShdw>
          </a:effectLst>
        </p:spPr>
        <p:style>
          <a:lnRef idx="1">
            <a:schemeClr val="accent5"/>
          </a:lnRef>
          <a:fillRef idx="2">
            <a:schemeClr val="accent5"/>
          </a:fillRef>
          <a:effectRef idx="1">
            <a:schemeClr val="accent5"/>
          </a:effectRef>
          <a:fontRef idx="minor">
            <a:schemeClr val="dk1"/>
          </a:fontRef>
        </p:style>
        <p:txBody>
          <a:bodyPr>
            <a:spAutoFit/>
          </a:bodyPr>
          <a:lstStyle/>
          <a:p>
            <a:pPr>
              <a:defRPr/>
            </a:pPr>
            <a:r>
              <a:rPr lang="en-US" sz="2400" dirty="0"/>
              <a:t>Are some examples common to certain disabilities?</a:t>
            </a:r>
          </a:p>
        </p:txBody>
      </p:sp>
    </p:spTree>
    <p:extLst>
      <p:ext uri="{BB962C8B-B14F-4D97-AF65-F5344CB8AC3E}">
        <p14:creationId xmlns:p14="http://schemas.microsoft.com/office/powerpoint/2010/main" val="984815968"/>
      </p:ext>
    </p:extLst>
  </p:cSld>
  <p:clrMapOvr>
    <a:masterClrMapping/>
  </p:clrMapOvr>
  <p:timing>
    <p:tnLst>
      <p:par>
        <p:cTn xmlns:p14="http://schemas.microsoft.com/office/powerpoint/2010/mai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1"/>
          <p:cNvSpPr>
            <a:spLocks noGrp="1"/>
          </p:cNvSpPr>
          <p:nvPr>
            <p:ph type="title"/>
          </p:nvPr>
        </p:nvSpPr>
        <p:spPr>
          <a:ln>
            <a:miter lim="800000"/>
            <a:headEnd/>
            <a:tailEnd/>
          </a:ln>
        </p:spPr>
        <p:txBody>
          <a:bodyPr/>
          <a:lstStyle/>
          <a:p>
            <a:r>
              <a:rPr lang="en-US" altLang="en-US" dirty="0" smtClean="0"/>
              <a:t>Positive Punishment</a:t>
            </a:r>
          </a:p>
        </p:txBody>
      </p:sp>
      <p:sp>
        <p:nvSpPr>
          <p:cNvPr id="3" name="Content Placeholder 2"/>
          <p:cNvSpPr>
            <a:spLocks noGrp="1"/>
          </p:cNvSpPr>
          <p:nvPr>
            <p:ph idx="1"/>
          </p:nvPr>
        </p:nvSpPr>
        <p:spPr/>
        <p:txBody>
          <a:bodyPr/>
          <a:lstStyle/>
          <a:p>
            <a:pPr>
              <a:defRPr/>
            </a:pPr>
            <a:r>
              <a:rPr lang="en-US" dirty="0"/>
              <a:t>The </a:t>
            </a:r>
            <a:r>
              <a:rPr lang="en-US" dirty="0" smtClean="0"/>
              <a:t>addition </a:t>
            </a:r>
            <a:r>
              <a:rPr lang="en-US" dirty="0"/>
              <a:t>of </a:t>
            </a:r>
            <a:r>
              <a:rPr lang="en-US" dirty="0" smtClean="0"/>
              <a:t>an unfavorable </a:t>
            </a:r>
            <a:r>
              <a:rPr lang="en-US" dirty="0"/>
              <a:t>outcome or event </a:t>
            </a:r>
            <a:r>
              <a:rPr lang="en-US" dirty="0" smtClean="0"/>
              <a:t>that decreases the future likelihood or intensity of the behavior</a:t>
            </a:r>
            <a:endParaRPr lang="en-US" dirty="0"/>
          </a:p>
          <a:p>
            <a:pPr>
              <a:defRPr/>
            </a:pPr>
            <a:r>
              <a:rPr lang="en-US" dirty="0" smtClean="0"/>
              <a:t>Use thoughtfully</a:t>
            </a:r>
          </a:p>
          <a:p>
            <a:pPr lvl="1">
              <a:defRPr/>
            </a:pPr>
            <a:r>
              <a:rPr lang="en-US" dirty="0"/>
              <a:t>Can quickly become ineffective if used inappropriately</a:t>
            </a:r>
          </a:p>
          <a:p>
            <a:pPr lvl="1">
              <a:defRPr/>
            </a:pPr>
            <a:r>
              <a:rPr lang="en-US" dirty="0" smtClean="0"/>
              <a:t>Need to increase desired behaviors (do not use in isolation)</a:t>
            </a:r>
          </a:p>
          <a:p>
            <a:pPr lvl="1">
              <a:defRPr/>
            </a:pPr>
            <a:endParaRPr lang="en-US" dirty="0"/>
          </a:p>
        </p:txBody>
      </p:sp>
    </p:spTree>
    <p:extLst>
      <p:ext uri="{BB962C8B-B14F-4D97-AF65-F5344CB8AC3E}">
        <p14:creationId xmlns:p14="http://schemas.microsoft.com/office/powerpoint/2010/main" val="2710395617"/>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5"/>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600200" y="654050"/>
            <a:ext cx="7272338" cy="2198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itle 1"/>
          <p:cNvSpPr txBox="1">
            <a:spLocks/>
          </p:cNvSpPr>
          <p:nvPr/>
        </p:nvSpPr>
        <p:spPr>
          <a:xfrm>
            <a:off x="1691680" y="2780928"/>
            <a:ext cx="7272808" cy="2705472"/>
          </a:xfrm>
          <a:prstGeom prst="rect">
            <a:avLst/>
          </a:prstGeom>
          <a:noFill/>
          <a:ln>
            <a:noFill/>
          </a:ln>
          <a:extLst>
            <a:ext uri="{FAA26D3D-D897-4be2-8F04-BA451C77F1D7}">
              <ma14:placeholderFlag xmlns:ma14="http://schemas.microsoft.com/office/mac/drawingml/2011/main" val="1"/>
            </a:ext>
          </a:extLst>
        </p:spPr>
        <p:txBody>
          <a:bodyPr/>
          <a:lstStyle>
            <a:lvl1pPr algn="ctr" rtl="0" eaLnBrk="0" fontAlgn="base" hangingPunct="0">
              <a:spcBef>
                <a:spcPct val="0"/>
              </a:spcBef>
              <a:spcAft>
                <a:spcPct val="0"/>
              </a:spcAft>
              <a:defRPr sz="4400" b="1">
                <a:solidFill>
                  <a:srgbClr val="0061AF"/>
                </a:solidFill>
                <a:latin typeface="+mj-lt"/>
                <a:ea typeface="+mj-ea"/>
                <a:cs typeface="+mj-cs"/>
              </a:defRPr>
            </a:lvl1pPr>
            <a:lvl2pPr algn="ctr" rtl="0" eaLnBrk="0" fontAlgn="base" hangingPunct="0">
              <a:spcBef>
                <a:spcPct val="0"/>
              </a:spcBef>
              <a:spcAft>
                <a:spcPct val="0"/>
              </a:spcAft>
              <a:defRPr sz="4400" b="1">
                <a:solidFill>
                  <a:srgbClr val="0061AF"/>
                </a:solidFill>
                <a:latin typeface="Arial" charset="0"/>
                <a:ea typeface="ＭＳ Ｐゴシック" charset="0"/>
                <a:cs typeface="Arial" charset="0"/>
              </a:defRPr>
            </a:lvl2pPr>
            <a:lvl3pPr algn="ctr" rtl="0" eaLnBrk="0" fontAlgn="base" hangingPunct="0">
              <a:spcBef>
                <a:spcPct val="0"/>
              </a:spcBef>
              <a:spcAft>
                <a:spcPct val="0"/>
              </a:spcAft>
              <a:defRPr sz="4400" b="1">
                <a:solidFill>
                  <a:srgbClr val="0061AF"/>
                </a:solidFill>
                <a:latin typeface="Arial" charset="0"/>
                <a:ea typeface="ＭＳ Ｐゴシック" charset="0"/>
                <a:cs typeface="Arial" charset="0"/>
              </a:defRPr>
            </a:lvl3pPr>
            <a:lvl4pPr algn="ctr" rtl="0" eaLnBrk="0" fontAlgn="base" hangingPunct="0">
              <a:spcBef>
                <a:spcPct val="0"/>
              </a:spcBef>
              <a:spcAft>
                <a:spcPct val="0"/>
              </a:spcAft>
              <a:defRPr sz="4400" b="1">
                <a:solidFill>
                  <a:srgbClr val="0061AF"/>
                </a:solidFill>
                <a:latin typeface="Arial" charset="0"/>
                <a:ea typeface="ＭＳ Ｐゴシック" charset="0"/>
                <a:cs typeface="Arial" charset="0"/>
              </a:defRPr>
            </a:lvl4pPr>
            <a:lvl5pPr algn="ctr" rtl="0" eaLnBrk="0" fontAlgn="base" hangingPunct="0">
              <a:spcBef>
                <a:spcPct val="0"/>
              </a:spcBef>
              <a:spcAft>
                <a:spcPct val="0"/>
              </a:spcAft>
              <a:defRPr sz="4400" b="1">
                <a:solidFill>
                  <a:srgbClr val="0061AF"/>
                </a:solidFill>
                <a:latin typeface="Arial" charset="0"/>
                <a:ea typeface="ＭＳ Ｐゴシック" charset="0"/>
                <a:cs typeface="Arial" charset="0"/>
              </a:defRPr>
            </a:lvl5pPr>
            <a:lvl6pPr marL="457200" algn="ctr" rtl="0" fontAlgn="base">
              <a:spcBef>
                <a:spcPct val="0"/>
              </a:spcBef>
              <a:spcAft>
                <a:spcPct val="0"/>
              </a:spcAft>
              <a:defRPr sz="4400">
                <a:solidFill>
                  <a:schemeClr val="tx2"/>
                </a:solidFill>
                <a:latin typeface="Arial" charset="0"/>
                <a:ea typeface="ＭＳ Ｐゴシック" charset="0"/>
                <a:cs typeface="Arial" charset="0"/>
              </a:defRPr>
            </a:lvl6pPr>
            <a:lvl7pPr marL="914400" algn="ctr" rtl="0" fontAlgn="base">
              <a:spcBef>
                <a:spcPct val="0"/>
              </a:spcBef>
              <a:spcAft>
                <a:spcPct val="0"/>
              </a:spcAft>
              <a:defRPr sz="4400">
                <a:solidFill>
                  <a:schemeClr val="tx2"/>
                </a:solidFill>
                <a:latin typeface="Arial" charset="0"/>
                <a:ea typeface="ＭＳ Ｐゴシック" charset="0"/>
                <a:cs typeface="Arial" charset="0"/>
              </a:defRPr>
            </a:lvl7pPr>
            <a:lvl8pPr marL="1371600" algn="ctr" rtl="0" fontAlgn="base">
              <a:spcBef>
                <a:spcPct val="0"/>
              </a:spcBef>
              <a:spcAft>
                <a:spcPct val="0"/>
              </a:spcAft>
              <a:defRPr sz="4400">
                <a:solidFill>
                  <a:schemeClr val="tx2"/>
                </a:solidFill>
                <a:latin typeface="Arial" charset="0"/>
                <a:ea typeface="ＭＳ Ｐゴシック" charset="0"/>
                <a:cs typeface="Arial" charset="0"/>
              </a:defRPr>
            </a:lvl8pPr>
            <a:lvl9pPr marL="1828800" algn="ctr" rtl="0" fontAlgn="base">
              <a:spcBef>
                <a:spcPct val="0"/>
              </a:spcBef>
              <a:spcAft>
                <a:spcPct val="0"/>
              </a:spcAft>
              <a:defRPr sz="4400">
                <a:solidFill>
                  <a:schemeClr val="tx2"/>
                </a:solidFill>
                <a:latin typeface="Arial" charset="0"/>
                <a:ea typeface="ＭＳ Ｐゴシック" charset="0"/>
                <a:cs typeface="Arial" charset="0"/>
              </a:defRPr>
            </a:lvl9pPr>
          </a:lstStyle>
          <a:p>
            <a:pPr>
              <a:defRPr/>
            </a:pPr>
            <a:r>
              <a:rPr lang="en-US" sz="4000" kern="0" dirty="0" smtClean="0">
                <a:ln w="1905"/>
                <a:solidFill>
                  <a:schemeClr val="tx1"/>
                </a:solidFill>
                <a:effectLst>
                  <a:innerShdw blurRad="69850" dist="43180" dir="5400000">
                    <a:srgbClr val="000000">
                      <a:alpha val="65000"/>
                    </a:srgbClr>
                  </a:innerShdw>
                </a:effectLst>
              </a:rPr>
              <a:t>Characteristics of Successful </a:t>
            </a:r>
            <a:r>
              <a:rPr lang="en-US" sz="4000" kern="0" dirty="0">
                <a:ln w="1905"/>
                <a:solidFill>
                  <a:schemeClr val="tx1"/>
                </a:solidFill>
                <a:effectLst>
                  <a:innerShdw blurRad="69850" dist="43180" dir="5400000">
                    <a:srgbClr val="000000">
                      <a:alpha val="65000"/>
                    </a:srgbClr>
                  </a:innerShdw>
                </a:effectLst>
              </a:rPr>
              <a:t>Schools, </a:t>
            </a:r>
            <a:r>
              <a:rPr lang="en-US" sz="4000" kern="0" dirty="0" smtClean="0">
                <a:ln w="1905"/>
                <a:solidFill>
                  <a:schemeClr val="tx1"/>
                </a:solidFill>
                <a:effectLst>
                  <a:innerShdw blurRad="69850" dist="43180" dir="5400000">
                    <a:srgbClr val="000000">
                      <a:alpha val="65000"/>
                    </a:srgbClr>
                  </a:innerShdw>
                </a:effectLst>
              </a:rPr>
              <a:t>Teachers, </a:t>
            </a:r>
            <a:r>
              <a:rPr lang="en-US" sz="4000" kern="0" dirty="0">
                <a:ln w="1905"/>
                <a:solidFill>
                  <a:schemeClr val="tx1"/>
                </a:solidFill>
                <a:effectLst>
                  <a:innerShdw blurRad="69850" dist="43180" dir="5400000">
                    <a:srgbClr val="000000">
                      <a:alpha val="65000"/>
                    </a:srgbClr>
                  </a:innerShdw>
                </a:effectLst>
              </a:rPr>
              <a:t>and </a:t>
            </a:r>
            <a:r>
              <a:rPr lang="en-US" sz="4000" kern="0" dirty="0" smtClean="0">
                <a:ln w="1905"/>
                <a:solidFill>
                  <a:schemeClr val="tx1"/>
                </a:solidFill>
                <a:effectLst>
                  <a:innerShdw blurRad="69850" dist="43180" dir="5400000">
                    <a:srgbClr val="000000">
                      <a:alpha val="65000"/>
                    </a:srgbClr>
                  </a:innerShdw>
                </a:effectLst>
              </a:rPr>
              <a:t>Students</a:t>
            </a:r>
            <a:endParaRPr lang="en-US" sz="4000" kern="0" dirty="0">
              <a:ln w="1905"/>
              <a:solidFill>
                <a:schemeClr val="tx1"/>
              </a:solidFill>
              <a:effectLst>
                <a:innerShdw blurRad="69850" dist="43180" dir="5400000">
                  <a:srgbClr val="000000">
                    <a:alpha val="65000"/>
                  </a:srgbClr>
                </a:innerShdw>
              </a:effectLst>
            </a:endParaRPr>
          </a:p>
        </p:txBody>
      </p:sp>
    </p:spTree>
    <p:extLst>
      <p:ext uri="{BB962C8B-B14F-4D97-AF65-F5344CB8AC3E}">
        <p14:creationId xmlns:p14="http://schemas.microsoft.com/office/powerpoint/2010/main" val="4091606359"/>
      </p:ext>
    </p:extLst>
  </p:cSld>
  <p:clrMapOvr>
    <a:masterClrMapping/>
  </p:clrMapOvr>
  <p:timing>
    <p:tnLst>
      <p:par>
        <p:cTn xmlns:p14="http://schemas.microsoft.com/office/powerpoint/2010/mai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p:nvPr>
        </p:nvSpPr>
        <p:spPr>
          <a:ln>
            <a:miter lim="800000"/>
            <a:headEnd/>
            <a:tailEnd/>
          </a:ln>
        </p:spPr>
        <p:txBody>
          <a:bodyPr/>
          <a:lstStyle/>
          <a:p>
            <a:r>
              <a:rPr lang="en-US" altLang="en-US" dirty="0" smtClean="0"/>
              <a:t>Positive Punishment Examples</a:t>
            </a:r>
          </a:p>
        </p:txBody>
      </p:sp>
      <p:sp>
        <p:nvSpPr>
          <p:cNvPr id="3" name="Content Placeholder 2"/>
          <p:cNvSpPr>
            <a:spLocks noGrp="1"/>
          </p:cNvSpPr>
          <p:nvPr>
            <p:ph idx="1"/>
          </p:nvPr>
        </p:nvSpPr>
        <p:spPr/>
        <p:txBody>
          <a:bodyPr/>
          <a:lstStyle/>
          <a:p>
            <a:pPr>
              <a:lnSpc>
                <a:spcPct val="80000"/>
              </a:lnSpc>
              <a:defRPr/>
            </a:pPr>
            <a:r>
              <a:rPr lang="en-US" b="1" dirty="0"/>
              <a:t>Contingent </a:t>
            </a:r>
            <a:r>
              <a:rPr lang="en-US" b="1" dirty="0" smtClean="0"/>
              <a:t>exercise</a:t>
            </a:r>
            <a:r>
              <a:rPr lang="en-US" dirty="0" smtClean="0"/>
              <a:t>:</a:t>
            </a:r>
          </a:p>
          <a:p>
            <a:pPr lvl="1">
              <a:lnSpc>
                <a:spcPct val="80000"/>
              </a:lnSpc>
              <a:defRPr/>
            </a:pPr>
            <a:r>
              <a:rPr lang="en-US" dirty="0" smtClean="0"/>
              <a:t>After cursing, 10 jumping jacks</a:t>
            </a:r>
          </a:p>
          <a:p>
            <a:pPr>
              <a:lnSpc>
                <a:spcPct val="80000"/>
              </a:lnSpc>
              <a:defRPr/>
            </a:pPr>
            <a:r>
              <a:rPr lang="en-US" b="1" dirty="0" smtClean="0"/>
              <a:t>Overcorrection</a:t>
            </a:r>
            <a:r>
              <a:rPr lang="en-US" dirty="0"/>
              <a:t>: </a:t>
            </a:r>
            <a:r>
              <a:rPr lang="en-US" dirty="0" smtClean="0"/>
              <a:t>Consequence is repeatedly performing a behavior that “corrects” the results of the target behavior.</a:t>
            </a:r>
          </a:p>
          <a:p>
            <a:pPr lvl="1">
              <a:lnSpc>
                <a:spcPct val="80000"/>
              </a:lnSpc>
              <a:defRPr/>
            </a:pPr>
            <a:r>
              <a:rPr lang="en-US" dirty="0" smtClean="0"/>
              <a:t>Practice making appropriate requests several times after taking another student’s materials</a:t>
            </a:r>
          </a:p>
          <a:p>
            <a:pPr lvl="1">
              <a:lnSpc>
                <a:spcPct val="80000"/>
              </a:lnSpc>
              <a:defRPr/>
            </a:pPr>
            <a:r>
              <a:rPr lang="en-US" dirty="0" smtClean="0"/>
              <a:t>Clean all desks after sticking gum under own desk</a:t>
            </a:r>
          </a:p>
          <a:p>
            <a:pPr>
              <a:defRPr/>
            </a:pPr>
            <a:endParaRPr lang="en-US" dirty="0"/>
          </a:p>
        </p:txBody>
      </p:sp>
    </p:spTree>
    <p:extLst>
      <p:ext uri="{BB962C8B-B14F-4D97-AF65-F5344CB8AC3E}">
        <p14:creationId xmlns:p14="http://schemas.microsoft.com/office/powerpoint/2010/main" val="568029360"/>
      </p:ext>
    </p:extLst>
  </p:cSld>
  <p:clrMapOvr>
    <a:masterClrMapping/>
  </p:clrMapOvr>
  <p:timing>
    <p:tnLst>
      <p:par>
        <p:cTn xmlns:p14="http://schemas.microsoft.com/office/powerpoint/2010/mai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1"/>
          <p:cNvSpPr>
            <a:spLocks noGrp="1"/>
          </p:cNvSpPr>
          <p:nvPr>
            <p:ph type="title"/>
          </p:nvPr>
        </p:nvSpPr>
        <p:spPr>
          <a:ln>
            <a:miter lim="800000"/>
            <a:headEnd/>
            <a:tailEnd/>
          </a:ln>
        </p:spPr>
        <p:txBody>
          <a:bodyPr/>
          <a:lstStyle/>
          <a:p>
            <a:r>
              <a:rPr lang="en-US" altLang="en-US" dirty="0" smtClean="0"/>
              <a:t>Negative Punishment</a:t>
            </a:r>
          </a:p>
        </p:txBody>
      </p:sp>
      <p:sp>
        <p:nvSpPr>
          <p:cNvPr id="3" name="Content Placeholder 2"/>
          <p:cNvSpPr>
            <a:spLocks noGrp="1"/>
          </p:cNvSpPr>
          <p:nvPr>
            <p:ph idx="1"/>
          </p:nvPr>
        </p:nvSpPr>
        <p:spPr/>
        <p:txBody>
          <a:bodyPr/>
          <a:lstStyle/>
          <a:p>
            <a:pPr>
              <a:defRPr/>
            </a:pPr>
            <a:r>
              <a:rPr lang="en-US" dirty="0"/>
              <a:t>The removal or termination of something good or desirable that </a:t>
            </a:r>
            <a:r>
              <a:rPr lang="en-US" dirty="0" smtClean="0"/>
              <a:t>decreases</a:t>
            </a:r>
          </a:p>
          <a:p>
            <a:pPr lvl="1">
              <a:defRPr/>
            </a:pPr>
            <a:r>
              <a:rPr lang="en-US" dirty="0" smtClean="0"/>
              <a:t>The </a:t>
            </a:r>
            <a:r>
              <a:rPr lang="en-US" dirty="0"/>
              <a:t>future intensity of the </a:t>
            </a:r>
            <a:r>
              <a:rPr lang="en-US" dirty="0" smtClean="0"/>
              <a:t>behavior</a:t>
            </a:r>
            <a:endParaRPr lang="en-US" dirty="0"/>
          </a:p>
          <a:p>
            <a:pPr lvl="1">
              <a:defRPr/>
            </a:pPr>
            <a:r>
              <a:rPr lang="en-US" dirty="0" smtClean="0"/>
              <a:t>The </a:t>
            </a:r>
            <a:r>
              <a:rPr lang="en-US" dirty="0"/>
              <a:t>likelihood of the behavior occurring in the future </a:t>
            </a:r>
            <a:endParaRPr lang="en-US" dirty="0" smtClean="0"/>
          </a:p>
          <a:p>
            <a:pPr>
              <a:defRPr/>
            </a:pPr>
            <a:r>
              <a:rPr lang="en-US" dirty="0" smtClean="0"/>
              <a:t>Most effective when</a:t>
            </a:r>
          </a:p>
          <a:p>
            <a:pPr lvl="1">
              <a:defRPr/>
            </a:pPr>
            <a:r>
              <a:rPr lang="en-US" dirty="0" smtClean="0"/>
              <a:t>Immediately follows the behavior</a:t>
            </a:r>
          </a:p>
          <a:p>
            <a:pPr lvl="1">
              <a:defRPr/>
            </a:pPr>
            <a:r>
              <a:rPr lang="en-US" dirty="0" smtClean="0"/>
              <a:t>Applied consistently</a:t>
            </a:r>
            <a:endParaRPr lang="en-US" dirty="0"/>
          </a:p>
          <a:p>
            <a:pPr>
              <a:defRPr/>
            </a:pPr>
            <a:endParaRPr lang="en-US" dirty="0"/>
          </a:p>
        </p:txBody>
      </p:sp>
    </p:spTree>
    <p:extLst>
      <p:ext uri="{BB962C8B-B14F-4D97-AF65-F5344CB8AC3E}">
        <p14:creationId xmlns:p14="http://schemas.microsoft.com/office/powerpoint/2010/main" val="2322381553"/>
      </p:ext>
    </p:extLst>
  </p:cSld>
  <p:clrMapOvr>
    <a:masterClrMapping/>
  </p:clrMapOvr>
  <p:timing>
    <p:tnLst>
      <p:par>
        <p:cTn xmlns:p14="http://schemas.microsoft.com/office/powerpoint/2010/mai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itle 1"/>
          <p:cNvSpPr>
            <a:spLocks noGrp="1"/>
          </p:cNvSpPr>
          <p:nvPr>
            <p:ph type="title"/>
          </p:nvPr>
        </p:nvSpPr>
        <p:spPr>
          <a:ln>
            <a:miter lim="800000"/>
            <a:headEnd/>
            <a:tailEnd/>
          </a:ln>
        </p:spPr>
        <p:txBody>
          <a:bodyPr/>
          <a:lstStyle/>
          <a:p>
            <a:r>
              <a:rPr lang="en-US" altLang="en-US" dirty="0" smtClean="0"/>
              <a:t>Negative Punishment Examples</a:t>
            </a:r>
          </a:p>
        </p:txBody>
      </p:sp>
      <p:sp>
        <p:nvSpPr>
          <p:cNvPr id="3" name="Content Placeholder 2"/>
          <p:cNvSpPr>
            <a:spLocks noGrp="1"/>
          </p:cNvSpPr>
          <p:nvPr>
            <p:ph idx="1"/>
          </p:nvPr>
        </p:nvSpPr>
        <p:spPr/>
        <p:txBody>
          <a:bodyPr/>
          <a:lstStyle/>
          <a:p>
            <a:pPr>
              <a:defRPr/>
            </a:pPr>
            <a:r>
              <a:rPr lang="en-US" dirty="0" smtClean="0"/>
              <a:t>Remove toy two children are fighting over</a:t>
            </a:r>
          </a:p>
          <a:p>
            <a:pPr>
              <a:defRPr/>
            </a:pPr>
            <a:r>
              <a:rPr lang="en-US" b="1" dirty="0" smtClean="0"/>
              <a:t>Response cost</a:t>
            </a:r>
            <a:r>
              <a:rPr lang="en-US" dirty="0" smtClean="0"/>
              <a:t>: lose tokens for misbehavior</a:t>
            </a:r>
          </a:p>
          <a:p>
            <a:pPr>
              <a:defRPr/>
            </a:pPr>
            <a:r>
              <a:rPr lang="en-US" b="1" dirty="0" smtClean="0"/>
              <a:t>Time out</a:t>
            </a:r>
            <a:r>
              <a:rPr lang="en-US" dirty="0" smtClean="0"/>
              <a:t>: lose </a:t>
            </a:r>
            <a:r>
              <a:rPr lang="en-US" dirty="0"/>
              <a:t>access to positive reinforcement for specified </a:t>
            </a:r>
            <a:r>
              <a:rPr lang="en-US" dirty="0" smtClean="0"/>
              <a:t>time</a:t>
            </a:r>
          </a:p>
          <a:p>
            <a:pPr>
              <a:defRPr/>
            </a:pPr>
            <a:r>
              <a:rPr lang="en-US" b="1" dirty="0" smtClean="0"/>
              <a:t>Planned ignoring</a:t>
            </a:r>
            <a:r>
              <a:rPr lang="en-US" dirty="0" smtClean="0"/>
              <a:t>: withdrawal </a:t>
            </a:r>
            <a:r>
              <a:rPr lang="en-US" dirty="0"/>
              <a:t>or removal of attention</a:t>
            </a:r>
            <a:endParaRPr lang="en-US" dirty="0" smtClean="0"/>
          </a:p>
          <a:p>
            <a:pPr>
              <a:defRPr/>
            </a:pPr>
            <a:endParaRPr lang="en-US" dirty="0" smtClean="0"/>
          </a:p>
          <a:p>
            <a:pPr>
              <a:defRPr/>
            </a:pPr>
            <a:endParaRPr lang="en-US" dirty="0"/>
          </a:p>
        </p:txBody>
      </p:sp>
    </p:spTree>
    <p:extLst>
      <p:ext uri="{BB962C8B-B14F-4D97-AF65-F5344CB8AC3E}">
        <p14:creationId xmlns:p14="http://schemas.microsoft.com/office/powerpoint/2010/main" val="496909492"/>
      </p:ext>
    </p:extLst>
  </p:cSld>
  <p:clrMapOvr>
    <a:masterClrMapping/>
  </p:clrMapOvr>
  <p:timing>
    <p:tnLst>
      <p:par>
        <p:cTn xmlns:p14="http://schemas.microsoft.com/office/powerpoint/2010/mai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itle 1"/>
          <p:cNvSpPr>
            <a:spLocks noGrp="1"/>
          </p:cNvSpPr>
          <p:nvPr>
            <p:ph type="title"/>
          </p:nvPr>
        </p:nvSpPr>
        <p:spPr>
          <a:ln>
            <a:miter lim="800000"/>
            <a:headEnd/>
            <a:tailEnd/>
          </a:ln>
        </p:spPr>
        <p:txBody>
          <a:bodyPr/>
          <a:lstStyle/>
          <a:p>
            <a:r>
              <a:rPr lang="en-US" altLang="en-US" dirty="0" smtClean="0"/>
              <a:t>Combining Consequences</a:t>
            </a:r>
          </a:p>
        </p:txBody>
      </p:sp>
      <p:sp>
        <p:nvSpPr>
          <p:cNvPr id="3" name="Content Placeholder 2"/>
          <p:cNvSpPr>
            <a:spLocks noGrp="1"/>
          </p:cNvSpPr>
          <p:nvPr>
            <p:ph idx="1"/>
          </p:nvPr>
        </p:nvSpPr>
        <p:spPr/>
        <p:txBody>
          <a:bodyPr/>
          <a:lstStyle/>
          <a:p>
            <a:pPr>
              <a:defRPr/>
            </a:pPr>
            <a:r>
              <a:rPr lang="en-US" dirty="0" smtClean="0"/>
              <a:t>Consequences don’t have to be used in isolation!</a:t>
            </a:r>
          </a:p>
          <a:p>
            <a:pPr>
              <a:defRPr/>
            </a:pPr>
            <a:r>
              <a:rPr lang="en-US" dirty="0" smtClean="0"/>
              <a:t>How can punishment be combined with positive reinforcement of the desired behavior?</a:t>
            </a:r>
          </a:p>
          <a:p>
            <a:pPr lvl="1">
              <a:defRPr/>
            </a:pPr>
            <a:r>
              <a:rPr lang="en-US" dirty="0" smtClean="0"/>
              <a:t>Examples from previous slides</a:t>
            </a:r>
          </a:p>
          <a:p>
            <a:pPr lvl="1">
              <a:defRPr/>
            </a:pPr>
            <a:r>
              <a:rPr lang="en-US" dirty="0" smtClean="0"/>
              <a:t>Examples from your experience?</a:t>
            </a:r>
            <a:endParaRPr lang="en-US" dirty="0"/>
          </a:p>
        </p:txBody>
      </p:sp>
    </p:spTree>
    <p:extLst>
      <p:ext uri="{BB962C8B-B14F-4D97-AF65-F5344CB8AC3E}">
        <p14:creationId xmlns:p14="http://schemas.microsoft.com/office/powerpoint/2010/main" val="276696554"/>
      </p:ext>
    </p:extLst>
  </p:cSld>
  <p:clrMapOvr>
    <a:masterClrMapping/>
  </p:clrMapOvr>
  <p:timing>
    <p:tnLst>
      <p:par>
        <p:cTn xmlns:p14="http://schemas.microsoft.com/office/powerpoint/2010/mai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itle 1"/>
          <p:cNvSpPr>
            <a:spLocks noGrp="1"/>
          </p:cNvSpPr>
          <p:nvPr>
            <p:ph type="title"/>
          </p:nvPr>
        </p:nvSpPr>
        <p:spPr>
          <a:ln>
            <a:miter lim="800000"/>
            <a:headEnd/>
            <a:tailEnd/>
          </a:ln>
        </p:spPr>
        <p:txBody>
          <a:bodyPr/>
          <a:lstStyle/>
          <a:p>
            <a:r>
              <a:rPr lang="en-US" altLang="en-US" dirty="0" smtClean="0"/>
              <a:t>Identify the Type of Consequence</a:t>
            </a:r>
          </a:p>
        </p:txBody>
      </p:sp>
      <p:sp>
        <p:nvSpPr>
          <p:cNvPr id="3" name="Content Placeholder 2"/>
          <p:cNvSpPr>
            <a:spLocks noGrp="1"/>
          </p:cNvSpPr>
          <p:nvPr>
            <p:ph idx="1"/>
          </p:nvPr>
        </p:nvSpPr>
        <p:spPr/>
        <p:txBody>
          <a:bodyPr/>
          <a:lstStyle/>
          <a:p>
            <a:pPr marL="514350" indent="-514350">
              <a:buFont typeface="+mj-lt"/>
              <a:buAutoNum type="arabicPeriod"/>
              <a:defRPr/>
            </a:pPr>
            <a:r>
              <a:rPr lang="en-US" dirty="0" smtClean="0"/>
              <a:t>When Alex makes faces at Jim, Jim makes faces back or tells the teacher, who reprimands Alex. The teacher and Jim start ignoring this behavior. Soon, Alex stops making silly faces.</a:t>
            </a:r>
          </a:p>
          <a:p>
            <a:pPr marL="514350" indent="-514350">
              <a:buFont typeface="+mj-lt"/>
              <a:buAutoNum type="arabicPeriod"/>
              <a:defRPr/>
            </a:pPr>
            <a:r>
              <a:rPr lang="en-US" dirty="0" smtClean="0"/>
              <a:t>Sally gets an A on her spelling test. The teacher puts a smiley-face sticker on her test.</a:t>
            </a:r>
            <a:endParaRPr lang="en-US" dirty="0"/>
          </a:p>
        </p:txBody>
      </p:sp>
    </p:spTree>
    <p:extLst>
      <p:ext uri="{BB962C8B-B14F-4D97-AF65-F5344CB8AC3E}">
        <p14:creationId xmlns:p14="http://schemas.microsoft.com/office/powerpoint/2010/main" val="119954636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Title 1"/>
          <p:cNvSpPr>
            <a:spLocks noGrp="1"/>
          </p:cNvSpPr>
          <p:nvPr>
            <p:ph type="title"/>
          </p:nvPr>
        </p:nvSpPr>
        <p:spPr>
          <a:ln>
            <a:miter lim="800000"/>
            <a:headEnd/>
            <a:tailEnd/>
          </a:ln>
        </p:spPr>
        <p:txBody>
          <a:bodyPr/>
          <a:lstStyle/>
          <a:p>
            <a:r>
              <a:rPr lang="en-US" altLang="en-US" dirty="0" smtClean="0"/>
              <a:t>Combining the ABCs</a:t>
            </a:r>
          </a:p>
        </p:txBody>
      </p:sp>
      <p:sp>
        <p:nvSpPr>
          <p:cNvPr id="3" name="Content Placeholder 2"/>
          <p:cNvSpPr>
            <a:spLocks noGrp="1"/>
          </p:cNvSpPr>
          <p:nvPr>
            <p:ph idx="1"/>
          </p:nvPr>
        </p:nvSpPr>
        <p:spPr/>
        <p:txBody>
          <a:bodyPr/>
          <a:lstStyle/>
          <a:p>
            <a:pPr>
              <a:defRPr/>
            </a:pPr>
            <a:r>
              <a:rPr lang="en-US" dirty="0" smtClean="0"/>
              <a:t>Antecedents</a:t>
            </a:r>
          </a:p>
          <a:p>
            <a:pPr lvl="1">
              <a:defRPr/>
            </a:pPr>
            <a:r>
              <a:rPr lang="en-US" dirty="0" smtClean="0"/>
              <a:t>Alter or predict effectiveness of consequences</a:t>
            </a:r>
          </a:p>
          <a:p>
            <a:pPr>
              <a:defRPr/>
            </a:pPr>
            <a:r>
              <a:rPr lang="en-US" dirty="0" smtClean="0"/>
              <a:t>Behavior</a:t>
            </a:r>
          </a:p>
          <a:p>
            <a:pPr lvl="1">
              <a:defRPr/>
            </a:pPr>
            <a:r>
              <a:rPr lang="en-US" dirty="0" smtClean="0"/>
              <a:t>Teach expected behavior so it can be reinforced</a:t>
            </a:r>
          </a:p>
          <a:p>
            <a:pPr>
              <a:defRPr/>
            </a:pPr>
            <a:r>
              <a:rPr lang="en-US" dirty="0" smtClean="0"/>
              <a:t>Consequences</a:t>
            </a:r>
          </a:p>
          <a:p>
            <a:pPr lvl="1">
              <a:defRPr/>
            </a:pPr>
            <a:r>
              <a:rPr lang="en-US" dirty="0" smtClean="0"/>
              <a:t>Make acceptable behaviors more reinforcing than misbehavior</a:t>
            </a:r>
            <a:endParaRPr lang="en-US" dirty="0"/>
          </a:p>
        </p:txBody>
      </p:sp>
    </p:spTree>
    <p:extLst>
      <p:ext uri="{BB962C8B-B14F-4D97-AF65-F5344CB8AC3E}">
        <p14:creationId xmlns:p14="http://schemas.microsoft.com/office/powerpoint/2010/main" val="2810099831"/>
      </p:ext>
    </p:extLst>
  </p:cSld>
  <p:clrMapOvr>
    <a:masterClrMapping/>
  </p:clrMapOvr>
  <p:timing>
    <p:tnLst>
      <p:par>
        <p:cTn xmlns:p14="http://schemas.microsoft.com/office/powerpoint/2010/mai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91680" y="2780928"/>
            <a:ext cx="7272808" cy="2705472"/>
          </a:xfrm>
          <a:noFill/>
          <a:ln>
            <a:noFill/>
          </a:ln>
          <a:extLst>
            <a:ext uri="{FAA26D3D-D897-4be2-8F04-BA451C77F1D7}">
              <ma14:placeholderFlag xmlns:ma14="http://schemas.microsoft.com/office/mac/drawingml/2011/main" val="1"/>
            </a:ext>
          </a:extLst>
        </p:spPr>
        <p:txBody>
          <a:bodyPr/>
          <a:lstStyle/>
          <a:p>
            <a:pPr>
              <a:defRPr/>
            </a:pPr>
            <a:r>
              <a:rPr lang="en-US" sz="4000" dirty="0" smtClean="0">
                <a:ln w="1905"/>
                <a:solidFill>
                  <a:schemeClr val="tx1"/>
                </a:solidFill>
                <a:effectLst>
                  <a:innerShdw blurRad="69850" dist="43180" dir="5400000">
                    <a:srgbClr val="000000">
                      <a:alpha val="65000"/>
                    </a:srgbClr>
                  </a:innerShdw>
                </a:effectLst>
              </a:rPr>
              <a:t>Students With </a:t>
            </a:r>
            <a:r>
              <a:rPr lang="en-US" sz="4000" dirty="0">
                <a:ln w="1905"/>
                <a:solidFill>
                  <a:schemeClr val="tx1"/>
                </a:solidFill>
                <a:effectLst>
                  <a:innerShdw blurRad="69850" dist="43180" dir="5400000">
                    <a:srgbClr val="000000">
                      <a:alpha val="65000"/>
                    </a:srgbClr>
                  </a:innerShdw>
                </a:effectLst>
              </a:rPr>
              <a:t>Challenging </a:t>
            </a:r>
            <a:r>
              <a:rPr lang="en-US" sz="4000" dirty="0" smtClean="0">
                <a:ln w="1905"/>
                <a:solidFill>
                  <a:schemeClr val="tx1"/>
                </a:solidFill>
                <a:effectLst>
                  <a:innerShdw blurRad="69850" dist="43180" dir="5400000">
                    <a:srgbClr val="000000">
                      <a:alpha val="65000"/>
                    </a:srgbClr>
                  </a:innerShdw>
                </a:effectLst>
              </a:rPr>
              <a:t>Behaviors</a:t>
            </a:r>
            <a:endParaRPr lang="en-US" sz="3200" dirty="0">
              <a:ln w="1905"/>
              <a:solidFill>
                <a:schemeClr val="tx1"/>
              </a:solidFill>
              <a:effectLst>
                <a:innerShdw blurRad="69850" dist="43180" dir="5400000">
                  <a:srgbClr val="000000">
                    <a:alpha val="65000"/>
                  </a:srgbClr>
                </a:innerShdw>
              </a:effectLst>
            </a:endParaRPr>
          </a:p>
        </p:txBody>
      </p:sp>
      <p:pic>
        <p:nvPicPr>
          <p:cNvPr id="16386" name="Picture 5"/>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476375" y="908050"/>
            <a:ext cx="7272338" cy="2198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386920689"/>
      </p:ext>
    </p:extLst>
  </p:cSld>
  <p:clrMapOvr>
    <a:masterClrMapping/>
  </p:clrMapOvr>
  <p:timing>
    <p:tnLst>
      <p:par>
        <p:cTn xmlns:p14="http://schemas.microsoft.com/office/powerpoint/2010/mai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Challenging Behavior Occurs in All Settings</a:t>
            </a:r>
            <a:endParaRPr lang="en-US" dirty="0"/>
          </a:p>
        </p:txBody>
      </p:sp>
      <p:graphicFrame>
        <p:nvGraphicFramePr>
          <p:cNvPr id="3" name="Diagram 2"/>
          <p:cNvGraphicFramePr/>
          <p:nvPr>
            <p:extLst>
              <p:ext uri="{D42A27DB-BD31-4B8C-83A1-F6EECF244321}">
                <p14:modId xmlns:p14="http://schemas.microsoft.com/office/powerpoint/2010/main" val="508201877"/>
              </p:ext>
            </p:extLst>
          </p:nvPr>
        </p:nvGraphicFramePr>
        <p:xfrm>
          <a:off x="1524000" y="1397000"/>
          <a:ext cx="7239000" cy="4851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032581319"/>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Students With Disabilities</a:t>
            </a:r>
            <a:endParaRPr lang="en-US" dirty="0"/>
          </a:p>
        </p:txBody>
      </p:sp>
      <p:sp>
        <p:nvSpPr>
          <p:cNvPr id="3" name="Content Placeholder 2"/>
          <p:cNvSpPr>
            <a:spLocks noGrp="1"/>
          </p:cNvSpPr>
          <p:nvPr>
            <p:ph idx="1"/>
          </p:nvPr>
        </p:nvSpPr>
        <p:spPr/>
        <p:txBody>
          <a:bodyPr/>
          <a:lstStyle/>
          <a:p>
            <a:pPr marL="0" indent="0">
              <a:buNone/>
            </a:pPr>
            <a:r>
              <a:rPr lang="en-US" dirty="0"/>
              <a:t>Throughout this presentation, we will highlight special considerations for </a:t>
            </a:r>
            <a:r>
              <a:rPr lang="en-US" dirty="0" smtClean="0"/>
              <a:t>students </a:t>
            </a:r>
            <a:r>
              <a:rPr lang="en-US" dirty="0"/>
              <a:t>with </a:t>
            </a:r>
            <a:r>
              <a:rPr lang="en-US" dirty="0" smtClean="0"/>
              <a:t>disabilities, and other cases in which individual differences should be taken into account.</a:t>
            </a:r>
          </a:p>
          <a:p>
            <a:pPr marL="0" indent="0">
              <a:buNone/>
            </a:pPr>
            <a:endParaRPr lang="en-US" dirty="0"/>
          </a:p>
        </p:txBody>
      </p:sp>
      <p:sp>
        <p:nvSpPr>
          <p:cNvPr id="4" name="TextBox 3"/>
          <p:cNvSpPr txBox="1"/>
          <p:nvPr/>
        </p:nvSpPr>
        <p:spPr>
          <a:xfrm>
            <a:off x="1524000" y="4876800"/>
            <a:ext cx="6324600" cy="1328023"/>
          </a:xfrm>
          <a:prstGeom prst="roundRect">
            <a:avLst/>
          </a:prstGeom>
          <a:solidFill>
            <a:srgbClr val="99FF99"/>
          </a:solidFill>
          <a:ln>
            <a:noFill/>
          </a:ln>
          <a:effectLst>
            <a:outerShdw blurRad="44450" dist="27940" dir="5400000" algn="ctr">
              <a:srgbClr val="000000">
                <a:alpha val="32000"/>
              </a:srgbClr>
            </a:outerShdw>
          </a:effectLst>
        </p:spPr>
        <p:style>
          <a:lnRef idx="1">
            <a:schemeClr val="accent5"/>
          </a:lnRef>
          <a:fillRef idx="2">
            <a:schemeClr val="accent5"/>
          </a:fillRef>
          <a:effectRef idx="1">
            <a:schemeClr val="accent5"/>
          </a:effectRef>
          <a:fontRef idx="minor">
            <a:schemeClr val="dk1"/>
          </a:fontRef>
        </p:style>
        <p:txBody>
          <a:bodyPr wrap="square" rtlCol="0">
            <a:spAutoFit/>
          </a:bodyPr>
          <a:lstStyle/>
          <a:p>
            <a:r>
              <a:rPr lang="en-US" sz="2400" dirty="0" smtClean="0"/>
              <a:t>Students with disabilities that impact either learning or behavior are likelier to eventually struggle in the other area as well.</a:t>
            </a:r>
            <a:endParaRPr lang="en-US" sz="2400" dirty="0"/>
          </a:p>
        </p:txBody>
      </p:sp>
    </p:spTree>
    <p:extLst>
      <p:ext uri="{BB962C8B-B14F-4D97-AF65-F5344CB8AC3E}">
        <p14:creationId xmlns:p14="http://schemas.microsoft.com/office/powerpoint/2010/main" val="3496873376"/>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800" dirty="0" smtClean="0"/>
              <a:t>Discussion: Behavior Across Disability Categories</a:t>
            </a:r>
            <a:endParaRPr lang="en-US" sz="3800" dirty="0"/>
          </a:p>
        </p:txBody>
      </p:sp>
      <p:sp>
        <p:nvSpPr>
          <p:cNvPr id="3" name="Content Placeholder 2"/>
          <p:cNvSpPr>
            <a:spLocks noGrp="1"/>
          </p:cNvSpPr>
          <p:nvPr>
            <p:ph idx="1"/>
          </p:nvPr>
        </p:nvSpPr>
        <p:spPr/>
        <p:txBody>
          <a:bodyPr/>
          <a:lstStyle/>
          <a:p>
            <a:r>
              <a:rPr lang="en-US" dirty="0" smtClean="0"/>
              <a:t>Review disability definitions from federal special education law (Individuals with Disabilities Education Act 2004)</a:t>
            </a:r>
          </a:p>
          <a:p>
            <a:r>
              <a:rPr lang="en-US" dirty="0" smtClean="0"/>
              <a:t>Which categories have obvious behavior implications?</a:t>
            </a:r>
          </a:p>
          <a:p>
            <a:r>
              <a:rPr lang="en-US" dirty="0" smtClean="0"/>
              <a:t>How might other categories influence behavior?</a:t>
            </a:r>
            <a:endParaRPr lang="en-US" dirty="0"/>
          </a:p>
        </p:txBody>
      </p:sp>
      <p:sp>
        <p:nvSpPr>
          <p:cNvPr id="5" name="TextBox 4"/>
          <p:cNvSpPr txBox="1"/>
          <p:nvPr/>
        </p:nvSpPr>
        <p:spPr>
          <a:xfrm>
            <a:off x="1524000" y="6165413"/>
            <a:ext cx="6400800" cy="510778"/>
          </a:xfrm>
          <a:prstGeom prst="roundRect">
            <a:avLst/>
          </a:prstGeom>
          <a:solidFill>
            <a:schemeClr val="accent2">
              <a:lumMod val="20000"/>
              <a:lumOff val="80000"/>
            </a:schemeClr>
          </a:solidFill>
          <a:ln>
            <a:noFill/>
          </a:ln>
          <a:effectLst>
            <a:outerShdw blurRad="44450" dist="27940" dir="5400000" algn="ctr">
              <a:srgbClr val="000000">
                <a:alpha val="32000"/>
              </a:srgbClr>
            </a:outerShdw>
          </a:effectLst>
        </p:spPr>
        <p:style>
          <a:lnRef idx="1">
            <a:schemeClr val="accent5"/>
          </a:lnRef>
          <a:fillRef idx="2">
            <a:schemeClr val="accent5"/>
          </a:fillRef>
          <a:effectRef idx="1">
            <a:schemeClr val="accent5"/>
          </a:effectRef>
          <a:fontRef idx="minor">
            <a:schemeClr val="dk1"/>
          </a:fontRef>
        </p:style>
        <p:txBody>
          <a:bodyPr wrap="square" rtlCol="0">
            <a:spAutoFit/>
          </a:bodyPr>
          <a:lstStyle/>
          <a:p>
            <a:r>
              <a:rPr lang="en-US" sz="2400" dirty="0" smtClean="0">
                <a:solidFill>
                  <a:schemeClr val="tx1"/>
                </a:solidFill>
              </a:rPr>
              <a:t>Handout #1: </a:t>
            </a:r>
            <a:r>
              <a:rPr lang="en-US" sz="2400" i="1" dirty="0" smtClean="0">
                <a:solidFill>
                  <a:schemeClr val="tx1"/>
                </a:solidFill>
              </a:rPr>
              <a:t>IDEA </a:t>
            </a:r>
            <a:r>
              <a:rPr lang="en-US" sz="2400" i="1" dirty="0"/>
              <a:t>2004 Disability Definitions</a:t>
            </a:r>
          </a:p>
        </p:txBody>
      </p:sp>
    </p:spTree>
    <p:extLst>
      <p:ext uri="{BB962C8B-B14F-4D97-AF65-F5344CB8AC3E}">
        <p14:creationId xmlns:p14="http://schemas.microsoft.com/office/powerpoint/2010/main" val="22189935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a:ln>
            <a:miter lim="800000"/>
            <a:headEnd/>
            <a:tailEnd/>
          </a:ln>
        </p:spPr>
        <p:txBody>
          <a:bodyPr/>
          <a:lstStyle/>
          <a:p>
            <a:r>
              <a:rPr lang="en-US" altLang="en-US" sz="3600" dirty="0" smtClean="0"/>
              <a:t>Activity - Successful Schools, Teachers, and Students</a:t>
            </a:r>
          </a:p>
        </p:txBody>
      </p:sp>
      <p:sp>
        <p:nvSpPr>
          <p:cNvPr id="3" name="Content Placeholder 2"/>
          <p:cNvSpPr>
            <a:spLocks noGrp="1"/>
          </p:cNvSpPr>
          <p:nvPr>
            <p:ph idx="1"/>
          </p:nvPr>
        </p:nvSpPr>
        <p:spPr>
          <a:xfrm>
            <a:off x="1692275" y="1620838"/>
            <a:ext cx="6994525" cy="4471987"/>
          </a:xfrm>
        </p:spPr>
        <p:txBody>
          <a:bodyPr>
            <a:normAutofit fontScale="25000" lnSpcReduction="20000"/>
          </a:bodyPr>
          <a:lstStyle/>
          <a:p>
            <a:pPr marL="0" indent="0">
              <a:buFont typeface="Wingdings" pitchFamily="2" charset="2"/>
              <a:buNone/>
              <a:defRPr/>
            </a:pPr>
            <a:r>
              <a:rPr lang="en-US" sz="11200" dirty="0" smtClean="0"/>
              <a:t>Directions:</a:t>
            </a:r>
          </a:p>
          <a:p>
            <a:pPr marL="514350" indent="-514350">
              <a:buFont typeface="+mj-lt"/>
              <a:buAutoNum type="arabicPeriod"/>
              <a:defRPr/>
            </a:pPr>
            <a:r>
              <a:rPr lang="en-US" sz="9800" dirty="0" smtClean="0"/>
              <a:t>Move into your assigned group. </a:t>
            </a:r>
          </a:p>
          <a:p>
            <a:pPr lvl="1">
              <a:buFont typeface="Arial" panose="020B0604020202020204" pitchFamily="34" charset="0"/>
              <a:buChar char="•"/>
              <a:defRPr/>
            </a:pPr>
            <a:r>
              <a:rPr lang="en-US" sz="9200" dirty="0" smtClean="0"/>
              <a:t>Choose one person to be the recorder 	and one person to be the reporter.</a:t>
            </a:r>
          </a:p>
          <a:p>
            <a:pPr marL="514350" indent="-514350">
              <a:buFont typeface="+mj-lt"/>
              <a:buAutoNum type="arabicPeriod"/>
              <a:defRPr/>
            </a:pPr>
            <a:r>
              <a:rPr lang="en-US" sz="9800" dirty="0" smtClean="0"/>
              <a:t>Travel to each chart as directed, read the topic on the chart and record your ideas on the chart paper.</a:t>
            </a:r>
          </a:p>
          <a:p>
            <a:pPr marL="514350" indent="-514350">
              <a:buFont typeface="+mj-lt"/>
              <a:buAutoNum type="arabicPeriod"/>
              <a:defRPr/>
            </a:pPr>
            <a:r>
              <a:rPr lang="en-US" sz="9800" dirty="0" smtClean="0"/>
              <a:t>After you visit all three charts, return back to your original chart.</a:t>
            </a:r>
          </a:p>
          <a:p>
            <a:pPr marL="514350" indent="-514350">
              <a:buFont typeface="+mj-lt"/>
              <a:buAutoNum type="arabicPeriod"/>
              <a:defRPr/>
            </a:pPr>
            <a:r>
              <a:rPr lang="en-US" sz="9800" dirty="0" smtClean="0"/>
              <a:t>Read all of the additional ideas that have been added by the other teams and be ready to share out to the large group.</a:t>
            </a:r>
          </a:p>
          <a:p>
            <a:pPr marL="0" indent="0">
              <a:buFont typeface="Wingdings" pitchFamily="2" charset="2"/>
              <a:buNone/>
              <a:defRPr/>
            </a:pPr>
            <a:r>
              <a:rPr lang="en-US" sz="9800" dirty="0"/>
              <a:t>	</a:t>
            </a:r>
            <a:r>
              <a:rPr lang="en-US" sz="9800" dirty="0" smtClean="0"/>
              <a:t>		</a:t>
            </a:r>
            <a:endParaRPr lang="en-US" sz="5900" dirty="0"/>
          </a:p>
        </p:txBody>
      </p:sp>
    </p:spTree>
    <p:extLst>
      <p:ext uri="{BB962C8B-B14F-4D97-AF65-F5344CB8AC3E}">
        <p14:creationId xmlns:p14="http://schemas.microsoft.com/office/powerpoint/2010/main" val="1860214412"/>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5"/>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600200" y="654050"/>
            <a:ext cx="7272338" cy="2198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itle 1"/>
          <p:cNvSpPr txBox="1">
            <a:spLocks/>
          </p:cNvSpPr>
          <p:nvPr/>
        </p:nvSpPr>
        <p:spPr>
          <a:xfrm>
            <a:off x="1691680" y="2780928"/>
            <a:ext cx="7272808" cy="2705472"/>
          </a:xfrm>
          <a:prstGeom prst="rect">
            <a:avLst/>
          </a:prstGeom>
          <a:noFill/>
          <a:ln>
            <a:noFill/>
          </a:ln>
          <a:extLst>
            <a:ext uri="{FAA26D3D-D897-4be2-8F04-BA451C77F1D7}">
              <ma14:placeholderFlag xmlns:ma14="http://schemas.microsoft.com/office/mac/drawingml/2011/main" val="1"/>
            </a:ext>
          </a:extLst>
        </p:spPr>
        <p:txBody>
          <a:bodyPr/>
          <a:lstStyle>
            <a:lvl1pPr algn="ctr" rtl="0" eaLnBrk="0" fontAlgn="base" hangingPunct="0">
              <a:spcBef>
                <a:spcPct val="0"/>
              </a:spcBef>
              <a:spcAft>
                <a:spcPct val="0"/>
              </a:spcAft>
              <a:defRPr sz="4400" b="1">
                <a:solidFill>
                  <a:srgbClr val="0061AF"/>
                </a:solidFill>
                <a:latin typeface="+mj-lt"/>
                <a:ea typeface="+mj-ea"/>
                <a:cs typeface="+mj-cs"/>
              </a:defRPr>
            </a:lvl1pPr>
            <a:lvl2pPr algn="ctr" rtl="0" eaLnBrk="0" fontAlgn="base" hangingPunct="0">
              <a:spcBef>
                <a:spcPct val="0"/>
              </a:spcBef>
              <a:spcAft>
                <a:spcPct val="0"/>
              </a:spcAft>
              <a:defRPr sz="4400" b="1">
                <a:solidFill>
                  <a:srgbClr val="0061AF"/>
                </a:solidFill>
                <a:latin typeface="Arial" charset="0"/>
                <a:ea typeface="ＭＳ Ｐゴシック" charset="0"/>
                <a:cs typeface="Arial" charset="0"/>
              </a:defRPr>
            </a:lvl2pPr>
            <a:lvl3pPr algn="ctr" rtl="0" eaLnBrk="0" fontAlgn="base" hangingPunct="0">
              <a:spcBef>
                <a:spcPct val="0"/>
              </a:spcBef>
              <a:spcAft>
                <a:spcPct val="0"/>
              </a:spcAft>
              <a:defRPr sz="4400" b="1">
                <a:solidFill>
                  <a:srgbClr val="0061AF"/>
                </a:solidFill>
                <a:latin typeface="Arial" charset="0"/>
                <a:ea typeface="ＭＳ Ｐゴシック" charset="0"/>
                <a:cs typeface="Arial" charset="0"/>
              </a:defRPr>
            </a:lvl3pPr>
            <a:lvl4pPr algn="ctr" rtl="0" eaLnBrk="0" fontAlgn="base" hangingPunct="0">
              <a:spcBef>
                <a:spcPct val="0"/>
              </a:spcBef>
              <a:spcAft>
                <a:spcPct val="0"/>
              </a:spcAft>
              <a:defRPr sz="4400" b="1">
                <a:solidFill>
                  <a:srgbClr val="0061AF"/>
                </a:solidFill>
                <a:latin typeface="Arial" charset="0"/>
                <a:ea typeface="ＭＳ Ｐゴシック" charset="0"/>
                <a:cs typeface="Arial" charset="0"/>
              </a:defRPr>
            </a:lvl4pPr>
            <a:lvl5pPr algn="ctr" rtl="0" eaLnBrk="0" fontAlgn="base" hangingPunct="0">
              <a:spcBef>
                <a:spcPct val="0"/>
              </a:spcBef>
              <a:spcAft>
                <a:spcPct val="0"/>
              </a:spcAft>
              <a:defRPr sz="4400" b="1">
                <a:solidFill>
                  <a:srgbClr val="0061AF"/>
                </a:solidFill>
                <a:latin typeface="Arial" charset="0"/>
                <a:ea typeface="ＭＳ Ｐゴシック" charset="0"/>
                <a:cs typeface="Arial" charset="0"/>
              </a:defRPr>
            </a:lvl5pPr>
            <a:lvl6pPr marL="457200" algn="ctr" rtl="0" fontAlgn="base">
              <a:spcBef>
                <a:spcPct val="0"/>
              </a:spcBef>
              <a:spcAft>
                <a:spcPct val="0"/>
              </a:spcAft>
              <a:defRPr sz="4400">
                <a:solidFill>
                  <a:schemeClr val="tx2"/>
                </a:solidFill>
                <a:latin typeface="Arial" charset="0"/>
                <a:ea typeface="ＭＳ Ｐゴシック" charset="0"/>
                <a:cs typeface="Arial" charset="0"/>
              </a:defRPr>
            </a:lvl6pPr>
            <a:lvl7pPr marL="914400" algn="ctr" rtl="0" fontAlgn="base">
              <a:spcBef>
                <a:spcPct val="0"/>
              </a:spcBef>
              <a:spcAft>
                <a:spcPct val="0"/>
              </a:spcAft>
              <a:defRPr sz="4400">
                <a:solidFill>
                  <a:schemeClr val="tx2"/>
                </a:solidFill>
                <a:latin typeface="Arial" charset="0"/>
                <a:ea typeface="ＭＳ Ｐゴシック" charset="0"/>
                <a:cs typeface="Arial" charset="0"/>
              </a:defRPr>
            </a:lvl7pPr>
            <a:lvl8pPr marL="1371600" algn="ctr" rtl="0" fontAlgn="base">
              <a:spcBef>
                <a:spcPct val="0"/>
              </a:spcBef>
              <a:spcAft>
                <a:spcPct val="0"/>
              </a:spcAft>
              <a:defRPr sz="4400">
                <a:solidFill>
                  <a:schemeClr val="tx2"/>
                </a:solidFill>
                <a:latin typeface="Arial" charset="0"/>
                <a:ea typeface="ＭＳ Ｐゴシック" charset="0"/>
                <a:cs typeface="Arial" charset="0"/>
              </a:defRPr>
            </a:lvl8pPr>
            <a:lvl9pPr marL="1828800" algn="ctr" rtl="0" fontAlgn="base">
              <a:spcBef>
                <a:spcPct val="0"/>
              </a:spcBef>
              <a:spcAft>
                <a:spcPct val="0"/>
              </a:spcAft>
              <a:defRPr sz="4400">
                <a:solidFill>
                  <a:schemeClr val="tx2"/>
                </a:solidFill>
                <a:latin typeface="Arial" charset="0"/>
                <a:ea typeface="ＭＳ Ｐゴシック" charset="0"/>
                <a:cs typeface="Arial" charset="0"/>
              </a:defRPr>
            </a:lvl9pPr>
          </a:lstStyle>
          <a:p>
            <a:pPr>
              <a:defRPr/>
            </a:pPr>
            <a:r>
              <a:rPr lang="en-US" sz="4000" kern="0" dirty="0" smtClean="0">
                <a:ln w="1905"/>
                <a:solidFill>
                  <a:schemeClr val="tx1"/>
                </a:solidFill>
                <a:effectLst>
                  <a:innerShdw blurRad="69850" dist="43180" dir="5400000">
                    <a:srgbClr val="000000">
                      <a:alpha val="65000"/>
                    </a:srgbClr>
                  </a:innerShdw>
                </a:effectLst>
              </a:rPr>
              <a:t>Outcomes for Students With Disabilities</a:t>
            </a:r>
            <a:endParaRPr lang="en-US" sz="4000" kern="0" dirty="0">
              <a:ln w="1905"/>
              <a:solidFill>
                <a:schemeClr val="tx1"/>
              </a:solidFill>
              <a:effectLst>
                <a:innerShdw blurRad="69850" dist="43180" dir="5400000">
                  <a:srgbClr val="000000">
                    <a:alpha val="65000"/>
                  </a:srgbClr>
                </a:innerShdw>
              </a:effectLst>
            </a:endParaRPr>
          </a:p>
        </p:txBody>
      </p:sp>
    </p:spTree>
    <p:extLst>
      <p:ext uri="{BB962C8B-B14F-4D97-AF65-F5344CB8AC3E}">
        <p14:creationId xmlns:p14="http://schemas.microsoft.com/office/powerpoint/2010/main" val="2196595501"/>
      </p:ext>
    </p:extLst>
  </p:cSld>
  <p:clrMapOvr>
    <a:masterClrMapping/>
  </p:clrMapOvr>
  <p:timing>
    <p:tnLst>
      <p:par>
        <p:cTn xmlns:p14="http://schemas.microsoft.com/office/powerpoint/2010/mai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Poor Outcomes for Students With Disabilities</a:t>
            </a:r>
            <a:endParaRPr lang="en-US" sz="4000" dirty="0"/>
          </a:p>
        </p:txBody>
      </p:sp>
      <p:sp>
        <p:nvSpPr>
          <p:cNvPr id="3" name="Content Placeholder 2"/>
          <p:cNvSpPr>
            <a:spLocks noGrp="1"/>
          </p:cNvSpPr>
          <p:nvPr>
            <p:ph idx="1"/>
          </p:nvPr>
        </p:nvSpPr>
        <p:spPr/>
        <p:txBody>
          <a:bodyPr/>
          <a:lstStyle/>
          <a:p>
            <a:pPr marL="0" indent="0">
              <a:buNone/>
            </a:pPr>
            <a:r>
              <a:rPr lang="en-US" dirty="0" smtClean="0"/>
              <a:t>Students </a:t>
            </a:r>
            <a:r>
              <a:rPr lang="en-US" dirty="0"/>
              <a:t>with disabilities</a:t>
            </a:r>
            <a:r>
              <a:rPr lang="en-US" dirty="0" smtClean="0"/>
              <a:t> </a:t>
            </a:r>
            <a:r>
              <a:rPr lang="en-US" dirty="0"/>
              <a:t>have </a:t>
            </a:r>
            <a:r>
              <a:rPr lang="en-US" dirty="0" smtClean="0"/>
              <a:t>a history of poor outcomes, compared with their </a:t>
            </a:r>
            <a:r>
              <a:rPr lang="en-US" dirty="0"/>
              <a:t>non-disabled </a:t>
            </a:r>
            <a:r>
              <a:rPr lang="en-US" dirty="0" smtClean="0"/>
              <a:t>peers, </a:t>
            </a:r>
            <a:r>
              <a:rPr lang="en-US" dirty="0"/>
              <a:t>in </a:t>
            </a:r>
            <a:endParaRPr lang="en-US" dirty="0" smtClean="0"/>
          </a:p>
          <a:p>
            <a:r>
              <a:rPr lang="en-US" dirty="0" smtClean="0"/>
              <a:t>Academic achievement</a:t>
            </a:r>
          </a:p>
          <a:p>
            <a:r>
              <a:rPr lang="en-US" dirty="0" smtClean="0"/>
              <a:t>Involvement with criminal justice system</a:t>
            </a:r>
          </a:p>
          <a:p>
            <a:r>
              <a:rPr lang="en-US" dirty="0" smtClean="0"/>
              <a:t>Employment</a:t>
            </a:r>
            <a:endParaRPr lang="en-US" dirty="0"/>
          </a:p>
          <a:p>
            <a:endParaRPr lang="en-US" dirty="0"/>
          </a:p>
        </p:txBody>
      </p:sp>
    </p:spTree>
    <p:extLst>
      <p:ext uri="{BB962C8B-B14F-4D97-AF65-F5344CB8AC3E}">
        <p14:creationId xmlns:p14="http://schemas.microsoft.com/office/powerpoint/2010/main" val="3736639893"/>
      </p:ext>
    </p:extLst>
  </p:cSld>
  <p:clrMapOvr>
    <a:masterClrMapping/>
  </p:clrMapOvr>
  <p:timing>
    <p:tnLst>
      <p:par>
        <p:cTn xmlns:p14="http://schemas.microsoft.com/office/powerpoint/2010/mai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NAEP Reading Achievement</a:t>
            </a:r>
            <a:endParaRPr lang="en-US" dirty="0"/>
          </a:p>
        </p:txBody>
      </p:sp>
      <p:pic>
        <p:nvPicPr>
          <p:cNvPr id="3" name="Picture 2"/>
          <p:cNvPicPr/>
          <p:nvPr/>
        </p:nvPicPr>
        <p:blipFill rotWithShape="1">
          <a:blip r:embed="rId3"/>
          <a:srcRect l="31412" t="38235" r="37328" b="18235"/>
          <a:stretch/>
        </p:blipFill>
        <p:spPr bwMode="auto">
          <a:xfrm>
            <a:off x="304800" y="2241550"/>
            <a:ext cx="5407660" cy="4235450"/>
          </a:xfrm>
          <a:prstGeom prst="rect">
            <a:avLst/>
          </a:prstGeom>
          <a:ln>
            <a:noFill/>
          </a:ln>
          <a:extLst>
            <a:ext uri="{53640926-AAD7-44d8-BBD7-CCE9431645EC}">
              <a14:shadowObscured xmlns:a14="http://schemas.microsoft.com/office/drawing/2010/main"/>
            </a:ext>
          </a:extLst>
        </p:spPr>
      </p:pic>
      <p:pic>
        <p:nvPicPr>
          <p:cNvPr id="4" name="Picture 3"/>
          <p:cNvPicPr/>
          <p:nvPr/>
        </p:nvPicPr>
        <p:blipFill rotWithShape="1">
          <a:blip r:embed="rId4"/>
          <a:srcRect l="34218" t="35883" r="37273" b="22941"/>
          <a:stretch/>
        </p:blipFill>
        <p:spPr bwMode="auto">
          <a:xfrm>
            <a:off x="4851400" y="2171700"/>
            <a:ext cx="5140960" cy="4457700"/>
          </a:xfrm>
          <a:prstGeom prst="rect">
            <a:avLst/>
          </a:prstGeom>
          <a:ln>
            <a:noFill/>
          </a:ln>
          <a:extLst>
            <a:ext uri="{53640926-AAD7-44d8-BBD7-CCE9431645EC}">
              <a14:shadowObscured xmlns:a14="http://schemas.microsoft.com/office/drawing/2010/main"/>
            </a:ext>
          </a:extLst>
        </p:spPr>
      </p:pic>
      <p:sp>
        <p:nvSpPr>
          <p:cNvPr id="5" name="Rectangle 4"/>
          <p:cNvSpPr/>
          <p:nvPr/>
        </p:nvSpPr>
        <p:spPr>
          <a:xfrm>
            <a:off x="1422400" y="6484372"/>
            <a:ext cx="7239000" cy="369332"/>
          </a:xfrm>
          <a:prstGeom prst="rect">
            <a:avLst/>
          </a:prstGeom>
        </p:spPr>
        <p:txBody>
          <a:bodyPr wrap="square">
            <a:spAutoFit/>
          </a:bodyPr>
          <a:lstStyle/>
          <a:p>
            <a:r>
              <a:rPr lang="en-US" dirty="0"/>
              <a:t>http://nationsreportcard.gov/reading_math_2013/#/student-groups</a:t>
            </a:r>
          </a:p>
        </p:txBody>
      </p:sp>
      <p:sp>
        <p:nvSpPr>
          <p:cNvPr id="6" name="TextBox 5"/>
          <p:cNvSpPr txBox="1"/>
          <p:nvPr/>
        </p:nvSpPr>
        <p:spPr>
          <a:xfrm>
            <a:off x="1676400" y="1600200"/>
            <a:ext cx="2514600" cy="523220"/>
          </a:xfrm>
          <a:prstGeom prst="rect">
            <a:avLst/>
          </a:prstGeom>
          <a:noFill/>
        </p:spPr>
        <p:txBody>
          <a:bodyPr wrap="square" rtlCol="0">
            <a:spAutoFit/>
          </a:bodyPr>
          <a:lstStyle/>
          <a:p>
            <a:r>
              <a:rPr lang="en-US" sz="2800" dirty="0" smtClean="0"/>
              <a:t>Fourth Grade</a:t>
            </a:r>
            <a:endParaRPr lang="en-US" sz="2800" dirty="0"/>
          </a:p>
        </p:txBody>
      </p:sp>
      <p:sp>
        <p:nvSpPr>
          <p:cNvPr id="7" name="TextBox 6"/>
          <p:cNvSpPr txBox="1"/>
          <p:nvPr/>
        </p:nvSpPr>
        <p:spPr>
          <a:xfrm>
            <a:off x="5712460" y="1600200"/>
            <a:ext cx="2514600" cy="523220"/>
          </a:xfrm>
          <a:prstGeom prst="rect">
            <a:avLst/>
          </a:prstGeom>
          <a:noFill/>
        </p:spPr>
        <p:txBody>
          <a:bodyPr wrap="square" rtlCol="0">
            <a:spAutoFit/>
          </a:bodyPr>
          <a:lstStyle/>
          <a:p>
            <a:r>
              <a:rPr lang="en-US" sz="2800" dirty="0" smtClean="0"/>
              <a:t>Eighth Grade</a:t>
            </a:r>
            <a:endParaRPr lang="en-US" sz="2800" dirty="0"/>
          </a:p>
        </p:txBody>
      </p:sp>
    </p:spTree>
    <p:extLst>
      <p:ext uri="{BB962C8B-B14F-4D97-AF65-F5344CB8AC3E}">
        <p14:creationId xmlns:p14="http://schemas.microsoft.com/office/powerpoint/2010/main" val="3318891908"/>
      </p:ext>
    </p:extLst>
  </p:cSld>
  <p:clrMapOvr>
    <a:masterClrMapping/>
  </p:clrMapOvr>
  <p:timing>
    <p:tnLst>
      <p:par>
        <p:cTn xmlns:p14="http://schemas.microsoft.com/office/powerpoint/2010/mai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Students With Emotional Disturbances</a:t>
            </a:r>
            <a:endParaRPr lang="en-US" dirty="0"/>
          </a:p>
        </p:txBody>
      </p:sp>
      <p:sp>
        <p:nvSpPr>
          <p:cNvPr id="3" name="Content Placeholder 2"/>
          <p:cNvSpPr>
            <a:spLocks noGrp="1"/>
          </p:cNvSpPr>
          <p:nvPr>
            <p:ph idx="1"/>
          </p:nvPr>
        </p:nvSpPr>
        <p:spPr/>
        <p:txBody>
          <a:bodyPr/>
          <a:lstStyle/>
          <a:p>
            <a:pPr marL="0" indent="0">
              <a:buNone/>
            </a:pPr>
            <a:r>
              <a:rPr lang="en-US" dirty="0" smtClean="0"/>
              <a:t>Likelier than other youth with disabilities to</a:t>
            </a:r>
          </a:p>
          <a:p>
            <a:r>
              <a:rPr lang="en-US" dirty="0" smtClean="0"/>
              <a:t>Be suspended or expelled</a:t>
            </a:r>
          </a:p>
          <a:p>
            <a:r>
              <a:rPr lang="en-US" dirty="0"/>
              <a:t>Frequently change schools</a:t>
            </a:r>
          </a:p>
          <a:p>
            <a:r>
              <a:rPr lang="en-US" dirty="0" smtClean="0"/>
              <a:t>Receive school-based behavioral </a:t>
            </a:r>
            <a:r>
              <a:rPr lang="en-US" dirty="0"/>
              <a:t>and mental health </a:t>
            </a:r>
            <a:r>
              <a:rPr lang="en-US" dirty="0" smtClean="0"/>
              <a:t>services</a:t>
            </a:r>
            <a:endParaRPr lang="en-US" dirty="0"/>
          </a:p>
        </p:txBody>
      </p:sp>
      <p:sp>
        <p:nvSpPr>
          <p:cNvPr id="4" name="TextBox 3"/>
          <p:cNvSpPr txBox="1"/>
          <p:nvPr/>
        </p:nvSpPr>
        <p:spPr>
          <a:xfrm>
            <a:off x="5334000" y="5791200"/>
            <a:ext cx="3200400" cy="369332"/>
          </a:xfrm>
          <a:prstGeom prst="rect">
            <a:avLst/>
          </a:prstGeom>
          <a:noFill/>
        </p:spPr>
        <p:txBody>
          <a:bodyPr wrap="square" rtlCol="0">
            <a:spAutoFit/>
          </a:bodyPr>
          <a:lstStyle/>
          <a:p>
            <a:r>
              <a:rPr lang="en-US" dirty="0" smtClean="0"/>
              <a:t>(Wagner &amp; Cameto, 2004)</a:t>
            </a:r>
            <a:endParaRPr lang="en-US" dirty="0"/>
          </a:p>
        </p:txBody>
      </p:sp>
    </p:spTree>
    <p:extLst>
      <p:ext uri="{BB962C8B-B14F-4D97-AF65-F5344CB8AC3E}">
        <p14:creationId xmlns:p14="http://schemas.microsoft.com/office/powerpoint/2010/main" val="1803257394"/>
      </p:ext>
    </p:extLst>
  </p:cSld>
  <p:clrMapOvr>
    <a:masterClrMapping/>
  </p:clrMapOvr>
  <p:timing>
    <p:tnLst>
      <p:par>
        <p:cTn xmlns:p14="http://schemas.microsoft.com/office/powerpoint/2010/mai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National Longitudinal Transition Study – 2</a:t>
            </a:r>
            <a:endParaRPr lang="en-US" dirty="0"/>
          </a:p>
        </p:txBody>
      </p:sp>
      <p:sp>
        <p:nvSpPr>
          <p:cNvPr id="3" name="Content Placeholder 2"/>
          <p:cNvSpPr>
            <a:spLocks noGrp="1"/>
          </p:cNvSpPr>
          <p:nvPr>
            <p:ph idx="1"/>
          </p:nvPr>
        </p:nvSpPr>
        <p:spPr/>
        <p:txBody>
          <a:bodyPr/>
          <a:lstStyle/>
          <a:p>
            <a:r>
              <a:rPr lang="en-US" dirty="0"/>
              <a:t>1 out of 3 students with disabilities </a:t>
            </a:r>
            <a:r>
              <a:rPr lang="en-US" dirty="0" smtClean="0"/>
              <a:t>has a </a:t>
            </a:r>
            <a:r>
              <a:rPr lang="en-US" dirty="0"/>
              <a:t>discipline </a:t>
            </a:r>
            <a:r>
              <a:rPr lang="en-US" dirty="0" smtClean="0"/>
              <a:t>problem</a:t>
            </a:r>
          </a:p>
          <a:p>
            <a:r>
              <a:rPr lang="en-US" dirty="0" smtClean="0"/>
              <a:t>4 </a:t>
            </a:r>
            <a:r>
              <a:rPr lang="en-US" dirty="0"/>
              <a:t>out of 5 are either unemployed or work in low-paying jobs as young </a:t>
            </a:r>
            <a:r>
              <a:rPr lang="en-US" dirty="0" smtClean="0"/>
              <a:t>adults</a:t>
            </a:r>
            <a:endParaRPr lang="en-US" dirty="0"/>
          </a:p>
        </p:txBody>
      </p:sp>
      <p:sp>
        <p:nvSpPr>
          <p:cNvPr id="4" name="TextBox 3"/>
          <p:cNvSpPr txBox="1"/>
          <p:nvPr/>
        </p:nvSpPr>
        <p:spPr>
          <a:xfrm>
            <a:off x="1752600" y="5943600"/>
            <a:ext cx="2743200" cy="369332"/>
          </a:xfrm>
          <a:prstGeom prst="rect">
            <a:avLst/>
          </a:prstGeom>
          <a:noFill/>
        </p:spPr>
        <p:txBody>
          <a:bodyPr wrap="square" rtlCol="0">
            <a:spAutoFit/>
          </a:bodyPr>
          <a:lstStyle/>
          <a:p>
            <a:r>
              <a:rPr lang="en-US" dirty="0" smtClean="0"/>
              <a:t>(Sanford et al., 2011)</a:t>
            </a:r>
            <a:endParaRPr lang="en-US" dirty="0"/>
          </a:p>
        </p:txBody>
      </p:sp>
    </p:spTree>
    <p:extLst>
      <p:ext uri="{BB962C8B-B14F-4D97-AF65-F5344CB8AC3E}">
        <p14:creationId xmlns:p14="http://schemas.microsoft.com/office/powerpoint/2010/main" val="3565692015"/>
      </p:ext>
    </p:extLst>
  </p:cSld>
  <p:clrMapOvr>
    <a:masterClrMapping/>
  </p:clrMapOvr>
  <p:timing>
    <p:tnLst>
      <p:par>
        <p:cTn xmlns:p14="http://schemas.microsoft.com/office/powerpoint/2010/mai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Dropout Rates</a:t>
            </a:r>
            <a:endParaRPr lang="en-US" dirty="0"/>
          </a:p>
        </p:txBody>
      </p:sp>
      <p:sp>
        <p:nvSpPr>
          <p:cNvPr id="3" name="Content Placeholder 2"/>
          <p:cNvSpPr>
            <a:spLocks noGrp="1"/>
          </p:cNvSpPr>
          <p:nvPr>
            <p:ph idx="1"/>
          </p:nvPr>
        </p:nvSpPr>
        <p:spPr/>
        <p:txBody>
          <a:bodyPr/>
          <a:lstStyle/>
          <a:p>
            <a:r>
              <a:rPr lang="en-US" sz="2800" dirty="0" smtClean="0"/>
              <a:t>Status dropout rate (October 2009)</a:t>
            </a:r>
          </a:p>
          <a:p>
            <a:pPr lvl="1"/>
            <a:r>
              <a:rPr lang="en-US" sz="2400" dirty="0" smtClean="0"/>
              <a:t>Students with a disability: 16 percent</a:t>
            </a:r>
          </a:p>
          <a:p>
            <a:pPr lvl="1"/>
            <a:r>
              <a:rPr lang="en-US" sz="2400" dirty="0" smtClean="0"/>
              <a:t>Students without a disability: 8 percent</a:t>
            </a:r>
          </a:p>
          <a:p>
            <a:r>
              <a:rPr lang="en-US" sz="2800" dirty="0" smtClean="0"/>
              <a:t>2005-2006 dropout rate for students with disabilities:</a:t>
            </a:r>
          </a:p>
          <a:p>
            <a:pPr lvl="1"/>
            <a:r>
              <a:rPr lang="en-US" sz="2200" dirty="0" smtClean="0"/>
              <a:t>All</a:t>
            </a:r>
            <a:r>
              <a:rPr lang="en-US" sz="2200" b="1" dirty="0" smtClean="0"/>
              <a:t> </a:t>
            </a:r>
            <a:r>
              <a:rPr lang="en-US" sz="2400" dirty="0" smtClean="0"/>
              <a:t>students with disabilities: 26 percent</a:t>
            </a:r>
            <a:endParaRPr lang="en-US" sz="2200" b="1" dirty="0" smtClean="0"/>
          </a:p>
          <a:p>
            <a:pPr lvl="1"/>
            <a:r>
              <a:rPr lang="en-US" sz="2200" b="1" dirty="0" smtClean="0"/>
              <a:t>Emotional </a:t>
            </a:r>
            <a:r>
              <a:rPr lang="en-US" sz="2200" b="1" dirty="0"/>
              <a:t>disturbance: </a:t>
            </a:r>
            <a:r>
              <a:rPr lang="en-US" sz="2200" b="1" dirty="0" smtClean="0"/>
              <a:t>45</a:t>
            </a:r>
            <a:r>
              <a:rPr lang="en-US" sz="2400" b="1" dirty="0" smtClean="0"/>
              <a:t> </a:t>
            </a:r>
            <a:r>
              <a:rPr lang="en-US" sz="2400" b="1" dirty="0"/>
              <a:t>percent</a:t>
            </a:r>
            <a:r>
              <a:rPr lang="en-US" sz="2200" b="1" dirty="0"/>
              <a:t> </a:t>
            </a:r>
          </a:p>
          <a:p>
            <a:pPr lvl="1"/>
            <a:r>
              <a:rPr lang="en-US" sz="2200" dirty="0" smtClean="0"/>
              <a:t>Learning </a:t>
            </a:r>
            <a:r>
              <a:rPr lang="en-US" sz="2200" dirty="0"/>
              <a:t>disabilities: </a:t>
            </a:r>
            <a:r>
              <a:rPr lang="en-US" sz="2200" dirty="0" smtClean="0"/>
              <a:t>25</a:t>
            </a:r>
            <a:r>
              <a:rPr lang="en-US" sz="2400" dirty="0" smtClean="0"/>
              <a:t> </a:t>
            </a:r>
            <a:r>
              <a:rPr lang="en-US" sz="2400" dirty="0"/>
              <a:t>percent</a:t>
            </a:r>
            <a:r>
              <a:rPr lang="en-US" sz="2200" dirty="0"/>
              <a:t> </a:t>
            </a:r>
          </a:p>
          <a:p>
            <a:pPr lvl="1"/>
            <a:r>
              <a:rPr lang="en-US" sz="2200" dirty="0"/>
              <a:t>Other health impaired: </a:t>
            </a:r>
            <a:r>
              <a:rPr lang="en-US" sz="2200" dirty="0" smtClean="0"/>
              <a:t>23</a:t>
            </a:r>
            <a:r>
              <a:rPr lang="en-US" sz="2400" dirty="0" smtClean="0"/>
              <a:t> </a:t>
            </a:r>
            <a:r>
              <a:rPr lang="en-US" sz="2400" dirty="0"/>
              <a:t>percent</a:t>
            </a:r>
            <a:r>
              <a:rPr lang="en-US" sz="2200" dirty="0"/>
              <a:t> </a:t>
            </a:r>
          </a:p>
          <a:p>
            <a:pPr lvl="1"/>
            <a:r>
              <a:rPr lang="en-US" sz="2200" dirty="0" smtClean="0"/>
              <a:t>Intellectual disability: 22</a:t>
            </a:r>
            <a:r>
              <a:rPr lang="en-US" sz="2400" dirty="0" smtClean="0"/>
              <a:t> </a:t>
            </a:r>
            <a:r>
              <a:rPr lang="en-US" sz="2400" dirty="0"/>
              <a:t>percent</a:t>
            </a:r>
            <a:endParaRPr lang="en-US" sz="2200" dirty="0"/>
          </a:p>
          <a:p>
            <a:endParaRPr lang="en-US" dirty="0"/>
          </a:p>
        </p:txBody>
      </p:sp>
      <p:sp>
        <p:nvSpPr>
          <p:cNvPr id="4" name="TextBox 3"/>
          <p:cNvSpPr txBox="1"/>
          <p:nvPr/>
        </p:nvSpPr>
        <p:spPr>
          <a:xfrm>
            <a:off x="3390900" y="6293197"/>
            <a:ext cx="4572000" cy="369332"/>
          </a:xfrm>
          <a:prstGeom prst="rect">
            <a:avLst/>
          </a:prstGeom>
          <a:noFill/>
        </p:spPr>
        <p:txBody>
          <a:bodyPr wrap="square" rtlCol="0">
            <a:spAutoFit/>
          </a:bodyPr>
          <a:lstStyle/>
          <a:p>
            <a:r>
              <a:rPr lang="en-US" dirty="0" smtClean="0"/>
              <a:t>(Chapman et al., 2011; </a:t>
            </a:r>
            <a:r>
              <a:rPr lang="en-US" dirty="0" err="1" smtClean="0"/>
              <a:t>Planty</a:t>
            </a:r>
            <a:r>
              <a:rPr lang="en-US" dirty="0" smtClean="0"/>
              <a:t> </a:t>
            </a:r>
            <a:r>
              <a:rPr lang="en-US" dirty="0"/>
              <a:t>et al., </a:t>
            </a:r>
            <a:r>
              <a:rPr lang="en-US" dirty="0" smtClean="0"/>
              <a:t>2008)</a:t>
            </a:r>
            <a:endParaRPr lang="en-US" dirty="0"/>
          </a:p>
        </p:txBody>
      </p:sp>
    </p:spTree>
    <p:extLst>
      <p:ext uri="{BB962C8B-B14F-4D97-AF65-F5344CB8AC3E}">
        <p14:creationId xmlns:p14="http://schemas.microsoft.com/office/powerpoint/2010/main" val="3375257779"/>
      </p:ext>
    </p:extLst>
  </p:cSld>
  <p:clrMapOvr>
    <a:masterClrMapping/>
  </p:clrMapOvr>
  <p:timing>
    <p:tnLst>
      <p:par>
        <p:cTn xmlns:p14="http://schemas.microsoft.com/office/powerpoint/2010/mai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5"/>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600200" y="654050"/>
            <a:ext cx="7272338" cy="2198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itle 1"/>
          <p:cNvSpPr txBox="1">
            <a:spLocks/>
          </p:cNvSpPr>
          <p:nvPr/>
        </p:nvSpPr>
        <p:spPr>
          <a:xfrm>
            <a:off x="1599730" y="2852738"/>
            <a:ext cx="7272808" cy="2176462"/>
          </a:xfrm>
          <a:prstGeom prst="rect">
            <a:avLst/>
          </a:prstGeom>
          <a:noFill/>
          <a:ln>
            <a:noFill/>
          </a:ln>
          <a:extLst>
            <a:ext uri="{FAA26D3D-D897-4be2-8F04-BA451C77F1D7}">
              <ma14:placeholderFlag xmlns:ma14="http://schemas.microsoft.com/office/mac/drawingml/2011/main" val="1"/>
            </a:ext>
          </a:extLst>
        </p:spPr>
        <p:txBody>
          <a:bodyPr/>
          <a:lstStyle>
            <a:lvl1pPr algn="ctr" rtl="0" eaLnBrk="0" fontAlgn="base" hangingPunct="0">
              <a:spcBef>
                <a:spcPct val="0"/>
              </a:spcBef>
              <a:spcAft>
                <a:spcPct val="0"/>
              </a:spcAft>
              <a:defRPr sz="4400" b="1">
                <a:solidFill>
                  <a:srgbClr val="0061AF"/>
                </a:solidFill>
                <a:latin typeface="+mj-lt"/>
                <a:ea typeface="+mj-ea"/>
                <a:cs typeface="+mj-cs"/>
              </a:defRPr>
            </a:lvl1pPr>
            <a:lvl2pPr algn="ctr" rtl="0" eaLnBrk="0" fontAlgn="base" hangingPunct="0">
              <a:spcBef>
                <a:spcPct val="0"/>
              </a:spcBef>
              <a:spcAft>
                <a:spcPct val="0"/>
              </a:spcAft>
              <a:defRPr sz="4400" b="1">
                <a:solidFill>
                  <a:srgbClr val="0061AF"/>
                </a:solidFill>
                <a:latin typeface="Arial" charset="0"/>
                <a:ea typeface="ＭＳ Ｐゴシック" charset="0"/>
                <a:cs typeface="Arial" charset="0"/>
              </a:defRPr>
            </a:lvl2pPr>
            <a:lvl3pPr algn="ctr" rtl="0" eaLnBrk="0" fontAlgn="base" hangingPunct="0">
              <a:spcBef>
                <a:spcPct val="0"/>
              </a:spcBef>
              <a:spcAft>
                <a:spcPct val="0"/>
              </a:spcAft>
              <a:defRPr sz="4400" b="1">
                <a:solidFill>
                  <a:srgbClr val="0061AF"/>
                </a:solidFill>
                <a:latin typeface="Arial" charset="0"/>
                <a:ea typeface="ＭＳ Ｐゴシック" charset="0"/>
                <a:cs typeface="Arial" charset="0"/>
              </a:defRPr>
            </a:lvl3pPr>
            <a:lvl4pPr algn="ctr" rtl="0" eaLnBrk="0" fontAlgn="base" hangingPunct="0">
              <a:spcBef>
                <a:spcPct val="0"/>
              </a:spcBef>
              <a:spcAft>
                <a:spcPct val="0"/>
              </a:spcAft>
              <a:defRPr sz="4400" b="1">
                <a:solidFill>
                  <a:srgbClr val="0061AF"/>
                </a:solidFill>
                <a:latin typeface="Arial" charset="0"/>
                <a:ea typeface="ＭＳ Ｐゴシック" charset="0"/>
                <a:cs typeface="Arial" charset="0"/>
              </a:defRPr>
            </a:lvl4pPr>
            <a:lvl5pPr algn="ctr" rtl="0" eaLnBrk="0" fontAlgn="base" hangingPunct="0">
              <a:spcBef>
                <a:spcPct val="0"/>
              </a:spcBef>
              <a:spcAft>
                <a:spcPct val="0"/>
              </a:spcAft>
              <a:defRPr sz="4400" b="1">
                <a:solidFill>
                  <a:srgbClr val="0061AF"/>
                </a:solidFill>
                <a:latin typeface="Arial" charset="0"/>
                <a:ea typeface="ＭＳ Ｐゴシック" charset="0"/>
                <a:cs typeface="Arial" charset="0"/>
              </a:defRPr>
            </a:lvl5pPr>
            <a:lvl6pPr marL="457200" algn="ctr" rtl="0" fontAlgn="base">
              <a:spcBef>
                <a:spcPct val="0"/>
              </a:spcBef>
              <a:spcAft>
                <a:spcPct val="0"/>
              </a:spcAft>
              <a:defRPr sz="4400">
                <a:solidFill>
                  <a:schemeClr val="tx2"/>
                </a:solidFill>
                <a:latin typeface="Arial" charset="0"/>
                <a:ea typeface="ＭＳ Ｐゴシック" charset="0"/>
                <a:cs typeface="Arial" charset="0"/>
              </a:defRPr>
            </a:lvl6pPr>
            <a:lvl7pPr marL="914400" algn="ctr" rtl="0" fontAlgn="base">
              <a:spcBef>
                <a:spcPct val="0"/>
              </a:spcBef>
              <a:spcAft>
                <a:spcPct val="0"/>
              </a:spcAft>
              <a:defRPr sz="4400">
                <a:solidFill>
                  <a:schemeClr val="tx2"/>
                </a:solidFill>
                <a:latin typeface="Arial" charset="0"/>
                <a:ea typeface="ＭＳ Ｐゴシック" charset="0"/>
                <a:cs typeface="Arial" charset="0"/>
              </a:defRPr>
            </a:lvl7pPr>
            <a:lvl8pPr marL="1371600" algn="ctr" rtl="0" fontAlgn="base">
              <a:spcBef>
                <a:spcPct val="0"/>
              </a:spcBef>
              <a:spcAft>
                <a:spcPct val="0"/>
              </a:spcAft>
              <a:defRPr sz="4400">
                <a:solidFill>
                  <a:schemeClr val="tx2"/>
                </a:solidFill>
                <a:latin typeface="Arial" charset="0"/>
                <a:ea typeface="ＭＳ Ｐゴシック" charset="0"/>
                <a:cs typeface="Arial" charset="0"/>
              </a:defRPr>
            </a:lvl8pPr>
            <a:lvl9pPr marL="1828800" algn="ctr" rtl="0" fontAlgn="base">
              <a:spcBef>
                <a:spcPct val="0"/>
              </a:spcBef>
              <a:spcAft>
                <a:spcPct val="0"/>
              </a:spcAft>
              <a:defRPr sz="4400">
                <a:solidFill>
                  <a:schemeClr val="tx2"/>
                </a:solidFill>
                <a:latin typeface="Arial" charset="0"/>
                <a:ea typeface="ＭＳ Ｐゴシック" charset="0"/>
                <a:cs typeface="Arial" charset="0"/>
              </a:defRPr>
            </a:lvl9pPr>
          </a:lstStyle>
          <a:p>
            <a:pPr>
              <a:defRPr/>
            </a:pPr>
            <a:r>
              <a:rPr lang="en-US" sz="4000" kern="0" dirty="0" smtClean="0">
                <a:ln w="1905"/>
                <a:solidFill>
                  <a:schemeClr val="tx1"/>
                </a:solidFill>
                <a:effectLst>
                  <a:innerShdw blurRad="69850" dist="43180" dir="5400000">
                    <a:srgbClr val="000000">
                      <a:alpha val="65000"/>
                    </a:srgbClr>
                  </a:innerShdw>
                </a:effectLst>
              </a:rPr>
              <a:t>Case Studies: Real-Life Stories of Four Students With Challenging Behaviors</a:t>
            </a:r>
          </a:p>
          <a:p>
            <a:pPr>
              <a:defRPr/>
            </a:pPr>
            <a:endParaRPr lang="en-US" sz="4000" kern="0" dirty="0">
              <a:ln w="1905"/>
              <a:solidFill>
                <a:srgbClr val="FF0000"/>
              </a:solidFill>
              <a:effectLst>
                <a:innerShdw blurRad="69850" dist="43180" dir="5400000">
                  <a:srgbClr val="000000">
                    <a:alpha val="65000"/>
                  </a:srgbClr>
                </a:innerShdw>
              </a:effectLst>
            </a:endParaRPr>
          </a:p>
        </p:txBody>
      </p:sp>
    </p:spTree>
    <p:extLst>
      <p:ext uri="{BB962C8B-B14F-4D97-AF65-F5344CB8AC3E}">
        <p14:creationId xmlns:p14="http://schemas.microsoft.com/office/powerpoint/2010/main" val="1110882404"/>
      </p:ext>
    </p:extLst>
  </p:cSld>
  <p:clrMapOvr>
    <a:masterClrMapping/>
  </p:clrMapOvr>
  <p:timing>
    <p:tnLst>
      <p:par>
        <p:cTn xmlns:p14="http://schemas.microsoft.com/office/powerpoint/2010/mai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Four Students </a:t>
            </a:r>
            <a:r>
              <a:rPr lang="en-US" dirty="0" smtClean="0"/>
              <a:t>With </a:t>
            </a:r>
            <a:r>
              <a:rPr lang="en-US" dirty="0"/>
              <a:t>Challenging Behaviors</a:t>
            </a:r>
          </a:p>
        </p:txBody>
      </p:sp>
      <p:sp>
        <p:nvSpPr>
          <p:cNvPr id="3" name="Content Placeholder 2"/>
          <p:cNvSpPr>
            <a:spLocks noGrp="1"/>
          </p:cNvSpPr>
          <p:nvPr>
            <p:ph idx="1"/>
          </p:nvPr>
        </p:nvSpPr>
        <p:spPr>
          <a:xfrm>
            <a:off x="1692275" y="1600200"/>
            <a:ext cx="6994525" cy="4114800"/>
          </a:xfrm>
        </p:spPr>
        <p:txBody>
          <a:bodyPr/>
          <a:lstStyle/>
          <a:p>
            <a:pPr lvl="0"/>
            <a:r>
              <a:rPr lang="en-US" sz="2000" b="1" dirty="0"/>
              <a:t>Chuck</a:t>
            </a:r>
            <a:r>
              <a:rPr lang="en-US" sz="2000" dirty="0"/>
              <a:t>, a curious, highly verbal, </a:t>
            </a:r>
            <a:r>
              <a:rPr lang="en-US" sz="2000" dirty="0" smtClean="0"/>
              <a:t>and </a:t>
            </a:r>
            <a:r>
              <a:rPr lang="en-US" sz="2000" dirty="0"/>
              <a:t>rambunctious six-year-old boy with behavior disorders who received special education services in elementary school. </a:t>
            </a:r>
          </a:p>
          <a:p>
            <a:pPr lvl="0"/>
            <a:r>
              <a:rPr lang="en-US" sz="2000" b="1" dirty="0"/>
              <a:t>Juanita</a:t>
            </a:r>
            <a:r>
              <a:rPr lang="en-US" sz="2000" dirty="0"/>
              <a:t>, a charming but shy six-year-old Latina child who was served as an at-risk student with Title 1 supports in elementary school.</a:t>
            </a:r>
          </a:p>
          <a:p>
            <a:pPr lvl="0"/>
            <a:r>
              <a:rPr lang="en-US" sz="2000" b="1" dirty="0" smtClean="0"/>
              <a:t>Fred</a:t>
            </a:r>
            <a:r>
              <a:rPr lang="en-US" sz="2000" dirty="0" smtClean="0"/>
              <a:t>, </a:t>
            </a:r>
            <a:r>
              <a:rPr lang="en-US" sz="2000" dirty="0"/>
              <a:t>an inquisitive, resourceful 12-year-old student with traumatic brain injury who received special education services in middle school. </a:t>
            </a:r>
          </a:p>
          <a:p>
            <a:pPr lvl="0"/>
            <a:r>
              <a:rPr lang="en-US" sz="2000" b="1" dirty="0" err="1"/>
              <a:t>Hui</a:t>
            </a:r>
            <a:r>
              <a:rPr lang="en-US" sz="2000" b="1" dirty="0"/>
              <a:t> </a:t>
            </a:r>
            <a:r>
              <a:rPr lang="en-US" sz="2000" b="1" dirty="0" err="1"/>
              <a:t>Lum</a:t>
            </a:r>
            <a:r>
              <a:rPr lang="en-US" sz="2000" dirty="0"/>
              <a:t>, a bright, energetic 15-year-old young woman with cerebral palsy who was above average academically and received Section 504 accommodations in high school.</a:t>
            </a:r>
          </a:p>
          <a:p>
            <a:endParaRPr lang="en-US" sz="2000" b="1" dirty="0" smtClean="0"/>
          </a:p>
          <a:p>
            <a:endParaRPr lang="en-US" sz="2000" b="1" dirty="0"/>
          </a:p>
        </p:txBody>
      </p:sp>
      <p:sp>
        <p:nvSpPr>
          <p:cNvPr id="4" name="TextBox 3"/>
          <p:cNvSpPr txBox="1"/>
          <p:nvPr/>
        </p:nvSpPr>
        <p:spPr>
          <a:xfrm>
            <a:off x="1524000" y="5910024"/>
            <a:ext cx="6477000" cy="783193"/>
          </a:xfrm>
          <a:prstGeom prst="roundRect">
            <a:avLst/>
          </a:prstGeom>
          <a:solidFill>
            <a:schemeClr val="accent2">
              <a:lumMod val="20000"/>
              <a:lumOff val="80000"/>
            </a:schemeClr>
          </a:solidFill>
          <a:ln>
            <a:noFill/>
          </a:ln>
          <a:effectLst>
            <a:outerShdw blurRad="44450" dist="27940" dir="5400000" algn="ctr">
              <a:srgbClr val="000000">
                <a:alpha val="32000"/>
              </a:srgbClr>
            </a:outerShdw>
          </a:effectLst>
        </p:spPr>
        <p:style>
          <a:lnRef idx="1">
            <a:schemeClr val="accent5"/>
          </a:lnRef>
          <a:fillRef idx="2">
            <a:schemeClr val="accent5"/>
          </a:fillRef>
          <a:effectRef idx="1">
            <a:schemeClr val="accent5"/>
          </a:effectRef>
          <a:fontRef idx="minor">
            <a:schemeClr val="dk1"/>
          </a:fontRef>
        </p:style>
        <p:txBody>
          <a:bodyPr wrap="square" rtlCol="0">
            <a:spAutoFit/>
          </a:bodyPr>
          <a:lstStyle/>
          <a:p>
            <a:r>
              <a:rPr lang="en-US" sz="2000" dirty="0" smtClean="0"/>
              <a:t>Handout #2: </a:t>
            </a:r>
            <a:r>
              <a:rPr lang="en-US" sz="2000" i="1" dirty="0" smtClean="0"/>
              <a:t>Case </a:t>
            </a:r>
            <a:r>
              <a:rPr lang="en-US" sz="2000" i="1" dirty="0"/>
              <a:t>Studies: </a:t>
            </a:r>
            <a:r>
              <a:rPr lang="en-US" sz="2000" i="1" dirty="0" smtClean="0"/>
              <a:t>Real-Life </a:t>
            </a:r>
            <a:r>
              <a:rPr lang="en-US" sz="2000" i="1" dirty="0"/>
              <a:t>Stories of Four Students with Challenging Behaviors</a:t>
            </a:r>
          </a:p>
        </p:txBody>
      </p:sp>
    </p:spTree>
    <p:extLst>
      <p:ext uri="{BB962C8B-B14F-4D97-AF65-F5344CB8AC3E}">
        <p14:creationId xmlns:p14="http://schemas.microsoft.com/office/powerpoint/2010/main" val="1294989014"/>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a:ln>
            <a:miter lim="800000"/>
            <a:headEnd/>
            <a:tailEnd/>
          </a:ln>
        </p:spPr>
        <p:txBody>
          <a:bodyPr/>
          <a:lstStyle/>
          <a:p>
            <a:r>
              <a:rPr lang="en-US" altLang="en-US" dirty="0" smtClean="0"/>
              <a:t>Activity – Case Study Discussion</a:t>
            </a:r>
          </a:p>
        </p:txBody>
      </p:sp>
      <p:sp>
        <p:nvSpPr>
          <p:cNvPr id="3" name="Content Placeholder 2"/>
          <p:cNvSpPr>
            <a:spLocks noGrp="1"/>
          </p:cNvSpPr>
          <p:nvPr>
            <p:ph idx="1"/>
          </p:nvPr>
        </p:nvSpPr>
        <p:spPr>
          <a:xfrm>
            <a:off x="1692275" y="1600200"/>
            <a:ext cx="6994525" cy="5068888"/>
          </a:xfrm>
        </p:spPr>
        <p:txBody>
          <a:bodyPr>
            <a:noAutofit/>
          </a:bodyPr>
          <a:lstStyle/>
          <a:p>
            <a:pPr>
              <a:buFont typeface="+mj-lt"/>
              <a:buAutoNum type="arabicPeriod"/>
              <a:defRPr/>
            </a:pPr>
            <a:r>
              <a:rPr lang="en-US" sz="2800" dirty="0" smtClean="0"/>
              <a:t>Read the four case studies.</a:t>
            </a:r>
          </a:p>
          <a:p>
            <a:pPr>
              <a:buFont typeface="+mj-lt"/>
              <a:buAutoNum type="arabicPeriod"/>
              <a:defRPr/>
            </a:pPr>
            <a:r>
              <a:rPr lang="en-US" sz="2800" dirty="0" smtClean="0"/>
              <a:t>Decide which case study you would like to develop. Join your other group members.</a:t>
            </a:r>
          </a:p>
          <a:p>
            <a:pPr>
              <a:buFont typeface="+mj-lt"/>
              <a:buAutoNum type="arabicPeriod"/>
              <a:defRPr/>
            </a:pPr>
            <a:r>
              <a:rPr lang="en-US" sz="2800" dirty="0" smtClean="0"/>
              <a:t>In your groups, </a:t>
            </a:r>
            <a:r>
              <a:rPr lang="en-US" sz="2800" dirty="0"/>
              <a:t>d</a:t>
            </a:r>
            <a:r>
              <a:rPr lang="en-US" sz="2800" dirty="0" smtClean="0"/>
              <a:t>iscuss the case study and answer questions 1-3 on chart paper. 	</a:t>
            </a:r>
          </a:p>
          <a:p>
            <a:pPr>
              <a:buFont typeface="+mj-lt"/>
              <a:buAutoNum type="arabicPeriod"/>
              <a:defRPr/>
            </a:pPr>
            <a:r>
              <a:rPr lang="en-US" sz="2800" dirty="0" smtClean="0"/>
              <a:t>Be ready to share your case study recommendations with the class.</a:t>
            </a:r>
          </a:p>
          <a:p>
            <a:pPr>
              <a:buFont typeface="+mj-lt"/>
              <a:buAutoNum type="arabicPeriod"/>
              <a:defRPr/>
            </a:pPr>
            <a:r>
              <a:rPr lang="en-US" sz="2800" dirty="0" smtClean="0"/>
              <a:t>After all groups have shared out, discuss the answer to question 4 collectively.</a:t>
            </a:r>
          </a:p>
          <a:p>
            <a:pPr marL="0" indent="0">
              <a:buFont typeface="Wingdings" pitchFamily="2" charset="2"/>
              <a:buNone/>
              <a:defRPr/>
            </a:pPr>
            <a:endParaRPr lang="en-US" sz="2400" dirty="0"/>
          </a:p>
          <a:p>
            <a:pPr marL="0" indent="0">
              <a:buFont typeface="Wingdings" pitchFamily="2" charset="2"/>
              <a:buNone/>
              <a:defRPr/>
            </a:pPr>
            <a:r>
              <a:rPr lang="en-US" sz="2400" dirty="0" smtClean="0">
                <a:solidFill>
                  <a:srgbClr val="FF0000"/>
                </a:solidFill>
              </a:rPr>
              <a:t>	</a:t>
            </a:r>
            <a:endParaRPr lang="en-US" sz="2400" dirty="0"/>
          </a:p>
        </p:txBody>
      </p:sp>
    </p:spTree>
    <p:extLst>
      <p:ext uri="{BB962C8B-B14F-4D97-AF65-F5344CB8AC3E}">
        <p14:creationId xmlns:p14="http://schemas.microsoft.com/office/powerpoint/2010/main" val="3848904232"/>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Guiding Questions</a:t>
            </a:r>
            <a:endParaRPr lang="en-US" dirty="0"/>
          </a:p>
        </p:txBody>
      </p:sp>
      <p:sp>
        <p:nvSpPr>
          <p:cNvPr id="4" name="Content Placeholder 3"/>
          <p:cNvSpPr>
            <a:spLocks noGrp="1"/>
          </p:cNvSpPr>
          <p:nvPr>
            <p:ph idx="1"/>
          </p:nvPr>
        </p:nvSpPr>
        <p:spPr>
          <a:xfrm>
            <a:off x="1692275" y="1600200"/>
            <a:ext cx="6994525" cy="5257800"/>
          </a:xfrm>
        </p:spPr>
        <p:txBody>
          <a:bodyPr/>
          <a:lstStyle/>
          <a:p>
            <a:pPr marL="514350" indent="-514350">
              <a:buFont typeface="+mj-lt"/>
              <a:buAutoNum type="arabicPeriod"/>
            </a:pPr>
            <a:r>
              <a:rPr lang="en-US" sz="2800" dirty="0"/>
              <a:t>What were the student’s behavioral challenges?</a:t>
            </a:r>
          </a:p>
          <a:p>
            <a:pPr marL="514350" indent="-514350">
              <a:buFont typeface="+mj-lt"/>
              <a:buAutoNum type="arabicPeriod"/>
            </a:pPr>
            <a:r>
              <a:rPr lang="en-US" sz="2800" dirty="0"/>
              <a:t>What was the behavioral intervention(s) that each student received?</a:t>
            </a:r>
          </a:p>
          <a:p>
            <a:pPr marL="514350" indent="-514350">
              <a:buFont typeface="+mj-lt"/>
              <a:buAutoNum type="arabicPeriod"/>
            </a:pPr>
            <a:r>
              <a:rPr lang="en-US" sz="2800" dirty="0"/>
              <a:t>What </a:t>
            </a:r>
            <a:r>
              <a:rPr lang="en-US" sz="2800" dirty="0" smtClean="0"/>
              <a:t>were the behavioral </a:t>
            </a:r>
            <a:r>
              <a:rPr lang="en-US" sz="2800" dirty="0"/>
              <a:t>outcomes </a:t>
            </a:r>
            <a:r>
              <a:rPr lang="en-US" sz="2800" dirty="0" smtClean="0"/>
              <a:t>for each student after receiving the </a:t>
            </a:r>
            <a:r>
              <a:rPr lang="en-US" sz="2800" dirty="0"/>
              <a:t>behavioral intervention?</a:t>
            </a:r>
          </a:p>
          <a:p>
            <a:pPr marL="514350" indent="-514350">
              <a:buFont typeface="+mj-lt"/>
              <a:buAutoNum type="arabicPeriod"/>
            </a:pPr>
            <a:r>
              <a:rPr lang="en-US" sz="2800" dirty="0"/>
              <a:t>Discuss the similarities and differences in the answers to the above three questions for each of the four students in the case studies</a:t>
            </a:r>
            <a:r>
              <a:rPr lang="en-US" sz="2800" dirty="0" smtClean="0"/>
              <a:t>.</a:t>
            </a:r>
            <a:endParaRPr lang="en-US" sz="2800" dirty="0"/>
          </a:p>
          <a:p>
            <a:endParaRPr lang="en-US" sz="2800" dirty="0"/>
          </a:p>
        </p:txBody>
      </p:sp>
    </p:spTree>
    <p:extLst>
      <p:ext uri="{BB962C8B-B14F-4D97-AF65-F5344CB8AC3E}">
        <p14:creationId xmlns:p14="http://schemas.microsoft.com/office/powerpoint/2010/main" val="35868261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ln>
            <a:miter lim="800000"/>
            <a:headEnd/>
            <a:tailEnd/>
          </a:ln>
        </p:spPr>
        <p:txBody>
          <a:bodyPr/>
          <a:lstStyle/>
          <a:p>
            <a:r>
              <a:rPr lang="en-US" altLang="en-US" dirty="0" smtClean="0"/>
              <a:t>Schools That Are Successful… </a:t>
            </a:r>
          </a:p>
        </p:txBody>
      </p:sp>
      <p:sp>
        <p:nvSpPr>
          <p:cNvPr id="3" name="Content Placeholder 2"/>
          <p:cNvSpPr>
            <a:spLocks noGrp="1"/>
          </p:cNvSpPr>
          <p:nvPr>
            <p:ph idx="1"/>
          </p:nvPr>
        </p:nvSpPr>
        <p:spPr>
          <a:xfrm>
            <a:off x="1692275" y="1600200"/>
            <a:ext cx="6994525" cy="5029200"/>
          </a:xfrm>
        </p:spPr>
        <p:txBody>
          <a:bodyPr/>
          <a:lstStyle/>
          <a:p>
            <a:pPr>
              <a:defRPr/>
            </a:pPr>
            <a:r>
              <a:rPr lang="en-US" dirty="0" smtClean="0"/>
              <a:t>Create safe environments that promote learning and social-emotional growth</a:t>
            </a:r>
          </a:p>
          <a:p>
            <a:pPr>
              <a:defRPr/>
            </a:pPr>
            <a:r>
              <a:rPr lang="en-US" dirty="0" smtClean="0"/>
              <a:t>Understand </a:t>
            </a:r>
            <a:r>
              <a:rPr lang="en-US" dirty="0"/>
              <a:t>that students’ social behavior affects their academic </a:t>
            </a:r>
            <a:r>
              <a:rPr lang="en-US" dirty="0" smtClean="0"/>
              <a:t>learning</a:t>
            </a:r>
          </a:p>
          <a:p>
            <a:pPr>
              <a:defRPr/>
            </a:pPr>
            <a:r>
              <a:rPr lang="en-US" dirty="0"/>
              <a:t>Integrate multiple tiers of evidence-based academic instruction and behavioral intervention to meet the needs of all students</a:t>
            </a:r>
            <a:endParaRPr lang="en-US" dirty="0" smtClean="0"/>
          </a:p>
          <a:p>
            <a:pPr>
              <a:defRPr/>
            </a:pPr>
            <a:endParaRPr lang="en-US" dirty="0"/>
          </a:p>
          <a:p>
            <a:pPr>
              <a:defRPr/>
            </a:pPr>
            <a:endParaRPr lang="en-US" dirty="0"/>
          </a:p>
        </p:txBody>
      </p:sp>
    </p:spTree>
    <p:extLst>
      <p:ext uri="{BB962C8B-B14F-4D97-AF65-F5344CB8AC3E}">
        <p14:creationId xmlns:p14="http://schemas.microsoft.com/office/powerpoint/2010/main" val="2670114340"/>
      </p:ext>
    </p:extLst>
  </p:cSld>
  <p:clrMapOvr>
    <a:masterClrMapping/>
  </p:clrMapOvr>
  <p:timing>
    <p:tnLst>
      <p:par>
        <p:cTn xmlns:p14="http://schemas.microsoft.com/office/powerpoint/2010/mai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Key Web Resources on Evidence-Based Behavioral Interventions and Systems</a:t>
            </a:r>
            <a:endParaRPr lang="en-US" sz="2800" dirty="0"/>
          </a:p>
        </p:txBody>
      </p:sp>
      <p:sp>
        <p:nvSpPr>
          <p:cNvPr id="3" name="Content Placeholder 2"/>
          <p:cNvSpPr>
            <a:spLocks noGrp="1"/>
          </p:cNvSpPr>
          <p:nvPr>
            <p:ph idx="1"/>
          </p:nvPr>
        </p:nvSpPr>
        <p:spPr>
          <a:xfrm>
            <a:off x="1692275" y="1600200"/>
            <a:ext cx="6994525" cy="5029200"/>
          </a:xfrm>
        </p:spPr>
        <p:txBody>
          <a:bodyPr/>
          <a:lstStyle/>
          <a:p>
            <a:r>
              <a:rPr lang="en-US" sz="2500" dirty="0"/>
              <a:t>OSEP Technical Assistance Center on Positive Behavioral Interventions and Supports (</a:t>
            </a:r>
            <a:r>
              <a:rPr lang="en-US" sz="2500" dirty="0" smtClean="0"/>
              <a:t>PBIS) </a:t>
            </a:r>
            <a:r>
              <a:rPr lang="en-US" sz="2500" u="sng" dirty="0" smtClean="0">
                <a:hlinkClick r:id="rId3"/>
              </a:rPr>
              <a:t>http</a:t>
            </a:r>
            <a:r>
              <a:rPr lang="en-US" sz="2500" u="sng" dirty="0">
                <a:hlinkClick r:id="rId3"/>
              </a:rPr>
              <a:t>://</a:t>
            </a:r>
            <a:r>
              <a:rPr lang="en-US" sz="2500" u="sng" dirty="0" smtClean="0">
                <a:hlinkClick r:id="rId3"/>
              </a:rPr>
              <a:t>www.pbis.org/default.aspx</a:t>
            </a:r>
            <a:endParaRPr lang="en-US" sz="2500" dirty="0"/>
          </a:p>
          <a:p>
            <a:r>
              <a:rPr lang="en-US" sz="2500" dirty="0" smtClean="0"/>
              <a:t>National </a:t>
            </a:r>
            <a:r>
              <a:rPr lang="en-US" sz="2500" dirty="0"/>
              <a:t>Center on Intensive </a:t>
            </a:r>
            <a:r>
              <a:rPr lang="en-US" sz="2500" dirty="0" smtClean="0"/>
              <a:t>Intervention </a:t>
            </a:r>
            <a:r>
              <a:rPr lang="en-US" sz="2500" dirty="0"/>
              <a:t>(NCII) </a:t>
            </a:r>
            <a:r>
              <a:rPr lang="en-US" sz="2500" u="sng" dirty="0">
                <a:hlinkClick r:id="rId4"/>
              </a:rPr>
              <a:t>http://www.intensiveintervention.org</a:t>
            </a:r>
            <a:r>
              <a:rPr lang="en-US" sz="2500" u="sng" dirty="0" smtClean="0">
                <a:hlinkClick r:id="rId4"/>
              </a:rPr>
              <a:t>/</a:t>
            </a:r>
            <a:endParaRPr lang="en-US" sz="2500" dirty="0"/>
          </a:p>
          <a:p>
            <a:r>
              <a:rPr lang="en-US" sz="2500" dirty="0"/>
              <a:t>IRIS Center </a:t>
            </a:r>
            <a:r>
              <a:rPr lang="en-US" sz="2500" u="sng" dirty="0">
                <a:hlinkClick r:id="rId5"/>
              </a:rPr>
              <a:t>http://iris.peabody.vanderbilt.edu</a:t>
            </a:r>
            <a:r>
              <a:rPr lang="en-US" sz="2500" u="sng" dirty="0" smtClean="0">
                <a:hlinkClick r:id="rId5"/>
              </a:rPr>
              <a:t>/</a:t>
            </a:r>
            <a:endParaRPr lang="en-US" sz="2500" dirty="0"/>
          </a:p>
          <a:p>
            <a:r>
              <a:rPr lang="en-US" sz="2500" dirty="0"/>
              <a:t>Evidence Based Intervention Network </a:t>
            </a:r>
            <a:r>
              <a:rPr lang="en-US" sz="2500" u="sng" dirty="0">
                <a:hlinkClick r:id="rId6"/>
              </a:rPr>
              <a:t>http://ebi.missouri.edu</a:t>
            </a:r>
            <a:r>
              <a:rPr lang="en-US" sz="2500" u="sng" dirty="0" smtClean="0">
                <a:hlinkClick r:id="rId6"/>
              </a:rPr>
              <a:t>/</a:t>
            </a:r>
            <a:endParaRPr lang="en-US" sz="2500" u="sng" dirty="0" smtClean="0"/>
          </a:p>
          <a:p>
            <a:r>
              <a:rPr lang="en-US" sz="2500" dirty="0"/>
              <a:t>Florida’s Positive Behavior Support </a:t>
            </a:r>
            <a:r>
              <a:rPr lang="en-US" sz="2500" dirty="0" smtClean="0"/>
              <a:t>Project</a:t>
            </a:r>
            <a:br>
              <a:rPr lang="en-US" sz="2500" dirty="0" smtClean="0"/>
            </a:br>
            <a:r>
              <a:rPr lang="en-US" sz="2500" u="sng" dirty="0" smtClean="0">
                <a:hlinkClick r:id="rId7"/>
              </a:rPr>
              <a:t>http</a:t>
            </a:r>
            <a:r>
              <a:rPr lang="en-US" sz="2500" u="sng" dirty="0">
                <a:hlinkClick r:id="rId7"/>
              </a:rPr>
              <a:t>://flpbs.fmhi.usf.edu/index.cfm</a:t>
            </a:r>
            <a:endParaRPr lang="en-US" sz="2500" dirty="0"/>
          </a:p>
          <a:p>
            <a:pPr marL="0" indent="0">
              <a:buNone/>
            </a:pPr>
            <a:endParaRPr lang="en-US" sz="2600" u="sng" dirty="0"/>
          </a:p>
          <a:p>
            <a:endParaRPr lang="en-US" sz="2600" dirty="0"/>
          </a:p>
          <a:p>
            <a:endParaRPr lang="en-US" sz="2600" dirty="0"/>
          </a:p>
        </p:txBody>
      </p:sp>
    </p:spTree>
    <p:extLst>
      <p:ext uri="{BB962C8B-B14F-4D97-AF65-F5344CB8AC3E}">
        <p14:creationId xmlns:p14="http://schemas.microsoft.com/office/powerpoint/2010/main" val="3220738912"/>
      </p:ext>
    </p:extLst>
  </p:cSld>
  <p:clrMapOvr>
    <a:masterClrMapping/>
  </p:clrMapOvr>
  <p:timing>
    <p:tnLst>
      <p:par>
        <p:cTn xmlns:p14="http://schemas.microsoft.com/office/powerpoint/2010/mai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br>
              <a:rPr lang="en-US" dirty="0" smtClean="0"/>
            </a:br>
            <a:r>
              <a:rPr lang="en-US" sz="1400" dirty="0" smtClean="0"/>
              <a:t>(listed in order of appearance)</a:t>
            </a:r>
            <a:endParaRPr lang="en-US" dirty="0"/>
          </a:p>
        </p:txBody>
      </p:sp>
      <p:sp>
        <p:nvSpPr>
          <p:cNvPr id="3" name="Content Placeholder 2"/>
          <p:cNvSpPr>
            <a:spLocks noGrp="1"/>
          </p:cNvSpPr>
          <p:nvPr>
            <p:ph idx="1"/>
          </p:nvPr>
        </p:nvSpPr>
        <p:spPr>
          <a:xfrm>
            <a:off x="1692275" y="1600200"/>
            <a:ext cx="6994525" cy="4876800"/>
          </a:xfrm>
        </p:spPr>
        <p:txBody>
          <a:bodyPr/>
          <a:lstStyle/>
          <a:p>
            <a:pPr marL="457200" lvl="0" indent="-396875">
              <a:buNone/>
              <a:tabLst>
                <a:tab pos="454025" algn="l"/>
              </a:tabLst>
            </a:pPr>
            <a:r>
              <a:rPr lang="en-US" sz="1400" dirty="0" smtClean="0"/>
              <a:t>(13) </a:t>
            </a:r>
            <a:r>
              <a:rPr lang="en-US" sz="1400" dirty="0"/>
              <a:t>Lee, Y., </a:t>
            </a:r>
            <a:r>
              <a:rPr lang="en-US" sz="1400" dirty="0" err="1"/>
              <a:t>Sugai</a:t>
            </a:r>
            <a:r>
              <a:rPr lang="en-US" sz="1400" dirty="0"/>
              <a:t>, G., &amp; Horner, R. (1999). Using an instructional intervention to reduce problem and off-task behaviors. </a:t>
            </a:r>
            <a:r>
              <a:rPr lang="en-US" sz="1400" i="1" dirty="0"/>
              <a:t>The Journal of Positive Behavior, 1</a:t>
            </a:r>
            <a:r>
              <a:rPr lang="en-US" sz="1400" dirty="0"/>
              <a:t>(4), 195-204.</a:t>
            </a:r>
          </a:p>
          <a:p>
            <a:pPr marL="457200" lvl="0" indent="-396875">
              <a:buNone/>
              <a:tabLst>
                <a:tab pos="454025" algn="l"/>
              </a:tabLst>
            </a:pPr>
            <a:r>
              <a:rPr lang="en-US" sz="1400" dirty="0" smtClean="0"/>
              <a:t>	</a:t>
            </a:r>
            <a:r>
              <a:rPr lang="en-US" sz="1400" dirty="0" err="1" smtClean="0"/>
              <a:t>Azaroff</a:t>
            </a:r>
            <a:r>
              <a:rPr lang="en-US" sz="1400" dirty="0"/>
              <a:t>, B., &amp; Mayer, G. (1991).</a:t>
            </a:r>
            <a:r>
              <a:rPr lang="en-US" sz="1400" i="1" dirty="0"/>
              <a:t> Behavior analysis for lasting change.</a:t>
            </a:r>
            <a:r>
              <a:rPr lang="en-US" sz="1400" dirty="0"/>
              <a:t> Fort Worth: Holt, Rinehart, and Winston. </a:t>
            </a:r>
            <a:endParaRPr lang="en-US" sz="1400" dirty="0" smtClean="0"/>
          </a:p>
          <a:p>
            <a:pPr marL="457200" indent="-396875">
              <a:buNone/>
              <a:tabLst>
                <a:tab pos="454025" algn="l"/>
              </a:tabLst>
            </a:pPr>
            <a:r>
              <a:rPr lang="en-US" sz="1400" dirty="0" smtClean="0"/>
              <a:t>(15</a:t>
            </a:r>
            <a:r>
              <a:rPr lang="en-US" sz="1400" dirty="0"/>
              <a:t>) Berliner, D. (1986). In Pursuit of the Expert Pedagogue. </a:t>
            </a:r>
            <a:r>
              <a:rPr lang="en-US" sz="1400" i="1" dirty="0"/>
              <a:t>Educational Researcher, 17</a:t>
            </a:r>
            <a:r>
              <a:rPr lang="en-US" sz="1400" dirty="0"/>
              <a:t>(7), 5-13. </a:t>
            </a:r>
          </a:p>
          <a:p>
            <a:pPr marL="457200" indent="-396875">
              <a:buNone/>
              <a:tabLst>
                <a:tab pos="454025" algn="l"/>
              </a:tabLst>
            </a:pPr>
            <a:r>
              <a:rPr lang="en-US" sz="1400" dirty="0"/>
              <a:t>	</a:t>
            </a:r>
            <a:r>
              <a:rPr lang="en-US" sz="1400" dirty="0" err="1" smtClean="0"/>
              <a:t>Brophy</a:t>
            </a:r>
            <a:r>
              <a:rPr lang="en-US" sz="1400" dirty="0"/>
              <a:t>, J. (1986). Teacher influences on student achievement. </a:t>
            </a:r>
            <a:r>
              <a:rPr lang="en-US" sz="1400" i="1" dirty="0"/>
              <a:t>American Psychologist, 4</a:t>
            </a:r>
            <a:r>
              <a:rPr lang="en-US" sz="1400" dirty="0"/>
              <a:t>(10), 1069-1077</a:t>
            </a:r>
            <a:r>
              <a:rPr lang="en-US" sz="1400" dirty="0" smtClean="0"/>
              <a:t>.</a:t>
            </a:r>
          </a:p>
          <a:p>
            <a:pPr marL="457200" lvl="0" indent="-396875">
              <a:buNone/>
              <a:tabLst>
                <a:tab pos="454025" algn="l"/>
              </a:tabLst>
            </a:pPr>
            <a:r>
              <a:rPr lang="en-US" sz="1400" dirty="0"/>
              <a:t>	</a:t>
            </a:r>
            <a:r>
              <a:rPr lang="en-US" sz="1400" dirty="0" err="1"/>
              <a:t>Kounin</a:t>
            </a:r>
            <a:r>
              <a:rPr lang="en-US" sz="1400" dirty="0"/>
              <a:t>, J. (1970). </a:t>
            </a:r>
            <a:r>
              <a:rPr lang="en-US" sz="1400" i="1" dirty="0"/>
              <a:t>Discipline and group management in classrooms</a:t>
            </a:r>
            <a:r>
              <a:rPr lang="en-US" sz="1400" dirty="0"/>
              <a:t>. New York: Holt, Rinehart and Winston.</a:t>
            </a:r>
          </a:p>
          <a:p>
            <a:pPr marL="457200" lvl="0" indent="-396875">
              <a:buNone/>
              <a:tabLst>
                <a:tab pos="454025" algn="l"/>
              </a:tabLst>
            </a:pPr>
            <a:r>
              <a:rPr lang="en-US" sz="1400" dirty="0" smtClean="0"/>
              <a:t>	</a:t>
            </a:r>
            <a:r>
              <a:rPr lang="en-US" sz="1400" dirty="0" err="1" smtClean="0"/>
              <a:t>Marzano</a:t>
            </a:r>
            <a:r>
              <a:rPr lang="en-US" sz="1400" dirty="0"/>
              <a:t>, R., &amp; </a:t>
            </a:r>
            <a:r>
              <a:rPr lang="en-US" sz="1400" dirty="0" err="1"/>
              <a:t>Marzano</a:t>
            </a:r>
            <a:r>
              <a:rPr lang="en-US" sz="1400" dirty="0"/>
              <a:t>, J. (2003). </a:t>
            </a:r>
            <a:r>
              <a:rPr lang="en-US" sz="1400" i="1" dirty="0"/>
              <a:t>Classroom management that works research-based strategies for every teacher. </a:t>
            </a:r>
            <a:r>
              <a:rPr lang="en-US" sz="1400" dirty="0"/>
              <a:t>Alexandria, VA: Association for Supervision and Curriculum Development.</a:t>
            </a:r>
          </a:p>
          <a:p>
            <a:pPr marL="457200" lvl="0" indent="-396875">
              <a:buNone/>
              <a:tabLst>
                <a:tab pos="454025" algn="l"/>
              </a:tabLst>
            </a:pPr>
            <a:r>
              <a:rPr lang="en-US" sz="1400" dirty="0" smtClean="0"/>
              <a:t>	</a:t>
            </a:r>
            <a:r>
              <a:rPr lang="en-US" sz="1400" dirty="0" err="1"/>
              <a:t>Marzano</a:t>
            </a:r>
            <a:r>
              <a:rPr lang="en-US" sz="1400" dirty="0"/>
              <a:t>, R., &amp; Pickering, D. (2001). </a:t>
            </a:r>
            <a:r>
              <a:rPr lang="en-US" sz="1400" i="1" dirty="0"/>
              <a:t>Classroom instruction that works: Research-based strategies for increasing student achievement</a:t>
            </a:r>
            <a:r>
              <a:rPr lang="en-US" sz="1400" dirty="0"/>
              <a:t>. Alexandria, Va.: Association for Supervision and Curriculum Development.</a:t>
            </a:r>
            <a:r>
              <a:rPr lang="en-US" sz="1400" dirty="0"/>
              <a:t> </a:t>
            </a:r>
          </a:p>
          <a:p>
            <a:pPr marL="457200" indent="-396875">
              <a:buNone/>
              <a:tabLst>
                <a:tab pos="454025" algn="l"/>
              </a:tabLst>
            </a:pPr>
            <a:r>
              <a:rPr lang="en-US" sz="1400" dirty="0" smtClean="0"/>
              <a:t>(17) </a:t>
            </a:r>
            <a:r>
              <a:rPr lang="en-US" sz="1400" dirty="0"/>
              <a:t>Webster, I. (2012). Merriam-Webster's collegiate dictionary (11th ed.). Springfield, MA: Merriam-Webster.</a:t>
            </a:r>
            <a:r>
              <a:rPr lang="en-US" sz="1400" dirty="0"/>
              <a:t> </a:t>
            </a:r>
            <a:endParaRPr lang="en-US" sz="1400" dirty="0"/>
          </a:p>
        </p:txBody>
      </p:sp>
    </p:spTree>
    <p:extLst>
      <p:ext uri="{BB962C8B-B14F-4D97-AF65-F5344CB8AC3E}">
        <p14:creationId xmlns:p14="http://schemas.microsoft.com/office/powerpoint/2010/main" val="902066593"/>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br>
              <a:rPr lang="en-US" dirty="0" smtClean="0"/>
            </a:br>
            <a:r>
              <a:rPr lang="en-US" sz="1400" dirty="0" smtClean="0"/>
              <a:t>(listed in order of appearance)</a:t>
            </a:r>
            <a:endParaRPr lang="en-US" dirty="0"/>
          </a:p>
        </p:txBody>
      </p:sp>
      <p:sp>
        <p:nvSpPr>
          <p:cNvPr id="3" name="Content Placeholder 2"/>
          <p:cNvSpPr>
            <a:spLocks noGrp="1"/>
          </p:cNvSpPr>
          <p:nvPr>
            <p:ph idx="1"/>
          </p:nvPr>
        </p:nvSpPr>
        <p:spPr>
          <a:xfrm>
            <a:off x="1692275" y="1600200"/>
            <a:ext cx="6994525" cy="4876800"/>
          </a:xfrm>
        </p:spPr>
        <p:txBody>
          <a:bodyPr/>
          <a:lstStyle/>
          <a:p>
            <a:pPr marL="457200" lvl="0" indent="-396875">
              <a:buNone/>
              <a:tabLst>
                <a:tab pos="454025" algn="l"/>
              </a:tabLst>
            </a:pPr>
            <a:r>
              <a:rPr lang="en-US" sz="1400" dirty="0" smtClean="0"/>
              <a:t>(18) </a:t>
            </a:r>
            <a:r>
              <a:rPr lang="en-US" sz="1400" dirty="0"/>
              <a:t>Trout, A., &amp; Epstein, M. H. (2004). </a:t>
            </a:r>
            <a:r>
              <a:rPr lang="en-US" sz="1400" i="1" dirty="0"/>
              <a:t>A meta-analysis of the academic status of students with emotional/behavioral disturbance. </a:t>
            </a:r>
            <a:r>
              <a:rPr lang="en-US" sz="1400" dirty="0"/>
              <a:t>Journal of Special Education, 37, 130–</a:t>
            </a:r>
            <a:r>
              <a:rPr lang="en-US" sz="1400" dirty="0" smtClean="0"/>
              <a:t>143.</a:t>
            </a:r>
          </a:p>
          <a:p>
            <a:pPr marL="457200" lvl="0" indent="-396875">
              <a:buNone/>
              <a:tabLst>
                <a:tab pos="454025" algn="l"/>
              </a:tabLst>
            </a:pPr>
            <a:r>
              <a:rPr lang="en-US" sz="1400" dirty="0"/>
              <a:t>	</a:t>
            </a:r>
            <a:r>
              <a:rPr lang="en-US" sz="1400" dirty="0"/>
              <a:t>Kern, L., &amp; </a:t>
            </a:r>
            <a:r>
              <a:rPr lang="en-US" sz="1400" dirty="0" err="1"/>
              <a:t>Wehby</a:t>
            </a:r>
            <a:r>
              <a:rPr lang="en-US" sz="1400" dirty="0"/>
              <a:t>, J. (2014). Intensive Behavior Intervention. </a:t>
            </a:r>
            <a:r>
              <a:rPr lang="en-US" sz="1400" i="1" dirty="0"/>
              <a:t>Teaching Exceptional Children,46</a:t>
            </a:r>
            <a:r>
              <a:rPr lang="en-US" sz="1400" dirty="0"/>
              <a:t>(4), 38-38.</a:t>
            </a:r>
            <a:r>
              <a:rPr lang="en-US" sz="1400" dirty="0"/>
              <a:t> </a:t>
            </a:r>
            <a:endParaRPr lang="en-US" sz="1400" dirty="0" smtClean="0"/>
          </a:p>
          <a:p>
            <a:pPr marL="457200" indent="-396875">
              <a:buNone/>
              <a:tabLst>
                <a:tab pos="454025" algn="l"/>
              </a:tabLst>
            </a:pPr>
            <a:r>
              <a:rPr lang="en-US" sz="1400" dirty="0" smtClean="0"/>
              <a:t>(19) </a:t>
            </a:r>
            <a:r>
              <a:rPr lang="en-US" sz="1400" dirty="0"/>
              <a:t>Trout, A., &amp; Epstein, M. H. (2004). </a:t>
            </a:r>
            <a:r>
              <a:rPr lang="en-US" sz="1400" i="1" dirty="0"/>
              <a:t>A meta-analysis of the academic status of students with emotional/behavioral disturbance. </a:t>
            </a:r>
            <a:r>
              <a:rPr lang="en-US" sz="1400" dirty="0"/>
              <a:t>Journal of Special Education, 37, 130–</a:t>
            </a:r>
            <a:r>
              <a:rPr lang="en-US" sz="1400" dirty="0" smtClean="0"/>
              <a:t>143</a:t>
            </a:r>
            <a:r>
              <a:rPr lang="en-US" sz="1400" dirty="0"/>
              <a:t>.</a:t>
            </a:r>
            <a:endParaRPr lang="en-US" sz="1400" dirty="0"/>
          </a:p>
          <a:p>
            <a:pPr marL="457200" indent="-396875">
              <a:buNone/>
              <a:tabLst>
                <a:tab pos="454025" algn="l"/>
              </a:tabLst>
            </a:pPr>
            <a:r>
              <a:rPr lang="en-US" sz="1400" dirty="0" smtClean="0"/>
              <a:t>	</a:t>
            </a:r>
            <a:r>
              <a:rPr lang="en-US" sz="1400" dirty="0" err="1"/>
              <a:t>Wehby</a:t>
            </a:r>
            <a:r>
              <a:rPr lang="en-US" sz="1400" dirty="0"/>
              <a:t>, J.H., Symons, F. &amp; Shores, R.E. (1995). </a:t>
            </a:r>
            <a:r>
              <a:rPr lang="en-US" sz="1400" i="1" dirty="0"/>
              <a:t>A descriptive analysis of aggressive behavior in classrooms for students with emotional and behavioral disorders. </a:t>
            </a:r>
            <a:r>
              <a:rPr lang="en-US" sz="1400" dirty="0"/>
              <a:t>Behavioral Disorders, 20, 87-105.</a:t>
            </a:r>
          </a:p>
          <a:p>
            <a:pPr marL="457200" lvl="0" indent="-396875">
              <a:buNone/>
              <a:tabLst>
                <a:tab pos="454025" algn="l"/>
              </a:tabLst>
            </a:pPr>
            <a:r>
              <a:rPr lang="en-US" sz="1400" dirty="0" smtClean="0"/>
              <a:t>(20) </a:t>
            </a:r>
            <a:r>
              <a:rPr lang="en-US" sz="1400" dirty="0"/>
              <a:t>Evidence Based Intervention Network. Retrieved from: </a:t>
            </a:r>
            <a:r>
              <a:rPr lang="en-US" sz="1400" u="sng" dirty="0">
                <a:hlinkClick r:id="rId2"/>
              </a:rPr>
              <a:t>http://ebi.missouri.edu/?cat=22</a:t>
            </a:r>
            <a:r>
              <a:rPr lang="en-US" sz="1400" dirty="0"/>
              <a:t> </a:t>
            </a:r>
            <a:endParaRPr lang="en-US" sz="1400" dirty="0" smtClean="0"/>
          </a:p>
          <a:p>
            <a:pPr marL="457200" lvl="0" indent="-396875">
              <a:buNone/>
              <a:tabLst>
                <a:tab pos="454025" algn="l"/>
              </a:tabLst>
            </a:pPr>
            <a:r>
              <a:rPr lang="en-US" sz="1400" dirty="0" smtClean="0"/>
              <a:t>(23-33, 36, 42, 47, 49-52) </a:t>
            </a:r>
            <a:r>
              <a:rPr lang="en-US" sz="1400" dirty="0"/>
              <a:t>National Center on Intensive Intervention </a:t>
            </a:r>
            <a:endParaRPr lang="en-US" sz="1400" dirty="0" smtClean="0"/>
          </a:p>
          <a:p>
            <a:pPr marL="457200" lvl="0" indent="-396875">
              <a:buNone/>
              <a:tabLst>
                <a:tab pos="454025" algn="l"/>
              </a:tabLst>
            </a:pPr>
            <a:r>
              <a:rPr lang="en-US" sz="1400" dirty="0"/>
              <a:t>	</a:t>
            </a:r>
            <a:r>
              <a:rPr lang="en-US" sz="1400" dirty="0" smtClean="0">
                <a:hlinkClick r:id="rId3"/>
              </a:rPr>
              <a:t>http</a:t>
            </a:r>
            <a:r>
              <a:rPr lang="en-US" sz="1400" dirty="0">
                <a:hlinkClick r:id="rId3"/>
              </a:rPr>
              <a:t>:</a:t>
            </a:r>
            <a:r>
              <a:rPr lang="en-US" sz="1400" dirty="0" smtClean="0">
                <a:hlinkClick r:id="rId3"/>
              </a:rPr>
              <a:t>//www.intensiveintervention.org/</a:t>
            </a:r>
            <a:r>
              <a:rPr lang="en-US" sz="1400" dirty="0" smtClean="0"/>
              <a:t> </a:t>
            </a:r>
          </a:p>
          <a:p>
            <a:pPr marL="457200" lvl="0" indent="-396875">
              <a:buNone/>
              <a:tabLst>
                <a:tab pos="454025" algn="l"/>
              </a:tabLst>
            </a:pPr>
            <a:r>
              <a:rPr lang="en-US" sz="1400" dirty="0" smtClean="0"/>
              <a:t>(59) </a:t>
            </a:r>
            <a:r>
              <a:rPr lang="en-US" sz="1400" dirty="0"/>
              <a:t>Sec. 300.8 Child with a disability. (</a:t>
            </a:r>
            <a:r>
              <a:rPr lang="en-US" sz="1400" dirty="0" err="1"/>
              <a:t>n.d.</a:t>
            </a:r>
            <a:r>
              <a:rPr lang="en-US" sz="1400" dirty="0"/>
              <a:t>). Retrieved December 19, 2014, from </a:t>
            </a:r>
            <a:r>
              <a:rPr lang="en-US" sz="1400" dirty="0">
                <a:hlinkClick r:id="rId4"/>
              </a:rPr>
              <a:t>http://idea.ed.gov/explore/view/p/,root,regs,300,A,300%</a:t>
            </a:r>
            <a:r>
              <a:rPr lang="en-US" sz="1400" dirty="0" smtClean="0">
                <a:hlinkClick r:id="rId4"/>
              </a:rPr>
              <a:t>2E8</a:t>
            </a:r>
            <a:r>
              <a:rPr lang="en-US" sz="1400" dirty="0"/>
              <a:t> </a:t>
            </a:r>
            <a:endParaRPr lang="en-US" sz="1400" dirty="0" smtClean="0"/>
          </a:p>
          <a:p>
            <a:pPr marL="457200" lvl="0" indent="-396875">
              <a:buNone/>
              <a:tabLst>
                <a:tab pos="454025" algn="l"/>
              </a:tabLst>
            </a:pPr>
            <a:r>
              <a:rPr lang="en-US" sz="1400" dirty="0" smtClean="0"/>
              <a:t>(62) </a:t>
            </a:r>
            <a:r>
              <a:rPr lang="en-US" sz="1400" dirty="0"/>
              <a:t>The Nation’s Report Card - Math and Reading. (2013, January 1). Retrieved from </a:t>
            </a:r>
            <a:r>
              <a:rPr lang="en-US" sz="1400" dirty="0">
                <a:hlinkClick r:id="rId5"/>
              </a:rPr>
              <a:t>http://www.nationsreportcard.gov/subject/reading_math_2013/pdf/infographic.pdf</a:t>
            </a:r>
            <a:r>
              <a:rPr lang="en-US" sz="1400" dirty="0"/>
              <a:t> </a:t>
            </a:r>
          </a:p>
          <a:p>
            <a:pPr marL="457200" lvl="0" indent="-396875">
              <a:buNone/>
              <a:tabLst>
                <a:tab pos="454025" algn="l"/>
              </a:tabLst>
            </a:pPr>
            <a:endParaRPr lang="en-US" sz="1400" dirty="0" smtClean="0"/>
          </a:p>
        </p:txBody>
      </p:sp>
    </p:spTree>
    <p:extLst>
      <p:ext uri="{BB962C8B-B14F-4D97-AF65-F5344CB8AC3E}">
        <p14:creationId xmlns:p14="http://schemas.microsoft.com/office/powerpoint/2010/main" val="1021168017"/>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br>
              <a:rPr lang="en-US" dirty="0" smtClean="0"/>
            </a:br>
            <a:r>
              <a:rPr lang="en-US" sz="1400" dirty="0" smtClean="0"/>
              <a:t>(listed in order of appearance)</a:t>
            </a:r>
            <a:endParaRPr lang="en-US" dirty="0"/>
          </a:p>
        </p:txBody>
      </p:sp>
      <p:sp>
        <p:nvSpPr>
          <p:cNvPr id="3" name="Content Placeholder 2"/>
          <p:cNvSpPr>
            <a:spLocks noGrp="1"/>
          </p:cNvSpPr>
          <p:nvPr>
            <p:ph idx="1"/>
          </p:nvPr>
        </p:nvSpPr>
        <p:spPr>
          <a:xfrm>
            <a:off x="1692275" y="1600200"/>
            <a:ext cx="6994525" cy="4876800"/>
          </a:xfrm>
        </p:spPr>
        <p:txBody>
          <a:bodyPr/>
          <a:lstStyle/>
          <a:p>
            <a:pPr marL="457200" lvl="0" indent="-396875">
              <a:buNone/>
              <a:tabLst>
                <a:tab pos="454025" algn="l"/>
              </a:tabLst>
            </a:pPr>
            <a:r>
              <a:rPr lang="en-US" sz="1400" dirty="0" smtClean="0"/>
              <a:t>(63) </a:t>
            </a:r>
            <a:r>
              <a:rPr lang="en-US" sz="1400" dirty="0"/>
              <a:t>Wagner, M., &amp; </a:t>
            </a:r>
            <a:r>
              <a:rPr lang="en-US" sz="1400" dirty="0" err="1"/>
              <a:t>Cameto</a:t>
            </a:r>
            <a:r>
              <a:rPr lang="en-US" sz="1400" dirty="0"/>
              <a:t>, R. (2004, August 1). The Characteristics, Experiences, and Outcomes of Youth with Emotional Disturbances. Retrieved from </a:t>
            </a:r>
            <a:r>
              <a:rPr lang="en-US" sz="1400" dirty="0">
                <a:hlinkClick r:id="rId2"/>
              </a:rPr>
              <a:t>http://www.ncset.org/publications/viewdesc.asp?id=1687</a:t>
            </a:r>
            <a:r>
              <a:rPr lang="en-US" sz="1400" dirty="0"/>
              <a:t> </a:t>
            </a:r>
            <a:endParaRPr lang="en-US" sz="1400" dirty="0" smtClean="0"/>
          </a:p>
          <a:p>
            <a:pPr marL="457200" lvl="0" indent="-396875">
              <a:buNone/>
              <a:tabLst>
                <a:tab pos="454025" algn="l"/>
              </a:tabLst>
            </a:pPr>
            <a:r>
              <a:rPr lang="en-US" sz="1400" dirty="0" smtClean="0"/>
              <a:t>(64) </a:t>
            </a:r>
            <a:r>
              <a:rPr lang="en-US" sz="1400" dirty="0"/>
              <a:t>The Post-High School Outcomes of Young Adults With Disabilities up to 6 Years After High School. (2011, September 1). Retrieved from </a:t>
            </a:r>
            <a:r>
              <a:rPr lang="en-US" sz="1400" dirty="0">
                <a:hlinkClick r:id="rId3"/>
              </a:rPr>
              <a:t>http://ies.ed.gov/ncser/pubs/20113004/pdf/20113004.pdf</a:t>
            </a:r>
            <a:r>
              <a:rPr lang="en-US" sz="1400" dirty="0"/>
              <a:t> </a:t>
            </a:r>
            <a:endParaRPr lang="en-US" sz="1400" dirty="0" smtClean="0"/>
          </a:p>
          <a:p>
            <a:pPr marL="457200" indent="-396875">
              <a:buNone/>
              <a:tabLst>
                <a:tab pos="454025" algn="l"/>
              </a:tabLst>
            </a:pPr>
            <a:r>
              <a:rPr lang="en-US" sz="1400" dirty="0" smtClean="0"/>
              <a:t>(65) </a:t>
            </a:r>
            <a:r>
              <a:rPr lang="en-US" sz="1400" dirty="0"/>
              <a:t>Chapman, C., Laird, J., </a:t>
            </a:r>
            <a:r>
              <a:rPr lang="en-US" sz="1400" dirty="0" err="1"/>
              <a:t>Ifill</a:t>
            </a:r>
            <a:r>
              <a:rPr lang="en-US" sz="1400" dirty="0"/>
              <a:t>, N., &amp; </a:t>
            </a:r>
            <a:r>
              <a:rPr lang="en-US" sz="1400" dirty="0" err="1"/>
              <a:t>KewalRamani</a:t>
            </a:r>
            <a:r>
              <a:rPr lang="en-US" sz="1400" dirty="0"/>
              <a:t>, A. (2011, October 1). Trends in High School Dropout and Completion Rates in the United States: 1972–2009. Retrieved from </a:t>
            </a:r>
            <a:r>
              <a:rPr lang="en-US" sz="1400" u="sng" dirty="0">
                <a:hlinkClick r:id="rId4"/>
              </a:rPr>
              <a:t>http://nces.ed.gov/pubs2012/2012006.pdf</a:t>
            </a:r>
            <a:endParaRPr lang="en-US" sz="1400" dirty="0"/>
          </a:p>
          <a:p>
            <a:pPr marL="457200" lvl="0" indent="-396875">
              <a:buNone/>
              <a:tabLst>
                <a:tab pos="454025" algn="l"/>
              </a:tabLst>
            </a:pPr>
            <a:r>
              <a:rPr lang="en-US" sz="1400" dirty="0" smtClean="0"/>
              <a:t>	</a:t>
            </a:r>
            <a:r>
              <a:rPr lang="en-US" sz="1400" dirty="0" err="1"/>
              <a:t>Planty</a:t>
            </a:r>
            <a:r>
              <a:rPr lang="en-US" sz="1400" dirty="0"/>
              <a:t>, M., </a:t>
            </a:r>
            <a:r>
              <a:rPr lang="en-US" sz="1400" dirty="0" err="1"/>
              <a:t>Provasnik</a:t>
            </a:r>
            <a:r>
              <a:rPr lang="en-US" sz="1400" dirty="0"/>
              <a:t>, S., Snyder, T., &amp; Hussar, W. (2008, January 1). The Condition of Education. Retrieved from </a:t>
            </a:r>
            <a:r>
              <a:rPr lang="en-US" sz="1400" dirty="0">
                <a:hlinkClick r:id="rId5"/>
              </a:rPr>
              <a:t>http://nces.ed.gov/pubs2008/2008031.</a:t>
            </a:r>
            <a:r>
              <a:rPr lang="en-US" sz="1400" dirty="0" smtClean="0">
                <a:hlinkClick r:id="rId5"/>
              </a:rPr>
              <a:t>pdf</a:t>
            </a:r>
            <a:r>
              <a:rPr lang="en-US" sz="1400" dirty="0" smtClean="0"/>
              <a:t> </a:t>
            </a:r>
          </a:p>
          <a:p>
            <a:pPr marL="457200" indent="-396875">
              <a:buNone/>
              <a:tabLst>
                <a:tab pos="454025" algn="l"/>
              </a:tabLst>
            </a:pPr>
            <a:r>
              <a:rPr lang="en-US" sz="1400" dirty="0" smtClean="0"/>
              <a:t>(70) </a:t>
            </a:r>
            <a:r>
              <a:rPr lang="en-US" sz="1400" dirty="0"/>
              <a:t>OSEP Technical Assistance Center on Positive Behavioral Interventions and Supports (PBIS) </a:t>
            </a:r>
            <a:r>
              <a:rPr lang="en-US" sz="1400" u="sng" dirty="0">
                <a:hlinkClick r:id="rId6"/>
              </a:rPr>
              <a:t>http://www.pbis.org/default.aspx</a:t>
            </a:r>
            <a:endParaRPr lang="en-US" sz="1400" dirty="0"/>
          </a:p>
          <a:p>
            <a:pPr marL="457200" indent="-396875">
              <a:buNone/>
              <a:tabLst>
                <a:tab pos="454025" algn="l"/>
              </a:tabLst>
            </a:pPr>
            <a:r>
              <a:rPr lang="en-US" sz="1400" dirty="0" smtClean="0"/>
              <a:t>	</a:t>
            </a:r>
            <a:r>
              <a:rPr lang="en-US" sz="1400" dirty="0"/>
              <a:t>National Center on Intensive Intervention (NCII) </a:t>
            </a:r>
            <a:r>
              <a:rPr lang="en-US" sz="1400" u="sng" dirty="0">
                <a:hlinkClick r:id="rId7"/>
              </a:rPr>
              <a:t>http://www.intensiveintervention.org/</a:t>
            </a:r>
            <a:endParaRPr lang="en-US" sz="1400" dirty="0"/>
          </a:p>
          <a:p>
            <a:pPr marL="457200" indent="-396875">
              <a:buNone/>
              <a:tabLst>
                <a:tab pos="454025" algn="l"/>
              </a:tabLst>
            </a:pPr>
            <a:r>
              <a:rPr lang="en-US" sz="1400" dirty="0"/>
              <a:t>	IRIS Center </a:t>
            </a:r>
            <a:r>
              <a:rPr lang="en-US" sz="1400" dirty="0">
                <a:hlinkClick r:id="rId8"/>
              </a:rPr>
              <a:t>http://iris.peabody.vanderbilt.edu</a:t>
            </a:r>
            <a:r>
              <a:rPr lang="en-US" sz="1400" dirty="0" smtClean="0">
                <a:hlinkClick r:id="rId8"/>
              </a:rPr>
              <a:t>/</a:t>
            </a:r>
            <a:r>
              <a:rPr lang="en-US" sz="1400" dirty="0" smtClean="0"/>
              <a:t> </a:t>
            </a:r>
            <a:endParaRPr lang="en-US" sz="1400" dirty="0"/>
          </a:p>
          <a:p>
            <a:pPr marL="457200" indent="-396875">
              <a:buNone/>
              <a:tabLst>
                <a:tab pos="454025" algn="l"/>
              </a:tabLst>
            </a:pPr>
            <a:r>
              <a:rPr lang="en-US" sz="1400" dirty="0" smtClean="0"/>
              <a:t>	Evidence </a:t>
            </a:r>
            <a:r>
              <a:rPr lang="en-US" sz="1400" dirty="0"/>
              <a:t>Based Intervention Network </a:t>
            </a:r>
            <a:r>
              <a:rPr lang="en-US" sz="1400" dirty="0">
                <a:hlinkClick r:id="rId9"/>
              </a:rPr>
              <a:t>http://ebi.missouri.edu</a:t>
            </a:r>
            <a:r>
              <a:rPr lang="en-US" sz="1400" dirty="0" smtClean="0">
                <a:hlinkClick r:id="rId9"/>
              </a:rPr>
              <a:t>/</a:t>
            </a:r>
            <a:r>
              <a:rPr lang="en-US" sz="1400" dirty="0" smtClean="0"/>
              <a:t> </a:t>
            </a:r>
            <a:endParaRPr lang="en-US" sz="1400" dirty="0"/>
          </a:p>
          <a:p>
            <a:pPr marL="457200" indent="-396875">
              <a:buNone/>
              <a:tabLst>
                <a:tab pos="454025" algn="l"/>
              </a:tabLst>
            </a:pPr>
            <a:r>
              <a:rPr lang="en-US" sz="1400" dirty="0" smtClean="0"/>
              <a:t>	Florida’s </a:t>
            </a:r>
            <a:r>
              <a:rPr lang="en-US" sz="1400" dirty="0"/>
              <a:t>Positive Behavior Support Project</a:t>
            </a:r>
            <a:br>
              <a:rPr lang="en-US" sz="1400" dirty="0"/>
            </a:br>
            <a:r>
              <a:rPr lang="en-US" sz="1400" dirty="0">
                <a:hlinkClick r:id="rId10"/>
              </a:rPr>
              <a:t>http://flpbs.fmhi.usf.edu/index.cfm</a:t>
            </a:r>
            <a:r>
              <a:rPr lang="en-US" sz="1400" dirty="0"/>
              <a:t> </a:t>
            </a:r>
            <a:endParaRPr lang="en-US" sz="1400" dirty="0"/>
          </a:p>
        </p:txBody>
      </p:sp>
    </p:spTree>
    <p:extLst>
      <p:ext uri="{BB962C8B-B14F-4D97-AF65-F5344CB8AC3E}">
        <p14:creationId xmlns:p14="http://schemas.microsoft.com/office/powerpoint/2010/main" val="10211680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ln>
            <a:miter lim="800000"/>
            <a:headEnd/>
            <a:tailEnd/>
          </a:ln>
        </p:spPr>
        <p:txBody>
          <a:bodyPr/>
          <a:lstStyle/>
          <a:p>
            <a:r>
              <a:rPr lang="en-US" altLang="en-US" sz="3600" dirty="0" smtClean="0"/>
              <a:t>Teachers and Other School Staff Who Are Successful…</a:t>
            </a:r>
          </a:p>
        </p:txBody>
      </p:sp>
      <p:sp>
        <p:nvSpPr>
          <p:cNvPr id="3" name="Content Placeholder 2"/>
          <p:cNvSpPr>
            <a:spLocks noGrp="1"/>
          </p:cNvSpPr>
          <p:nvPr>
            <p:ph idx="1"/>
          </p:nvPr>
        </p:nvSpPr>
        <p:spPr>
          <a:xfrm>
            <a:off x="1692275" y="1600200"/>
            <a:ext cx="6994525" cy="4637088"/>
          </a:xfrm>
        </p:spPr>
        <p:txBody>
          <a:bodyPr/>
          <a:lstStyle/>
          <a:p>
            <a:pPr>
              <a:defRPr/>
            </a:pPr>
            <a:r>
              <a:rPr lang="en-US" sz="2400" dirty="0" smtClean="0"/>
              <a:t>Focus </a:t>
            </a:r>
            <a:r>
              <a:rPr lang="en-US" sz="2400" dirty="0"/>
              <a:t>on academic achievement for all students </a:t>
            </a:r>
          </a:p>
          <a:p>
            <a:pPr>
              <a:defRPr/>
            </a:pPr>
            <a:r>
              <a:rPr lang="en-US" sz="2400" dirty="0" smtClean="0"/>
              <a:t>Are knowledgeable about evidence-based tools and practices</a:t>
            </a:r>
          </a:p>
          <a:p>
            <a:pPr>
              <a:defRPr/>
            </a:pPr>
            <a:r>
              <a:rPr lang="en-US" sz="2400" dirty="0" smtClean="0"/>
              <a:t>Are </a:t>
            </a:r>
            <a:r>
              <a:rPr lang="en-US" sz="2400" dirty="0"/>
              <a:t>positive, proactive problem-solvers </a:t>
            </a:r>
          </a:p>
          <a:p>
            <a:pPr>
              <a:defRPr/>
            </a:pPr>
            <a:r>
              <a:rPr lang="en-US" sz="2400" dirty="0" smtClean="0"/>
              <a:t>Anticipate </a:t>
            </a:r>
            <a:r>
              <a:rPr lang="en-US" sz="2400" dirty="0"/>
              <a:t>and design </a:t>
            </a:r>
            <a:r>
              <a:rPr lang="en-US" sz="2400" dirty="0" smtClean="0"/>
              <a:t>evidence-based interventions that</a:t>
            </a:r>
          </a:p>
          <a:p>
            <a:pPr lvl="1">
              <a:defRPr/>
            </a:pPr>
            <a:r>
              <a:rPr lang="en-US" sz="2200" dirty="0" smtClean="0"/>
              <a:t>Maximize </a:t>
            </a:r>
            <a:r>
              <a:rPr lang="en-US" sz="2200" dirty="0"/>
              <a:t>opportunities for each student to learn and achieve at high </a:t>
            </a:r>
            <a:r>
              <a:rPr lang="en-US" sz="2200" dirty="0" smtClean="0"/>
              <a:t>standards</a:t>
            </a:r>
          </a:p>
          <a:p>
            <a:pPr lvl="1">
              <a:defRPr/>
            </a:pPr>
            <a:r>
              <a:rPr lang="en-US" sz="2200" dirty="0"/>
              <a:t>P</a:t>
            </a:r>
            <a:r>
              <a:rPr lang="en-US" sz="2200" dirty="0" smtClean="0"/>
              <a:t>revent situations in which children </a:t>
            </a:r>
            <a:r>
              <a:rPr lang="en-US" sz="2200" dirty="0"/>
              <a:t>are likely to experience an academic or behavioral challenge that interferes with their learning </a:t>
            </a:r>
          </a:p>
          <a:p>
            <a:pPr marL="0" indent="0">
              <a:buNone/>
              <a:defRPr/>
            </a:pPr>
            <a:r>
              <a:rPr lang="en-US" sz="2800" dirty="0"/>
              <a:t> </a:t>
            </a:r>
          </a:p>
        </p:txBody>
      </p:sp>
    </p:spTree>
    <p:extLst>
      <p:ext uri="{BB962C8B-B14F-4D97-AF65-F5344CB8AC3E}">
        <p14:creationId xmlns:p14="http://schemas.microsoft.com/office/powerpoint/2010/main" val="2135060382"/>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ln>
            <a:miter lim="800000"/>
            <a:headEnd/>
            <a:tailEnd/>
          </a:ln>
        </p:spPr>
        <p:txBody>
          <a:bodyPr/>
          <a:lstStyle/>
          <a:p>
            <a:r>
              <a:rPr lang="en-US" altLang="en-US" dirty="0" smtClean="0"/>
              <a:t>Students Who Attend Successful Schools…</a:t>
            </a:r>
          </a:p>
        </p:txBody>
      </p:sp>
      <p:sp>
        <p:nvSpPr>
          <p:cNvPr id="3" name="Content Placeholder 2"/>
          <p:cNvSpPr>
            <a:spLocks noGrp="1"/>
          </p:cNvSpPr>
          <p:nvPr>
            <p:ph idx="1"/>
          </p:nvPr>
        </p:nvSpPr>
        <p:spPr>
          <a:xfrm>
            <a:off x="1692275" y="1600200"/>
            <a:ext cx="6994525" cy="4997450"/>
          </a:xfrm>
        </p:spPr>
        <p:txBody>
          <a:bodyPr/>
          <a:lstStyle/>
          <a:p>
            <a:pPr>
              <a:defRPr/>
            </a:pPr>
            <a:r>
              <a:rPr lang="en-US" sz="2800" dirty="0" smtClean="0"/>
              <a:t>Are likely to have higher academic achievement. </a:t>
            </a:r>
          </a:p>
          <a:p>
            <a:pPr>
              <a:defRPr/>
            </a:pPr>
            <a:r>
              <a:rPr lang="en-US" sz="2800" dirty="0" smtClean="0"/>
              <a:t>Are frequently given positive reinforcement.</a:t>
            </a:r>
          </a:p>
          <a:p>
            <a:pPr>
              <a:defRPr/>
            </a:pPr>
            <a:r>
              <a:rPr lang="en-US" sz="2800" dirty="0" smtClean="0"/>
              <a:t>Are </a:t>
            </a:r>
            <a:r>
              <a:rPr lang="en-US" sz="2800" dirty="0"/>
              <a:t>taught social expectations that are predictable and contextually </a:t>
            </a:r>
            <a:r>
              <a:rPr lang="en-US" sz="2800" dirty="0" smtClean="0"/>
              <a:t>relevant. </a:t>
            </a:r>
            <a:endParaRPr lang="en-US" sz="2800" dirty="0"/>
          </a:p>
          <a:p>
            <a:pPr>
              <a:defRPr/>
            </a:pPr>
            <a:r>
              <a:rPr lang="en-US" sz="2800" dirty="0" smtClean="0"/>
              <a:t>Are </a:t>
            </a:r>
            <a:r>
              <a:rPr lang="en-US" sz="2800" dirty="0"/>
              <a:t>acknowledged clearly and consistently for </a:t>
            </a:r>
            <a:r>
              <a:rPr lang="en-US" sz="2800" dirty="0" smtClean="0"/>
              <a:t>displaying positive behaviors. </a:t>
            </a:r>
            <a:endParaRPr lang="en-US" sz="2800" dirty="0"/>
          </a:p>
          <a:p>
            <a:pPr>
              <a:defRPr/>
            </a:pPr>
            <a:r>
              <a:rPr lang="en-US" sz="2800" dirty="0" smtClean="0"/>
              <a:t>Are </a:t>
            </a:r>
            <a:r>
              <a:rPr lang="en-US" sz="2800" dirty="0"/>
              <a:t>treated </a:t>
            </a:r>
            <a:r>
              <a:rPr lang="en-US" sz="2800" dirty="0" smtClean="0"/>
              <a:t>by others with </a:t>
            </a:r>
            <a:r>
              <a:rPr lang="en-US" sz="2800" dirty="0"/>
              <a:t>respect and </a:t>
            </a:r>
            <a:r>
              <a:rPr lang="en-US" sz="2800" dirty="0" smtClean="0"/>
              <a:t>responsibility. </a:t>
            </a:r>
            <a:endParaRPr lang="en-US" sz="2800" dirty="0"/>
          </a:p>
          <a:p>
            <a:pPr>
              <a:defRPr/>
            </a:pPr>
            <a:endParaRPr lang="en-US" dirty="0"/>
          </a:p>
        </p:txBody>
      </p:sp>
    </p:spTree>
    <p:extLst>
      <p:ext uri="{BB962C8B-B14F-4D97-AF65-F5344CB8AC3E}">
        <p14:creationId xmlns:p14="http://schemas.microsoft.com/office/powerpoint/2010/main" val="1706299714"/>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1_Diseño predeterminado">
  <a:themeElements>
    <a:clrScheme name="Custom 2">
      <a:dk1>
        <a:srgbClr val="0367B3"/>
      </a:dk1>
      <a:lt1>
        <a:srgbClr val="FFFFFF"/>
      </a:lt1>
      <a:dk2>
        <a:srgbClr val="0362B1"/>
      </a:dk2>
      <a:lt2>
        <a:srgbClr val="808080"/>
      </a:lt2>
      <a:accent1>
        <a:srgbClr val="BBE0E3"/>
      </a:accent1>
      <a:accent2>
        <a:srgbClr val="0066B2"/>
      </a:accent2>
      <a:accent3>
        <a:srgbClr val="FFFFFF"/>
      </a:accent3>
      <a:accent4>
        <a:srgbClr val="000000"/>
      </a:accent4>
      <a:accent5>
        <a:srgbClr val="DAEDEF"/>
      </a:accent5>
      <a:accent6>
        <a:srgbClr val="2D2D8A"/>
      </a:accent6>
      <a:hlink>
        <a:srgbClr val="009999"/>
      </a:hlink>
      <a:folHlink>
        <a:srgbClr val="99CC00"/>
      </a:folHlink>
    </a:clrScheme>
    <a:fontScheme name="Diseño predeterminado">
      <a:majorFont>
        <a:latin typeface="Arial"/>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iseño predeterminad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iseño predeterminad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iseño predeterminad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iseño predeterminad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iseño predeterminad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iseño predeterminad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iseño predeterminad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iseño predeterminad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iseño predeterminad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iseño predeterminad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iseño predeterminad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8480</TotalTime>
  <Words>9322</Words>
  <Application>Microsoft Macintosh PowerPoint</Application>
  <PresentationFormat>On-screen Show (4:3)</PresentationFormat>
  <Paragraphs>782</Paragraphs>
  <Slides>73</Slides>
  <Notes>70</Notes>
  <HiddenSlides>0</HiddenSlides>
  <MMClips>0</MMClips>
  <ScaleCrop>false</ScaleCrop>
  <HeadingPairs>
    <vt:vector size="4" baseType="variant">
      <vt:variant>
        <vt:lpstr>Theme</vt:lpstr>
      </vt:variant>
      <vt:variant>
        <vt:i4>1</vt:i4>
      </vt:variant>
      <vt:variant>
        <vt:lpstr>Slide Titles</vt:lpstr>
      </vt:variant>
      <vt:variant>
        <vt:i4>73</vt:i4>
      </vt:variant>
    </vt:vector>
  </HeadingPairs>
  <TitlesOfParts>
    <vt:vector size="74" baseType="lpstr">
      <vt:lpstr>1_Diseño predeterminado</vt:lpstr>
      <vt:lpstr>PowerPoint Presentation</vt:lpstr>
      <vt:lpstr>CEM Overview</vt:lpstr>
      <vt:lpstr>Part 1: Introduction</vt:lpstr>
      <vt:lpstr>Note</vt:lpstr>
      <vt:lpstr>PowerPoint Presentation</vt:lpstr>
      <vt:lpstr>Activity - Successful Schools, Teachers, and Students</vt:lpstr>
      <vt:lpstr>Schools That Are Successful… </vt:lpstr>
      <vt:lpstr>Teachers and Other School Staff Who Are Successful…</vt:lpstr>
      <vt:lpstr>Students Who Attend Successful Schools…</vt:lpstr>
      <vt:lpstr>PowerPoint Presentation</vt:lpstr>
      <vt:lpstr>Activity – Four Corners</vt:lpstr>
      <vt:lpstr>Principles of Effective Instruction</vt:lpstr>
      <vt:lpstr>Role of Instruction</vt:lpstr>
      <vt:lpstr>Building Successful Schoolwide Behavioral Systems</vt:lpstr>
      <vt:lpstr>Classwide Practices That Enhance School Success</vt:lpstr>
      <vt:lpstr>PowerPoint Presentation</vt:lpstr>
      <vt:lpstr>Merriam-Webster’s Definition of Behavior</vt:lpstr>
      <vt:lpstr>Students’ Behavior Influences Their Learning and Academic Performance </vt:lpstr>
      <vt:lpstr>Students’ Learning and Academic Performance Influences Their Behavior </vt:lpstr>
      <vt:lpstr>Common Reasons for Behavioral Problems</vt:lpstr>
      <vt:lpstr>Long-Term Goals in Addressing Student Behavior</vt:lpstr>
      <vt:lpstr>The ABCs of Behavior  Why do students behave the way they do?</vt:lpstr>
      <vt:lpstr>Behavior Occurs for a Reason</vt:lpstr>
      <vt:lpstr>ABCs of Behavior</vt:lpstr>
      <vt:lpstr>Antecedent</vt:lpstr>
      <vt:lpstr>Examples of Antecedents</vt:lpstr>
      <vt:lpstr>Examples of Antecedents</vt:lpstr>
      <vt:lpstr>Examples of Antecedents</vt:lpstr>
      <vt:lpstr>Examples of Antecedents</vt:lpstr>
      <vt:lpstr>Behavior</vt:lpstr>
      <vt:lpstr>Consequence</vt:lpstr>
      <vt:lpstr>Consequences</vt:lpstr>
      <vt:lpstr>Positive Versus Negative</vt:lpstr>
      <vt:lpstr>Types of Consequences</vt:lpstr>
      <vt:lpstr>Reinforcement</vt:lpstr>
      <vt:lpstr>Examples of Positive Reinforcement</vt:lpstr>
      <vt:lpstr>Examples of Positive Reinforcement</vt:lpstr>
      <vt:lpstr>Activity – Be Positive!</vt:lpstr>
      <vt:lpstr>Reinforcers Should Be…</vt:lpstr>
      <vt:lpstr>Considerations for Positive Reinforcement</vt:lpstr>
      <vt:lpstr>Practice: Why isn’t this positive reinforcement?</vt:lpstr>
      <vt:lpstr>Negative Reinforcement</vt:lpstr>
      <vt:lpstr>Practice: Examples of Negative Reinforcement</vt:lpstr>
      <vt:lpstr>Practice: Examples of Negative Reinforcement</vt:lpstr>
      <vt:lpstr>Practice: Examples of Negative Reinforcement</vt:lpstr>
      <vt:lpstr>Practice: Examples of Negative Reinforcement</vt:lpstr>
      <vt:lpstr>Consider the Effect on Behavior</vt:lpstr>
      <vt:lpstr>Discussion</vt:lpstr>
      <vt:lpstr>Positive Punishment</vt:lpstr>
      <vt:lpstr>Positive Punishment Examples</vt:lpstr>
      <vt:lpstr>Negative Punishment</vt:lpstr>
      <vt:lpstr>Negative Punishment Examples</vt:lpstr>
      <vt:lpstr>Combining Consequences</vt:lpstr>
      <vt:lpstr>Identify the Type of Consequence</vt:lpstr>
      <vt:lpstr>Combining the ABCs</vt:lpstr>
      <vt:lpstr>Students With Challenging Behaviors</vt:lpstr>
      <vt:lpstr>Challenging Behavior Occurs in All Settings</vt:lpstr>
      <vt:lpstr>Students With Disabilities</vt:lpstr>
      <vt:lpstr>Discussion: Behavior Across Disability Categories</vt:lpstr>
      <vt:lpstr>PowerPoint Presentation</vt:lpstr>
      <vt:lpstr>Poor Outcomes for Students With Disabilities</vt:lpstr>
      <vt:lpstr>NAEP Reading Achievement</vt:lpstr>
      <vt:lpstr>Students With Emotional Disturbances</vt:lpstr>
      <vt:lpstr>National Longitudinal Transition Study – 2</vt:lpstr>
      <vt:lpstr>Dropout Rates</vt:lpstr>
      <vt:lpstr>PowerPoint Presentation</vt:lpstr>
      <vt:lpstr>Four Students With Challenging Behaviors</vt:lpstr>
      <vt:lpstr>Activity – Case Study Discussion</vt:lpstr>
      <vt:lpstr>Guiding Questions</vt:lpstr>
      <vt:lpstr>Key Web Resources on Evidence-Based Behavioral Interventions and Systems</vt:lpstr>
      <vt:lpstr>References (listed in order of appearance)</vt:lpstr>
      <vt:lpstr>References (listed in order of appearance)</vt:lpstr>
      <vt:lpstr>References (listed in order of appearance)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ABCs of behavior  Why do students behave the way they do?</dc:title>
  <dc:creator>Kuchle, Laura</dc:creator>
  <cp:lastModifiedBy>Lindsay</cp:lastModifiedBy>
  <cp:revision>546</cp:revision>
  <cp:lastPrinted>2014-03-12T12:33:20Z</cp:lastPrinted>
  <dcterms:created xsi:type="dcterms:W3CDTF">2006-08-16T00:00:00Z</dcterms:created>
  <dcterms:modified xsi:type="dcterms:W3CDTF">2015-01-14T17:17:52Z</dcterms:modified>
</cp:coreProperties>
</file>